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75" r:id="rId2"/>
    <p:sldId id="367" r:id="rId3"/>
    <p:sldId id="257" r:id="rId4"/>
    <p:sldId id="349" r:id="rId5"/>
    <p:sldId id="277" r:id="rId6"/>
    <p:sldId id="368" r:id="rId7"/>
    <p:sldId id="369" r:id="rId8"/>
    <p:sldId id="350" r:id="rId9"/>
    <p:sldId id="372" r:id="rId10"/>
    <p:sldId id="375" r:id="rId11"/>
    <p:sldId id="378" r:id="rId12"/>
    <p:sldId id="379" r:id="rId13"/>
    <p:sldId id="351" r:id="rId14"/>
    <p:sldId id="374" r:id="rId15"/>
    <p:sldId id="373" r:id="rId16"/>
    <p:sldId id="356" r:id="rId17"/>
    <p:sldId id="354" r:id="rId18"/>
    <p:sldId id="355" r:id="rId19"/>
    <p:sldId id="380" r:id="rId20"/>
    <p:sldId id="357" r:id="rId21"/>
    <p:sldId id="360" r:id="rId22"/>
    <p:sldId id="361" r:id="rId23"/>
    <p:sldId id="362" r:id="rId24"/>
    <p:sldId id="376" r:id="rId25"/>
    <p:sldId id="371" r:id="rId26"/>
  </p:sldIdLst>
  <p:sldSz cx="9144000" cy="6858000" type="screen4x3"/>
  <p:notesSz cx="9866313" cy="673576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0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35525-B28E-41AA-80E0-EAC34A3D1BFA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4769-8378-4909-8AF6-0A146C915CB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3080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62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1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1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73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69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50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78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6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439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73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34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9D258-BFAF-473B-9348-CA753BC55EF6}" type="datetimeFigureOut">
              <a:rPr lang="lv-LV" smtClean="0"/>
              <a:t>21.03.2019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C3D7-B734-47AB-B7C3-0030ED43103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0131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ēlu rezultāti vaicājumam “apple blossom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20687"/>
            <a:ext cx="4896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Rīgas Sociālā dienesta</a:t>
            </a:r>
          </a:p>
          <a:p>
            <a:pPr algn="ctr"/>
            <a:r>
              <a:rPr lang="lv-LV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Sociālā darba nodaļas</a:t>
            </a:r>
          </a:p>
          <a:p>
            <a:pPr algn="ctr"/>
            <a:r>
              <a:rPr lang="lv-LV" sz="4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Kopienas centrs </a:t>
            </a:r>
            <a:r>
              <a:rPr lang="lv-LV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Ābeļzieds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0152" y="5517232"/>
            <a:ext cx="180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847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rina.Strode\Desktop\fotokolekcija\KC aktivitates bildes\2017-05-11\DSC05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833"/>
            <a:ext cx="9144000" cy="550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trina.Strode\Desktop\fotokolekcija\IMG_20190320_165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trina.Strode\Desktop\fotokolekcija\IMG_20190320_165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un jaunieši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Sadarbību veicinošas aktivitātes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Sarunas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Āra aktivitātes – basketbols, tautas bumba florbols u.c.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Galda spēles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Turnīri un sacensības</a:t>
            </a:r>
          </a:p>
        </p:txBody>
      </p:sp>
    </p:spTree>
    <p:extLst>
      <p:ext uri="{BB962C8B-B14F-4D97-AF65-F5344CB8AC3E}">
        <p14:creationId xmlns:p14="http://schemas.microsoft.com/office/powerpoint/2010/main" val="28111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trina.Strode\Desktop\fotokolekcija\bildes 12.07.2018\IMG_3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rina.Strode\Desktop\fotokolekcija\bildes 12.07.2018\IMG_3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rina.Strode\Desktop\akalbildes\roku rokā\IMG_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5471" cy="631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rina.Strode\Desktop\akalbildes\DSC06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12968" cy="489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trina.Strode\Desktop\akalbildes\DSC06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28992" cy="501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Brīvprātīgie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brīvprātīgie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 nostrādātas stundas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Pašpalīdzības grupu darba organizēšana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Atbalsts bērniem un jauniešiem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Palīdzība pasākumu organizēšanā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737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Ābeļzieds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Rīgas Sociālā dienesta Sociālā darba nodaļas struktūrvienība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Izveidota 2016. gada novembrī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Mērķis – nodrošināt profesionālu sociālo tīklojumu Rīgas iedzīvotājiem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988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trina.Strode\Desktop\akalbildes\roku rokā\IMG_7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453304" cy="63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trina.Strode\Dropbox\Izmēģinājums\10 balles bildes un video\10 balles bildes un video\IMG_6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431"/>
            <a:ext cx="8449473" cy="633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trina.Strode\Dropbox\Izmēģinājums\10 balles bildes un video\10 balles bildes un video\IMG_6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atrina.Strode\Dropbox\Izmēģinājums\10 balles bildes un video\10 balles bildes un video\IMG_6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601407" cy="613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trina.Strode\Desktop\fotokolekcija\DSC_0818 (3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01" y="332656"/>
            <a:ext cx="918452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1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tēlu rezultāti vaicājumam “apple blossom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8"/>
            <a:ext cx="9144000" cy="68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isnstūris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5724128" y="1628800"/>
            <a:ext cx="2888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Paldies!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082" y="18864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Katrīna Strode, Kopienas centra vadītāja</a:t>
            </a:r>
          </a:p>
          <a:p>
            <a:r>
              <a:rPr lang="lv-LV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E-pasts: </a:t>
            </a:r>
            <a:r>
              <a:rPr lang="lv-LV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Katrina.Strode@riga.lv</a:t>
            </a:r>
            <a:endParaRPr lang="lv-LV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Tālrunis: +371 67181068</a:t>
            </a:r>
          </a:p>
        </p:txBody>
      </p:sp>
    </p:spTree>
    <p:extLst>
      <p:ext uri="{BB962C8B-B14F-4D97-AF65-F5344CB8AC3E}">
        <p14:creationId xmlns:p14="http://schemas.microsoft.com/office/powerpoint/2010/main" val="24566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Kopienas centra principi 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lv-LV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Kopienas centrā apmeklētāji nav tikai pakalpojuma saņēmēji, bet gan paši iesaistās pakalpojuma veidošanā un nodrošināšanā</a:t>
            </a:r>
          </a:p>
          <a:p>
            <a:r>
              <a:rPr lang="lv-LV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Apmeklētāji, kopā ar darbiniekiem,  brīvprātīgajiem un citiem speciālistiem, veido kopīgu sociālā atbalsta sistēmu, tādējādi veicinot apmeklētāju aktīvu līdzdalību un līdzatbildību sociālo problēmu risināšanā</a:t>
            </a:r>
          </a:p>
          <a:p>
            <a:r>
              <a:rPr lang="lv-LV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Darbs tiek organizēts sociālā atbalsta un pašpalīdzības grupās. Šāds modelis nodrošina katram apmeklētājam piederību vienai vai vairākām grupām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048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Kopienas centra principi (2)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Darbības pamatā ir apmeklētāju sociālo vajadzību izpētes darbs, iesaistot sociālā darba un citu speciālistu, aktīvāko apmeklētāju, kā arī NVO resursus un pieredzi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Kopienas centrs tiek veidots kā vide, kurā cilvēkiem ir iespēja sadarboties, uzlabojot savstarpējo komunikāciju un veidojot atbalstošu un aktīvu sabiedrību kopumā</a:t>
            </a:r>
          </a:p>
        </p:txBody>
      </p:sp>
    </p:spTree>
    <p:extLst>
      <p:ext uri="{BB962C8B-B14F-4D97-AF65-F5344CB8AC3E}">
        <p14:creationId xmlns:p14="http://schemas.microsoft.com/office/powerpoint/2010/main" val="40071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Ābeļzieds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darbinieki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380 aktīvie apmeklētāji </a:t>
            </a:r>
            <a:r>
              <a:rPr lang="lv-LV">
                <a:latin typeface="Times New Roman" panose="02020603050405020304" pitchFamily="18" charset="0"/>
                <a:cs typeface="Times New Roman" panose="02020603050405020304" pitchFamily="18" charset="0"/>
              </a:rPr>
              <a:t>- 340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seniori, 40 bērni un jaunieši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Darbs organizēts sociālā atbalsta un pašpalīdzības grupās – kopā 55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Brīvprātīgie </a:t>
            </a:r>
          </a:p>
          <a:p>
            <a:endParaRPr lang="lv-LV" dirty="0">
              <a:latin typeface="Baskerville Old Face" panose="02020602080505020303" pitchFamily="18" charset="0"/>
            </a:endParaRPr>
          </a:p>
          <a:p>
            <a:endParaRPr lang="lv-LV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Darbinieki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Vadītājs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Vecākais sociālais darbinieks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sociālie darbinieki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Sociālais pedagogs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Brīvprātīgā darba koordinators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Speciālists āra aktivitātēm ar jauniešiem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Datu apstrādes speciālists</a:t>
            </a:r>
          </a:p>
        </p:txBody>
      </p:sp>
    </p:spTree>
    <p:extLst>
      <p:ext uri="{BB962C8B-B14F-4D97-AF65-F5344CB8AC3E}">
        <p14:creationId xmlns:p14="http://schemas.microsoft.com/office/powerpoint/2010/main" val="181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Apmeklētāji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Rīgas iedzīvotāji, kuriem ikdienā nav iespējams saņemt nepieciešamo sociālo atbalstu, socializēties un realizēt savas idejas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Rīgas iedzīvotāji, kuri cieš no atstumtības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Rīgas iedzīvotāji, kuri gatavi dalīties ar savām zināšanām, pieredzi un prasmēm, lai atbalstītu citus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Jaunieši, kuri vēlas iegūt jaunus draugus, iemācīties pārvarēt grūtības un kopā ar citiem veidot  jauniešiem draudzīgu vidi </a:t>
            </a:r>
          </a:p>
        </p:txBody>
      </p:sp>
    </p:spTree>
    <p:extLst>
      <p:ext uri="{BB962C8B-B14F-4D97-AF65-F5344CB8AC3E}">
        <p14:creationId xmlns:p14="http://schemas.microsoft.com/office/powerpoint/2010/main" val="12153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Pašorganizēšanās grupās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Fiziskās aktivitātes</a:t>
            </a:r>
          </a:p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Līnijdejas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Nūjošana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Dekoratīvi lietišķā māksla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Dziesmu klubs «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Lustūzis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Smieklu klubs «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Ķiķīši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Valodu klubi (angļu, vācu, itāliešu)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Gleznošana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027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rina.Strode\Desktop\fotokolekcija\BILDES\foto\bildes\IMG_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351</Words>
  <Application>Microsoft Office PowerPoint</Application>
  <PresentationFormat>On-screen Show (4:3)</PresentationFormat>
  <Paragraphs>59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Baskerville Old Face</vt:lpstr>
      <vt:lpstr>Calibri</vt:lpstr>
      <vt:lpstr>Times New Roman</vt:lpstr>
      <vt:lpstr>Office tēma</vt:lpstr>
      <vt:lpstr>PowerPoint Presentation</vt:lpstr>
      <vt:lpstr>Ābeļzieds</vt:lpstr>
      <vt:lpstr>Kopienas centra principi </vt:lpstr>
      <vt:lpstr>Kopienas centra principi (2)</vt:lpstr>
      <vt:lpstr>Ābeļzieds</vt:lpstr>
      <vt:lpstr>Darbinieki</vt:lpstr>
      <vt:lpstr>Apmeklētāji</vt:lpstr>
      <vt:lpstr>Seniori</vt:lpstr>
      <vt:lpstr>PowerPoint Presentation</vt:lpstr>
      <vt:lpstr>PowerPoint Presentation</vt:lpstr>
      <vt:lpstr>PowerPoint Presentation</vt:lpstr>
      <vt:lpstr>PowerPoint Presentation</vt:lpstr>
      <vt:lpstr>Bērni un jaunieši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Brīvprātīgie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Rīgas Dome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Katrīna Strode</dc:creator>
  <cp:lastModifiedBy>Ingvilda Štrāla</cp:lastModifiedBy>
  <cp:revision>142</cp:revision>
  <cp:lastPrinted>2019-02-20T08:34:08Z</cp:lastPrinted>
  <dcterms:created xsi:type="dcterms:W3CDTF">2017-04-20T09:44:30Z</dcterms:created>
  <dcterms:modified xsi:type="dcterms:W3CDTF">2019-03-21T08:56:49Z</dcterms:modified>
</cp:coreProperties>
</file>