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302" r:id="rId3"/>
    <p:sldId id="256" r:id="rId4"/>
    <p:sldId id="257" r:id="rId5"/>
    <p:sldId id="261" r:id="rId6"/>
    <p:sldId id="260" r:id="rId7"/>
    <p:sldId id="262" r:id="rId8"/>
    <p:sldId id="263" r:id="rId9"/>
    <p:sldId id="264" r:id="rId10"/>
    <p:sldId id="265" r:id="rId11"/>
    <p:sldId id="266" r:id="rId12"/>
    <p:sldId id="301" r:id="rId13"/>
    <p:sldId id="267" r:id="rId14"/>
    <p:sldId id="268" r:id="rId15"/>
    <p:sldId id="296" r:id="rId16"/>
    <p:sldId id="297" r:id="rId17"/>
    <p:sldId id="298" r:id="rId18"/>
    <p:sldId id="299" r:id="rId19"/>
    <p:sldId id="300" r:id="rId20"/>
    <p:sldId id="303" r:id="rId21"/>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D1B38DB-EA96-8BDC-F57A-2539093768B5}" v="125" dt="2023-08-03T07:58:33.50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66" d="100"/>
          <a:sy n="66" d="100"/>
        </p:scale>
        <p:origin x="632"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microsoft.com/office/2015/10/relationships/revisionInfo" Target="revisionInfo.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diagrams/_rels/data2.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ata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svg"/><Relationship Id="rId1" Type="http://schemas.openxmlformats.org/officeDocument/2006/relationships/image" Target="../media/image22.png"/><Relationship Id="rId4" Type="http://schemas.openxmlformats.org/officeDocument/2006/relationships/image" Target="../media/image25.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rawing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svg"/><Relationship Id="rId1" Type="http://schemas.openxmlformats.org/officeDocument/2006/relationships/image" Target="../media/image22.png"/><Relationship Id="rId4" Type="http://schemas.openxmlformats.org/officeDocument/2006/relationships/image" Target="../media/image25.sv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a:alpha val="0"/>
      </a:schemeClr>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AAEE809-D382-4283-A7CA-F2B10D69D58D}"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AEAA49D0-8D20-4602-9E9C-3B881A1A1963}">
      <dgm:prSet/>
      <dgm:spPr/>
      <dgm:t>
        <a:bodyPr/>
        <a:lstStyle/>
        <a:p>
          <a:pPr rtl="0"/>
          <a:r>
            <a:rPr lang="en-US" b="1" dirty="0">
              <a:latin typeface="Times New Roman" panose="02020603050405020304" pitchFamily="18" charset="0"/>
              <a:cs typeface="Times New Roman" panose="02020603050405020304" pitchFamily="18" charset="0"/>
            </a:rPr>
            <a:t>R</a:t>
          </a:r>
          <a:r>
            <a:rPr lang="en-US" b="1" i="0" dirty="0">
              <a:latin typeface="Times New Roman" panose="02020603050405020304" pitchFamily="18" charset="0"/>
              <a:cs typeface="Times New Roman" panose="02020603050405020304" pitchFamily="18" charset="0"/>
            </a:rPr>
            <a:t>elationship-based social work</a:t>
          </a:r>
          <a:r>
            <a:rPr lang="fi-FI" b="1" i="0" dirty="0">
              <a:latin typeface="Times New Roman" panose="02020603050405020304" pitchFamily="18" charset="0"/>
              <a:cs typeface="Times New Roman" panose="02020603050405020304" pitchFamily="18" charset="0"/>
            </a:rPr>
            <a:t> </a:t>
          </a:r>
          <a:r>
            <a:rPr lang="fi-FI" b="0" i="0" dirty="0">
              <a:latin typeface="Times New Roman" panose="02020603050405020304" pitchFamily="18" charset="0"/>
              <a:cs typeface="Times New Roman" panose="02020603050405020304" pitchFamily="18" charset="0"/>
            </a:rPr>
            <a:t> and horizontal  relationships between the agents</a:t>
          </a:r>
          <a:endParaRPr lang="en-US" b="1" dirty="0">
            <a:latin typeface="Times New Roman" panose="02020603050405020304" pitchFamily="18" charset="0"/>
            <a:cs typeface="Times New Roman" panose="02020603050405020304" pitchFamily="18" charset="0"/>
          </a:endParaRPr>
        </a:p>
      </dgm:t>
    </dgm:pt>
    <dgm:pt modelId="{FB994091-5BE5-4A29-ACFE-7787A8EA6901}" type="parTrans" cxnId="{7231EF8B-B212-4E7C-AA77-39DBFE5E240A}">
      <dgm:prSet/>
      <dgm:spPr/>
      <dgm:t>
        <a:bodyPr/>
        <a:lstStyle/>
        <a:p>
          <a:endParaRPr lang="en-US"/>
        </a:p>
      </dgm:t>
    </dgm:pt>
    <dgm:pt modelId="{2A6B925E-AE5B-4D12-AA64-D87F58BA772D}" type="sibTrans" cxnId="{7231EF8B-B212-4E7C-AA77-39DBFE5E240A}">
      <dgm:prSet/>
      <dgm:spPr/>
      <dgm:t>
        <a:bodyPr/>
        <a:lstStyle/>
        <a:p>
          <a:endParaRPr lang="en-US"/>
        </a:p>
      </dgm:t>
    </dgm:pt>
    <dgm:pt modelId="{7C1E1E40-33AD-4682-A5CF-64774BEA11CC}">
      <dgm:prSet/>
      <dgm:spPr/>
      <dgm:t>
        <a:bodyPr/>
        <a:lstStyle/>
        <a:p>
          <a:r>
            <a:rPr lang="en-US" b="1" dirty="0">
              <a:latin typeface="Times New Roman" panose="02020603050405020304" pitchFamily="18" charset="0"/>
              <a:cs typeface="Times New Roman" panose="02020603050405020304" pitchFamily="18" charset="0"/>
            </a:rPr>
            <a:t>S</a:t>
          </a:r>
          <a:r>
            <a:rPr lang="en-US" b="1" i="0" dirty="0">
              <a:latin typeface="Times New Roman" panose="02020603050405020304" pitchFamily="18" charset="0"/>
              <a:cs typeface="Times New Roman" panose="02020603050405020304" pitchFamily="18" charset="0"/>
            </a:rPr>
            <a:t>ense of community and community-based social work</a:t>
          </a:r>
          <a:endParaRPr lang="en-US" b="1" dirty="0">
            <a:latin typeface="Times New Roman" panose="02020603050405020304" pitchFamily="18" charset="0"/>
            <a:cs typeface="Times New Roman" panose="02020603050405020304" pitchFamily="18" charset="0"/>
          </a:endParaRPr>
        </a:p>
      </dgm:t>
    </dgm:pt>
    <dgm:pt modelId="{ADFF8D90-CD32-4548-8277-9F3830CB54F4}" type="parTrans" cxnId="{2433C0C2-1372-4E57-BE51-C7CFBA3665E3}">
      <dgm:prSet/>
      <dgm:spPr/>
      <dgm:t>
        <a:bodyPr/>
        <a:lstStyle/>
        <a:p>
          <a:endParaRPr lang="en-US"/>
        </a:p>
      </dgm:t>
    </dgm:pt>
    <dgm:pt modelId="{8931C587-306D-4593-99F6-42F31A52B8F1}" type="sibTrans" cxnId="{2433C0C2-1372-4E57-BE51-C7CFBA3665E3}">
      <dgm:prSet/>
      <dgm:spPr/>
      <dgm:t>
        <a:bodyPr/>
        <a:lstStyle/>
        <a:p>
          <a:endParaRPr lang="en-US"/>
        </a:p>
      </dgm:t>
    </dgm:pt>
    <dgm:pt modelId="{5C8929B3-3426-4E9A-8698-0E8F27C306A5}">
      <dgm:prSet/>
      <dgm:spPr/>
      <dgm:t>
        <a:bodyPr/>
        <a:lstStyle/>
        <a:p>
          <a:r>
            <a:rPr lang="en-US" b="1" i="0" dirty="0">
              <a:latin typeface="Times New Roman" panose="02020603050405020304" pitchFamily="18" charset="0"/>
              <a:cs typeface="Times New Roman" panose="02020603050405020304" pitchFamily="18" charset="0"/>
            </a:rPr>
            <a:t>Experimentation and shared action for social change</a:t>
          </a:r>
          <a:r>
            <a:rPr lang="fi-FI" b="1" i="0" dirty="0">
              <a:latin typeface="Times New Roman" panose="02020603050405020304" pitchFamily="18" charset="0"/>
              <a:cs typeface="Times New Roman" panose="02020603050405020304" pitchFamily="18" charset="0"/>
            </a:rPr>
            <a:t> </a:t>
          </a:r>
          <a:endParaRPr lang="en-US" b="1" dirty="0">
            <a:latin typeface="Times New Roman" panose="02020603050405020304" pitchFamily="18" charset="0"/>
            <a:cs typeface="Times New Roman" panose="02020603050405020304" pitchFamily="18" charset="0"/>
          </a:endParaRPr>
        </a:p>
      </dgm:t>
    </dgm:pt>
    <dgm:pt modelId="{7CC00E08-A445-4BB1-9CBE-95FD3FA9AF6C}" type="parTrans" cxnId="{7B87B34E-9FBB-4692-9D53-9D8D021A5264}">
      <dgm:prSet/>
      <dgm:spPr/>
      <dgm:t>
        <a:bodyPr/>
        <a:lstStyle/>
        <a:p>
          <a:endParaRPr lang="en-US"/>
        </a:p>
      </dgm:t>
    </dgm:pt>
    <dgm:pt modelId="{127F4E8B-40DC-4FE1-BE5A-083F6F9F2A49}" type="sibTrans" cxnId="{7B87B34E-9FBB-4692-9D53-9D8D021A5264}">
      <dgm:prSet/>
      <dgm:spPr/>
      <dgm:t>
        <a:bodyPr/>
        <a:lstStyle/>
        <a:p>
          <a:endParaRPr lang="en-US"/>
        </a:p>
      </dgm:t>
    </dgm:pt>
    <dgm:pt modelId="{F8756AC5-7305-4341-A2A1-6971C718BD3B}">
      <dgm:prSet/>
      <dgm:spPr/>
      <dgm:t>
        <a:bodyPr/>
        <a:lstStyle/>
        <a:p>
          <a:r>
            <a:rPr lang="en-US" b="1" dirty="0">
              <a:latin typeface="Times New Roman" panose="02020603050405020304" pitchFamily="18" charset="0"/>
              <a:cs typeface="Times New Roman" panose="02020603050405020304" pitchFamily="18" charset="0"/>
            </a:rPr>
            <a:t>C</a:t>
          </a:r>
          <a:r>
            <a:rPr lang="en-US" b="1" i="0" dirty="0">
              <a:latin typeface="Times New Roman" panose="02020603050405020304" pitchFamily="18" charset="0"/>
              <a:cs typeface="Times New Roman" panose="02020603050405020304" pitchFamily="18" charset="0"/>
            </a:rPr>
            <a:t>reativity and analytical thinking</a:t>
          </a:r>
          <a:endParaRPr lang="en-US" b="1" dirty="0">
            <a:latin typeface="Times New Roman" panose="02020603050405020304" pitchFamily="18" charset="0"/>
            <a:cs typeface="Times New Roman" panose="02020603050405020304" pitchFamily="18" charset="0"/>
          </a:endParaRPr>
        </a:p>
      </dgm:t>
    </dgm:pt>
    <dgm:pt modelId="{58312A55-48AE-4D35-896D-BDA2A26B86A8}" type="parTrans" cxnId="{A5EA2F34-7F8D-4D59-B712-A1F9BFC7B602}">
      <dgm:prSet/>
      <dgm:spPr/>
      <dgm:t>
        <a:bodyPr/>
        <a:lstStyle/>
        <a:p>
          <a:endParaRPr lang="en-US"/>
        </a:p>
      </dgm:t>
    </dgm:pt>
    <dgm:pt modelId="{904E6DCD-E19F-4BBD-A91E-6CE87F23B880}" type="sibTrans" cxnId="{A5EA2F34-7F8D-4D59-B712-A1F9BFC7B602}">
      <dgm:prSet/>
      <dgm:spPr/>
      <dgm:t>
        <a:bodyPr/>
        <a:lstStyle/>
        <a:p>
          <a:endParaRPr lang="en-US"/>
        </a:p>
      </dgm:t>
    </dgm:pt>
    <dgm:pt modelId="{ED1655A5-6A42-4D1C-B416-900507B46073}">
      <dgm:prSet/>
      <dgm:spPr/>
      <dgm:t>
        <a:bodyPr/>
        <a:lstStyle/>
        <a:p>
          <a:r>
            <a:rPr lang="en-US" b="0" i="0" dirty="0">
              <a:latin typeface="Times New Roman" panose="02020603050405020304" pitchFamily="18" charset="0"/>
              <a:cs typeface="Times New Roman" panose="02020603050405020304" pitchFamily="18" charset="0"/>
            </a:rPr>
            <a:t>Moral</a:t>
          </a:r>
          <a:r>
            <a:rPr lang="en-US" b="1" i="0" dirty="0">
              <a:latin typeface="Times New Roman" panose="02020603050405020304" pitchFamily="18" charset="0"/>
              <a:cs typeface="Times New Roman" panose="02020603050405020304" pitchFamily="18" charset="0"/>
            </a:rPr>
            <a:t> courage</a:t>
          </a:r>
          <a:r>
            <a:rPr lang="fi-FI" b="1" i="0" dirty="0">
              <a:latin typeface="Times New Roman" panose="02020603050405020304" pitchFamily="18" charset="0"/>
              <a:cs typeface="Times New Roman" panose="02020603050405020304" pitchFamily="18" charset="0"/>
            </a:rPr>
            <a:t> </a:t>
          </a:r>
          <a:r>
            <a:rPr lang="fi-FI" b="0" i="0" dirty="0">
              <a:latin typeface="Times New Roman" panose="02020603050405020304" pitchFamily="18" charset="0"/>
              <a:cs typeface="Times New Roman" panose="02020603050405020304" pitchFamily="18" charset="0"/>
            </a:rPr>
            <a:t>practice</a:t>
          </a:r>
          <a:endParaRPr lang="en-US" b="1" dirty="0">
            <a:latin typeface="Times New Roman" panose="02020603050405020304" pitchFamily="18" charset="0"/>
            <a:cs typeface="Times New Roman" panose="02020603050405020304" pitchFamily="18" charset="0"/>
          </a:endParaRPr>
        </a:p>
      </dgm:t>
    </dgm:pt>
    <dgm:pt modelId="{E7EC535D-6D62-45C2-B5FC-70819E6F80A8}" type="parTrans" cxnId="{80B1C897-030B-4F49-BC6C-5DDFF942F188}">
      <dgm:prSet/>
      <dgm:spPr/>
      <dgm:t>
        <a:bodyPr/>
        <a:lstStyle/>
        <a:p>
          <a:endParaRPr lang="en-US"/>
        </a:p>
      </dgm:t>
    </dgm:pt>
    <dgm:pt modelId="{1977D20A-C082-4D64-8901-0CFBC795ACD8}" type="sibTrans" cxnId="{80B1C897-030B-4F49-BC6C-5DDFF942F188}">
      <dgm:prSet/>
      <dgm:spPr/>
      <dgm:t>
        <a:bodyPr/>
        <a:lstStyle/>
        <a:p>
          <a:endParaRPr lang="en-US"/>
        </a:p>
      </dgm:t>
    </dgm:pt>
    <dgm:pt modelId="{56E155D4-FCD9-4B01-9700-50598303DA2C}" type="pres">
      <dgm:prSet presAssocID="{9AAEE809-D382-4283-A7CA-F2B10D69D58D}" presName="diagram" presStyleCnt="0">
        <dgm:presLayoutVars>
          <dgm:dir/>
          <dgm:resizeHandles val="exact"/>
        </dgm:presLayoutVars>
      </dgm:prSet>
      <dgm:spPr/>
    </dgm:pt>
    <dgm:pt modelId="{CEE0FAC4-4B0E-4D10-AF32-A9461B34083A}" type="pres">
      <dgm:prSet presAssocID="{AEAA49D0-8D20-4602-9E9C-3B881A1A1963}" presName="node" presStyleLbl="node1" presStyleIdx="0" presStyleCnt="5">
        <dgm:presLayoutVars>
          <dgm:bulletEnabled val="1"/>
        </dgm:presLayoutVars>
      </dgm:prSet>
      <dgm:spPr/>
    </dgm:pt>
    <dgm:pt modelId="{B89DB87B-E5DD-480A-8C12-F2E78339EA4C}" type="pres">
      <dgm:prSet presAssocID="{2A6B925E-AE5B-4D12-AA64-D87F58BA772D}" presName="sibTrans" presStyleCnt="0"/>
      <dgm:spPr/>
    </dgm:pt>
    <dgm:pt modelId="{F476CF4A-9DDD-444D-AC71-4600DA64B687}" type="pres">
      <dgm:prSet presAssocID="{7C1E1E40-33AD-4682-A5CF-64774BEA11CC}" presName="node" presStyleLbl="node1" presStyleIdx="1" presStyleCnt="5">
        <dgm:presLayoutVars>
          <dgm:bulletEnabled val="1"/>
        </dgm:presLayoutVars>
      </dgm:prSet>
      <dgm:spPr/>
    </dgm:pt>
    <dgm:pt modelId="{1C59A105-6F72-413B-AE97-39A581E0F6AE}" type="pres">
      <dgm:prSet presAssocID="{8931C587-306D-4593-99F6-42F31A52B8F1}" presName="sibTrans" presStyleCnt="0"/>
      <dgm:spPr/>
    </dgm:pt>
    <dgm:pt modelId="{35BFB34B-CCD1-4A8D-A0D0-E1F58304125F}" type="pres">
      <dgm:prSet presAssocID="{5C8929B3-3426-4E9A-8698-0E8F27C306A5}" presName="node" presStyleLbl="node1" presStyleIdx="2" presStyleCnt="5">
        <dgm:presLayoutVars>
          <dgm:bulletEnabled val="1"/>
        </dgm:presLayoutVars>
      </dgm:prSet>
      <dgm:spPr/>
    </dgm:pt>
    <dgm:pt modelId="{00BB7305-A277-4E8D-9C5D-7615890A1BD8}" type="pres">
      <dgm:prSet presAssocID="{127F4E8B-40DC-4FE1-BE5A-083F6F9F2A49}" presName="sibTrans" presStyleCnt="0"/>
      <dgm:spPr/>
    </dgm:pt>
    <dgm:pt modelId="{7DCB525A-F037-47F6-A275-E1A2A6A924FC}" type="pres">
      <dgm:prSet presAssocID="{F8756AC5-7305-4341-A2A1-6971C718BD3B}" presName="node" presStyleLbl="node1" presStyleIdx="3" presStyleCnt="5">
        <dgm:presLayoutVars>
          <dgm:bulletEnabled val="1"/>
        </dgm:presLayoutVars>
      </dgm:prSet>
      <dgm:spPr/>
    </dgm:pt>
    <dgm:pt modelId="{C5416F75-481B-4C1D-AE41-37A5C40DE319}" type="pres">
      <dgm:prSet presAssocID="{904E6DCD-E19F-4BBD-A91E-6CE87F23B880}" presName="sibTrans" presStyleCnt="0"/>
      <dgm:spPr/>
    </dgm:pt>
    <dgm:pt modelId="{56A6EC3A-BB4D-4ABC-8EC4-5F158748D2C2}" type="pres">
      <dgm:prSet presAssocID="{ED1655A5-6A42-4D1C-B416-900507B46073}" presName="node" presStyleLbl="node1" presStyleIdx="4" presStyleCnt="5">
        <dgm:presLayoutVars>
          <dgm:bulletEnabled val="1"/>
        </dgm:presLayoutVars>
      </dgm:prSet>
      <dgm:spPr/>
    </dgm:pt>
  </dgm:ptLst>
  <dgm:cxnLst>
    <dgm:cxn modelId="{8D8C4C1F-6936-4E69-9724-05805387E7F3}" type="presOf" srcId="{AEAA49D0-8D20-4602-9E9C-3B881A1A1963}" destId="{CEE0FAC4-4B0E-4D10-AF32-A9461B34083A}" srcOrd="0" destOrd="0" presId="urn:microsoft.com/office/officeart/2005/8/layout/default"/>
    <dgm:cxn modelId="{A5EA2F34-7F8D-4D59-B712-A1F9BFC7B602}" srcId="{9AAEE809-D382-4283-A7CA-F2B10D69D58D}" destId="{F8756AC5-7305-4341-A2A1-6971C718BD3B}" srcOrd="3" destOrd="0" parTransId="{58312A55-48AE-4D35-896D-BDA2A26B86A8}" sibTransId="{904E6DCD-E19F-4BBD-A91E-6CE87F23B880}"/>
    <dgm:cxn modelId="{F7B6C934-FD9E-45D8-90D5-859A62CBB480}" type="presOf" srcId="{F8756AC5-7305-4341-A2A1-6971C718BD3B}" destId="{7DCB525A-F037-47F6-A275-E1A2A6A924FC}" srcOrd="0" destOrd="0" presId="urn:microsoft.com/office/officeart/2005/8/layout/default"/>
    <dgm:cxn modelId="{2B32053C-A138-42E4-9C0B-5D20EA76B470}" type="presOf" srcId="{ED1655A5-6A42-4D1C-B416-900507B46073}" destId="{56A6EC3A-BB4D-4ABC-8EC4-5F158748D2C2}" srcOrd="0" destOrd="0" presId="urn:microsoft.com/office/officeart/2005/8/layout/default"/>
    <dgm:cxn modelId="{7B87B34E-9FBB-4692-9D53-9D8D021A5264}" srcId="{9AAEE809-D382-4283-A7CA-F2B10D69D58D}" destId="{5C8929B3-3426-4E9A-8698-0E8F27C306A5}" srcOrd="2" destOrd="0" parTransId="{7CC00E08-A445-4BB1-9CBE-95FD3FA9AF6C}" sibTransId="{127F4E8B-40DC-4FE1-BE5A-083F6F9F2A49}"/>
    <dgm:cxn modelId="{7231EF8B-B212-4E7C-AA77-39DBFE5E240A}" srcId="{9AAEE809-D382-4283-A7CA-F2B10D69D58D}" destId="{AEAA49D0-8D20-4602-9E9C-3B881A1A1963}" srcOrd="0" destOrd="0" parTransId="{FB994091-5BE5-4A29-ACFE-7787A8EA6901}" sibTransId="{2A6B925E-AE5B-4D12-AA64-D87F58BA772D}"/>
    <dgm:cxn modelId="{80B1C897-030B-4F49-BC6C-5DDFF942F188}" srcId="{9AAEE809-D382-4283-A7CA-F2B10D69D58D}" destId="{ED1655A5-6A42-4D1C-B416-900507B46073}" srcOrd="4" destOrd="0" parTransId="{E7EC535D-6D62-45C2-B5FC-70819E6F80A8}" sibTransId="{1977D20A-C082-4D64-8901-0CFBC795ACD8}"/>
    <dgm:cxn modelId="{556B049C-E9A8-48C3-9303-C5EADEFA00EA}" type="presOf" srcId="{5C8929B3-3426-4E9A-8698-0E8F27C306A5}" destId="{35BFB34B-CCD1-4A8D-A0D0-E1F58304125F}" srcOrd="0" destOrd="0" presId="urn:microsoft.com/office/officeart/2005/8/layout/default"/>
    <dgm:cxn modelId="{2433C0C2-1372-4E57-BE51-C7CFBA3665E3}" srcId="{9AAEE809-D382-4283-A7CA-F2B10D69D58D}" destId="{7C1E1E40-33AD-4682-A5CF-64774BEA11CC}" srcOrd="1" destOrd="0" parTransId="{ADFF8D90-CD32-4548-8277-9F3830CB54F4}" sibTransId="{8931C587-306D-4593-99F6-42F31A52B8F1}"/>
    <dgm:cxn modelId="{6E5D75DA-E985-4E8A-92B1-DDC3F89A9D13}" type="presOf" srcId="{9AAEE809-D382-4283-A7CA-F2B10D69D58D}" destId="{56E155D4-FCD9-4B01-9700-50598303DA2C}" srcOrd="0" destOrd="0" presId="urn:microsoft.com/office/officeart/2005/8/layout/default"/>
    <dgm:cxn modelId="{978C63DD-2A38-458B-8D44-AC9ACF921C40}" type="presOf" srcId="{7C1E1E40-33AD-4682-A5CF-64774BEA11CC}" destId="{F476CF4A-9DDD-444D-AC71-4600DA64B687}" srcOrd="0" destOrd="0" presId="urn:microsoft.com/office/officeart/2005/8/layout/default"/>
    <dgm:cxn modelId="{19966238-DAA1-4EDD-80CD-8DFEFCE94D13}" type="presParOf" srcId="{56E155D4-FCD9-4B01-9700-50598303DA2C}" destId="{CEE0FAC4-4B0E-4D10-AF32-A9461B34083A}" srcOrd="0" destOrd="0" presId="urn:microsoft.com/office/officeart/2005/8/layout/default"/>
    <dgm:cxn modelId="{B5902370-C770-4758-A92C-671C5FCD7965}" type="presParOf" srcId="{56E155D4-FCD9-4B01-9700-50598303DA2C}" destId="{B89DB87B-E5DD-480A-8C12-F2E78339EA4C}" srcOrd="1" destOrd="0" presId="urn:microsoft.com/office/officeart/2005/8/layout/default"/>
    <dgm:cxn modelId="{CD42C404-FA9A-440A-A386-B08DC21CC1AB}" type="presParOf" srcId="{56E155D4-FCD9-4B01-9700-50598303DA2C}" destId="{F476CF4A-9DDD-444D-AC71-4600DA64B687}" srcOrd="2" destOrd="0" presId="urn:microsoft.com/office/officeart/2005/8/layout/default"/>
    <dgm:cxn modelId="{2AF25927-E761-4201-AE16-E5AB72E70102}" type="presParOf" srcId="{56E155D4-FCD9-4B01-9700-50598303DA2C}" destId="{1C59A105-6F72-413B-AE97-39A581E0F6AE}" srcOrd="3" destOrd="0" presId="urn:microsoft.com/office/officeart/2005/8/layout/default"/>
    <dgm:cxn modelId="{DAF37CCF-787D-4A1D-94DE-FD0C400D0D94}" type="presParOf" srcId="{56E155D4-FCD9-4B01-9700-50598303DA2C}" destId="{35BFB34B-CCD1-4A8D-A0D0-E1F58304125F}" srcOrd="4" destOrd="0" presId="urn:microsoft.com/office/officeart/2005/8/layout/default"/>
    <dgm:cxn modelId="{5924761B-96A9-46EF-A23F-8416FD6696D9}" type="presParOf" srcId="{56E155D4-FCD9-4B01-9700-50598303DA2C}" destId="{00BB7305-A277-4E8D-9C5D-7615890A1BD8}" srcOrd="5" destOrd="0" presId="urn:microsoft.com/office/officeart/2005/8/layout/default"/>
    <dgm:cxn modelId="{F364857D-B8B2-4EB8-A738-0F0ED0912C93}" type="presParOf" srcId="{56E155D4-FCD9-4B01-9700-50598303DA2C}" destId="{7DCB525A-F037-47F6-A275-E1A2A6A924FC}" srcOrd="6" destOrd="0" presId="urn:microsoft.com/office/officeart/2005/8/layout/default"/>
    <dgm:cxn modelId="{6F1F3C29-7389-44A3-A15F-C5C35F356500}" type="presParOf" srcId="{56E155D4-FCD9-4B01-9700-50598303DA2C}" destId="{C5416F75-481B-4C1D-AE41-37A5C40DE319}" srcOrd="7" destOrd="0" presId="urn:microsoft.com/office/officeart/2005/8/layout/default"/>
    <dgm:cxn modelId="{D2844397-11DA-4ACD-8721-E4EBDC3E496E}" type="presParOf" srcId="{56E155D4-FCD9-4B01-9700-50598303DA2C}" destId="{56A6EC3A-BB4D-4ABC-8EC4-5F158748D2C2}"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D496306-B622-47E5-8981-437C1AEEBF61}" type="doc">
      <dgm:prSet loTypeId="urn:microsoft.com/office/officeart/2018/2/layout/IconLabelList" loCatId="icon" qsTypeId="urn:microsoft.com/office/officeart/2005/8/quickstyle/simple1" qsCatId="simple" csTypeId="urn:microsoft.com/office/officeart/2018/5/colors/Iconchunking_neutralbg_accent0_3" csCatId="mainScheme" phldr="1"/>
      <dgm:spPr/>
      <dgm:t>
        <a:bodyPr/>
        <a:lstStyle/>
        <a:p>
          <a:endParaRPr lang="en-US"/>
        </a:p>
      </dgm:t>
    </dgm:pt>
    <dgm:pt modelId="{3FEA2312-6C9A-4C71-BA45-28A6D0725CB3}">
      <dgm:prSet/>
      <dgm:spPr/>
      <dgm:t>
        <a:bodyPr/>
        <a:lstStyle/>
        <a:p>
          <a:r>
            <a:rPr lang="fi-FI" dirty="0">
              <a:latin typeface="Times New Roman" panose="02020603050405020304" pitchFamily="18" charset="0"/>
              <a:cs typeface="Times New Roman" panose="02020603050405020304" pitchFamily="18" charset="0"/>
            </a:rPr>
            <a:t>Community social work center</a:t>
          </a:r>
          <a:endParaRPr lang="en-US" dirty="0">
            <a:latin typeface="Times New Roman" panose="02020603050405020304" pitchFamily="18" charset="0"/>
            <a:cs typeface="Times New Roman" panose="02020603050405020304" pitchFamily="18" charset="0"/>
          </a:endParaRPr>
        </a:p>
      </dgm:t>
    </dgm:pt>
    <dgm:pt modelId="{64CB230F-205E-4F2D-A589-2C6C095E287E}" type="parTrans" cxnId="{36AE53AA-D86F-400B-AE76-9D1A6726053E}">
      <dgm:prSet/>
      <dgm:spPr/>
      <dgm:t>
        <a:bodyPr/>
        <a:lstStyle/>
        <a:p>
          <a:endParaRPr lang="en-US">
            <a:latin typeface="Times New Roman" panose="02020603050405020304" pitchFamily="18" charset="0"/>
            <a:cs typeface="Times New Roman" panose="02020603050405020304" pitchFamily="18" charset="0"/>
          </a:endParaRPr>
        </a:p>
      </dgm:t>
    </dgm:pt>
    <dgm:pt modelId="{1BEC0B55-78A7-4438-B86F-4FEA217EDE72}" type="sibTrans" cxnId="{36AE53AA-D86F-400B-AE76-9D1A6726053E}">
      <dgm:prSet/>
      <dgm:spPr/>
      <dgm:t>
        <a:bodyPr/>
        <a:lstStyle/>
        <a:p>
          <a:endParaRPr lang="en-US">
            <a:latin typeface="Times New Roman" panose="02020603050405020304" pitchFamily="18" charset="0"/>
            <a:cs typeface="Times New Roman" panose="02020603050405020304" pitchFamily="18" charset="0"/>
          </a:endParaRPr>
        </a:p>
      </dgm:t>
    </dgm:pt>
    <dgm:pt modelId="{8984B9B6-2707-4F6D-A9BA-98BC1AF2F292}">
      <dgm:prSet/>
      <dgm:spPr/>
      <dgm:t>
        <a:bodyPr/>
        <a:lstStyle/>
        <a:p>
          <a:r>
            <a:rPr lang="fi-FI">
              <a:latin typeface="Times New Roman" panose="02020603050405020304" pitchFamily="18" charset="0"/>
              <a:cs typeface="Times New Roman" panose="02020603050405020304" pitchFamily="18" charset="0"/>
            </a:rPr>
            <a:t>Community advisors</a:t>
          </a:r>
          <a:endParaRPr lang="en-US">
            <a:latin typeface="Times New Roman" panose="02020603050405020304" pitchFamily="18" charset="0"/>
            <a:cs typeface="Times New Roman" panose="02020603050405020304" pitchFamily="18" charset="0"/>
          </a:endParaRPr>
        </a:p>
      </dgm:t>
    </dgm:pt>
    <dgm:pt modelId="{179FD7C4-8DB8-47B0-9D38-EA004B8361E9}" type="parTrans" cxnId="{51BCBB81-3C06-441B-9610-CCB857400722}">
      <dgm:prSet/>
      <dgm:spPr/>
      <dgm:t>
        <a:bodyPr/>
        <a:lstStyle/>
        <a:p>
          <a:endParaRPr lang="en-US">
            <a:latin typeface="Times New Roman" panose="02020603050405020304" pitchFamily="18" charset="0"/>
            <a:cs typeface="Times New Roman" panose="02020603050405020304" pitchFamily="18" charset="0"/>
          </a:endParaRPr>
        </a:p>
      </dgm:t>
    </dgm:pt>
    <dgm:pt modelId="{339C24F6-D6A6-4B27-B574-3D4E11AC463D}" type="sibTrans" cxnId="{51BCBB81-3C06-441B-9610-CCB857400722}">
      <dgm:prSet/>
      <dgm:spPr/>
      <dgm:t>
        <a:bodyPr/>
        <a:lstStyle/>
        <a:p>
          <a:endParaRPr lang="en-US">
            <a:latin typeface="Times New Roman" panose="02020603050405020304" pitchFamily="18" charset="0"/>
            <a:cs typeface="Times New Roman" panose="02020603050405020304" pitchFamily="18" charset="0"/>
          </a:endParaRPr>
        </a:p>
      </dgm:t>
    </dgm:pt>
    <dgm:pt modelId="{1E953695-4BC4-4623-AA57-89E18D87C629}">
      <dgm:prSet/>
      <dgm:spPr/>
      <dgm:t>
        <a:bodyPr/>
        <a:lstStyle/>
        <a:p>
          <a:r>
            <a:rPr lang="fi-FI">
              <a:latin typeface="Times New Roman" panose="02020603050405020304" pitchFamily="18" charset="0"/>
              <a:cs typeface="Times New Roman" panose="02020603050405020304" pitchFamily="18" charset="0"/>
            </a:rPr>
            <a:t>Drop - in centers</a:t>
          </a:r>
          <a:endParaRPr lang="en-US">
            <a:latin typeface="Times New Roman" panose="02020603050405020304" pitchFamily="18" charset="0"/>
            <a:cs typeface="Times New Roman" panose="02020603050405020304" pitchFamily="18" charset="0"/>
          </a:endParaRPr>
        </a:p>
      </dgm:t>
    </dgm:pt>
    <dgm:pt modelId="{3AF16051-426A-4CAF-B203-E7C8AA4287C6}" type="parTrans" cxnId="{4080E968-37A0-4EA3-B3F6-A6B10B8556D4}">
      <dgm:prSet/>
      <dgm:spPr/>
      <dgm:t>
        <a:bodyPr/>
        <a:lstStyle/>
        <a:p>
          <a:endParaRPr lang="en-US">
            <a:latin typeface="Times New Roman" panose="02020603050405020304" pitchFamily="18" charset="0"/>
            <a:cs typeface="Times New Roman" panose="02020603050405020304" pitchFamily="18" charset="0"/>
          </a:endParaRPr>
        </a:p>
      </dgm:t>
    </dgm:pt>
    <dgm:pt modelId="{9EB3D7CA-5BA0-47DE-AB0E-16D571DC658F}" type="sibTrans" cxnId="{4080E968-37A0-4EA3-B3F6-A6B10B8556D4}">
      <dgm:prSet/>
      <dgm:spPr/>
      <dgm:t>
        <a:bodyPr/>
        <a:lstStyle/>
        <a:p>
          <a:endParaRPr lang="en-US">
            <a:latin typeface="Times New Roman" panose="02020603050405020304" pitchFamily="18" charset="0"/>
            <a:cs typeface="Times New Roman" panose="02020603050405020304" pitchFamily="18" charset="0"/>
          </a:endParaRPr>
        </a:p>
      </dgm:t>
    </dgm:pt>
    <dgm:pt modelId="{999455BD-1057-49B8-A22E-629ACA44FDB0}">
      <dgm:prSet/>
      <dgm:spPr/>
      <dgm:t>
        <a:bodyPr/>
        <a:lstStyle/>
        <a:p>
          <a:r>
            <a:rPr lang="fi-FI" dirty="0" err="1">
              <a:latin typeface="Times New Roman" panose="02020603050405020304" pitchFamily="18" charset="0"/>
              <a:cs typeface="Times New Roman" panose="02020603050405020304" pitchFamily="18" charset="0"/>
            </a:rPr>
            <a:t>Outreach</a:t>
          </a:r>
          <a:r>
            <a:rPr lang="fi-FI" dirty="0">
              <a:latin typeface="Times New Roman" panose="02020603050405020304" pitchFamily="18" charset="0"/>
              <a:cs typeface="Times New Roman" panose="02020603050405020304" pitchFamily="18" charset="0"/>
            </a:rPr>
            <a:t> social work</a:t>
          </a:r>
          <a:endParaRPr lang="en-US" dirty="0">
            <a:latin typeface="Times New Roman" panose="02020603050405020304" pitchFamily="18" charset="0"/>
            <a:cs typeface="Times New Roman" panose="02020603050405020304" pitchFamily="18" charset="0"/>
          </a:endParaRPr>
        </a:p>
      </dgm:t>
    </dgm:pt>
    <dgm:pt modelId="{DC03E97F-6E7B-4FE2-951F-5DBEFBF9E7FF}" type="parTrans" cxnId="{3BBB93BB-A885-4819-B19E-E2E17F29A438}">
      <dgm:prSet/>
      <dgm:spPr/>
      <dgm:t>
        <a:bodyPr/>
        <a:lstStyle/>
        <a:p>
          <a:endParaRPr lang="en-US">
            <a:latin typeface="Times New Roman" panose="02020603050405020304" pitchFamily="18" charset="0"/>
            <a:cs typeface="Times New Roman" panose="02020603050405020304" pitchFamily="18" charset="0"/>
          </a:endParaRPr>
        </a:p>
      </dgm:t>
    </dgm:pt>
    <dgm:pt modelId="{9E0A76F0-4B34-4810-8B06-EDC800B6FD60}" type="sibTrans" cxnId="{3BBB93BB-A885-4819-B19E-E2E17F29A438}">
      <dgm:prSet/>
      <dgm:spPr/>
      <dgm:t>
        <a:bodyPr/>
        <a:lstStyle/>
        <a:p>
          <a:endParaRPr lang="en-US">
            <a:latin typeface="Times New Roman" panose="02020603050405020304" pitchFamily="18" charset="0"/>
            <a:cs typeface="Times New Roman" panose="02020603050405020304" pitchFamily="18" charset="0"/>
          </a:endParaRPr>
        </a:p>
      </dgm:t>
    </dgm:pt>
    <dgm:pt modelId="{F3EA53F3-F32A-4E94-AEEC-DD7AB3BFE667}" type="pres">
      <dgm:prSet presAssocID="{FD496306-B622-47E5-8981-437C1AEEBF61}" presName="root" presStyleCnt="0">
        <dgm:presLayoutVars>
          <dgm:dir/>
          <dgm:resizeHandles val="exact"/>
        </dgm:presLayoutVars>
      </dgm:prSet>
      <dgm:spPr/>
    </dgm:pt>
    <dgm:pt modelId="{CCE592B5-D482-4826-A3E1-51A77C0F9504}" type="pres">
      <dgm:prSet presAssocID="{3FEA2312-6C9A-4C71-BA45-28A6D0725CB3}" presName="compNode" presStyleCnt="0"/>
      <dgm:spPr/>
    </dgm:pt>
    <dgm:pt modelId="{25A3F03B-7D7B-47C7-8A4D-7BEC4994C2AA}" type="pres">
      <dgm:prSet presAssocID="{3FEA2312-6C9A-4C71-BA45-28A6D0725CB3}"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Kaupunki tasaisella täytöllä"/>
        </a:ext>
      </dgm:extLst>
    </dgm:pt>
    <dgm:pt modelId="{5167E3B0-830A-4504-9EDE-786A9D1F38F1}" type="pres">
      <dgm:prSet presAssocID="{3FEA2312-6C9A-4C71-BA45-28A6D0725CB3}" presName="spaceRect" presStyleCnt="0"/>
      <dgm:spPr/>
    </dgm:pt>
    <dgm:pt modelId="{DECE77C2-0375-490F-A0F6-C8E36A75812F}" type="pres">
      <dgm:prSet presAssocID="{3FEA2312-6C9A-4C71-BA45-28A6D0725CB3}" presName="textRect" presStyleLbl="revTx" presStyleIdx="0" presStyleCnt="4">
        <dgm:presLayoutVars>
          <dgm:chMax val="1"/>
          <dgm:chPref val="1"/>
        </dgm:presLayoutVars>
      </dgm:prSet>
      <dgm:spPr/>
    </dgm:pt>
    <dgm:pt modelId="{C6F5E950-9615-43B4-AAEC-108CD222919A}" type="pres">
      <dgm:prSet presAssocID="{1BEC0B55-78A7-4438-B86F-4FEA217EDE72}" presName="sibTrans" presStyleCnt="0"/>
      <dgm:spPr/>
    </dgm:pt>
    <dgm:pt modelId="{100F0071-DB67-430B-809E-05A67FECA033}" type="pres">
      <dgm:prSet presAssocID="{8984B9B6-2707-4F6D-A9BA-98BC1AF2F292}" presName="compNode" presStyleCnt="0"/>
      <dgm:spPr/>
    </dgm:pt>
    <dgm:pt modelId="{32AB1DD5-2B61-4191-AB19-28D0059F67E4}" type="pres">
      <dgm:prSet presAssocID="{8984B9B6-2707-4F6D-A9BA-98BC1AF2F292}"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Yhteydet tasaisella täytöllä"/>
        </a:ext>
      </dgm:extLst>
    </dgm:pt>
    <dgm:pt modelId="{31DDD20C-26FA-49B2-9B6F-C6180498CFBB}" type="pres">
      <dgm:prSet presAssocID="{8984B9B6-2707-4F6D-A9BA-98BC1AF2F292}" presName="spaceRect" presStyleCnt="0"/>
      <dgm:spPr/>
    </dgm:pt>
    <dgm:pt modelId="{CDB33488-A9D2-4930-9855-3726C839268D}" type="pres">
      <dgm:prSet presAssocID="{8984B9B6-2707-4F6D-A9BA-98BC1AF2F292}" presName="textRect" presStyleLbl="revTx" presStyleIdx="1" presStyleCnt="4">
        <dgm:presLayoutVars>
          <dgm:chMax val="1"/>
          <dgm:chPref val="1"/>
        </dgm:presLayoutVars>
      </dgm:prSet>
      <dgm:spPr/>
    </dgm:pt>
    <dgm:pt modelId="{6EE26F39-27D5-4DFB-BBDC-432E9EED2137}" type="pres">
      <dgm:prSet presAssocID="{339C24F6-D6A6-4B27-B574-3D4E11AC463D}" presName="sibTrans" presStyleCnt="0"/>
      <dgm:spPr/>
    </dgm:pt>
    <dgm:pt modelId="{AB567BE7-BAEB-4A0B-A6BE-DB8DAE32ED10}" type="pres">
      <dgm:prSet presAssocID="{1E953695-4BC4-4623-AA57-89E18D87C629}" presName="compNode" presStyleCnt="0"/>
      <dgm:spPr/>
    </dgm:pt>
    <dgm:pt modelId="{D38DA393-3F6B-49D6-81F6-66ADB5223808}" type="pres">
      <dgm:prSet presAssocID="{1E953695-4BC4-4623-AA57-89E18D87C629}"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Luukku avoinna ääriviiva"/>
        </a:ext>
      </dgm:extLst>
    </dgm:pt>
    <dgm:pt modelId="{3098C329-1F44-46D7-A488-86C75A594FBF}" type="pres">
      <dgm:prSet presAssocID="{1E953695-4BC4-4623-AA57-89E18D87C629}" presName="spaceRect" presStyleCnt="0"/>
      <dgm:spPr/>
    </dgm:pt>
    <dgm:pt modelId="{32986AA7-0F95-456E-978B-2B34FCCB26F3}" type="pres">
      <dgm:prSet presAssocID="{1E953695-4BC4-4623-AA57-89E18D87C629}" presName="textRect" presStyleLbl="revTx" presStyleIdx="2" presStyleCnt="4">
        <dgm:presLayoutVars>
          <dgm:chMax val="1"/>
          <dgm:chPref val="1"/>
        </dgm:presLayoutVars>
      </dgm:prSet>
      <dgm:spPr/>
    </dgm:pt>
    <dgm:pt modelId="{9C78D49F-0B23-4B76-A13A-4EA090912663}" type="pres">
      <dgm:prSet presAssocID="{9EB3D7CA-5BA0-47DE-AB0E-16D571DC658F}" presName="sibTrans" presStyleCnt="0"/>
      <dgm:spPr/>
    </dgm:pt>
    <dgm:pt modelId="{227AB4C4-1DF1-41BF-A480-BDD18155DCA8}" type="pres">
      <dgm:prSet presAssocID="{999455BD-1057-49B8-A22E-629ACA44FDB0}" presName="compNode" presStyleCnt="0"/>
      <dgm:spPr/>
    </dgm:pt>
    <dgm:pt modelId="{541690A4-27F0-4EE0-ADBC-444747F3BAF1}" type="pres">
      <dgm:prSet presAssocID="{999455BD-1057-49B8-A22E-629ACA44FDB0}"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Kartta ja nasta tasaisella täytöllä"/>
        </a:ext>
      </dgm:extLst>
    </dgm:pt>
    <dgm:pt modelId="{BF10169A-D96E-4AAB-847A-FA07E8174B7C}" type="pres">
      <dgm:prSet presAssocID="{999455BD-1057-49B8-A22E-629ACA44FDB0}" presName="spaceRect" presStyleCnt="0"/>
      <dgm:spPr/>
    </dgm:pt>
    <dgm:pt modelId="{CD15FC44-275D-4E28-AB3E-47C711DEFBCB}" type="pres">
      <dgm:prSet presAssocID="{999455BD-1057-49B8-A22E-629ACA44FDB0}" presName="textRect" presStyleLbl="revTx" presStyleIdx="3" presStyleCnt="4">
        <dgm:presLayoutVars>
          <dgm:chMax val="1"/>
          <dgm:chPref val="1"/>
        </dgm:presLayoutVars>
      </dgm:prSet>
      <dgm:spPr/>
    </dgm:pt>
  </dgm:ptLst>
  <dgm:cxnLst>
    <dgm:cxn modelId="{D363A32B-C71E-4BC8-ADAF-1534764DE90E}" type="presOf" srcId="{1E953695-4BC4-4623-AA57-89E18D87C629}" destId="{32986AA7-0F95-456E-978B-2B34FCCB26F3}" srcOrd="0" destOrd="0" presId="urn:microsoft.com/office/officeart/2018/2/layout/IconLabelList"/>
    <dgm:cxn modelId="{4080E968-37A0-4EA3-B3F6-A6B10B8556D4}" srcId="{FD496306-B622-47E5-8981-437C1AEEBF61}" destId="{1E953695-4BC4-4623-AA57-89E18D87C629}" srcOrd="2" destOrd="0" parTransId="{3AF16051-426A-4CAF-B203-E7C8AA4287C6}" sibTransId="{9EB3D7CA-5BA0-47DE-AB0E-16D571DC658F}"/>
    <dgm:cxn modelId="{51BCBB81-3C06-441B-9610-CCB857400722}" srcId="{FD496306-B622-47E5-8981-437C1AEEBF61}" destId="{8984B9B6-2707-4F6D-A9BA-98BC1AF2F292}" srcOrd="1" destOrd="0" parTransId="{179FD7C4-8DB8-47B0-9D38-EA004B8361E9}" sibTransId="{339C24F6-D6A6-4B27-B574-3D4E11AC463D}"/>
    <dgm:cxn modelId="{539ADB82-AE88-4639-BF73-ACE52E432D82}" type="presOf" srcId="{999455BD-1057-49B8-A22E-629ACA44FDB0}" destId="{CD15FC44-275D-4E28-AB3E-47C711DEFBCB}" srcOrd="0" destOrd="0" presId="urn:microsoft.com/office/officeart/2018/2/layout/IconLabelList"/>
    <dgm:cxn modelId="{17BBB5A5-A58C-4EAB-AB20-98B828EA4B49}" type="presOf" srcId="{FD496306-B622-47E5-8981-437C1AEEBF61}" destId="{F3EA53F3-F32A-4E94-AEEC-DD7AB3BFE667}" srcOrd="0" destOrd="0" presId="urn:microsoft.com/office/officeart/2018/2/layout/IconLabelList"/>
    <dgm:cxn modelId="{36AE53AA-D86F-400B-AE76-9D1A6726053E}" srcId="{FD496306-B622-47E5-8981-437C1AEEBF61}" destId="{3FEA2312-6C9A-4C71-BA45-28A6D0725CB3}" srcOrd="0" destOrd="0" parTransId="{64CB230F-205E-4F2D-A589-2C6C095E287E}" sibTransId="{1BEC0B55-78A7-4438-B86F-4FEA217EDE72}"/>
    <dgm:cxn modelId="{C734C0B6-A359-407B-8885-36376C885811}" type="presOf" srcId="{3FEA2312-6C9A-4C71-BA45-28A6D0725CB3}" destId="{DECE77C2-0375-490F-A0F6-C8E36A75812F}" srcOrd="0" destOrd="0" presId="urn:microsoft.com/office/officeart/2018/2/layout/IconLabelList"/>
    <dgm:cxn modelId="{3BBB93BB-A885-4819-B19E-E2E17F29A438}" srcId="{FD496306-B622-47E5-8981-437C1AEEBF61}" destId="{999455BD-1057-49B8-A22E-629ACA44FDB0}" srcOrd="3" destOrd="0" parTransId="{DC03E97F-6E7B-4FE2-951F-5DBEFBF9E7FF}" sibTransId="{9E0A76F0-4B34-4810-8B06-EDC800B6FD60}"/>
    <dgm:cxn modelId="{735DB6C4-D3E2-4C08-8611-36F49CB3C6AE}" type="presOf" srcId="{8984B9B6-2707-4F6D-A9BA-98BC1AF2F292}" destId="{CDB33488-A9D2-4930-9855-3726C839268D}" srcOrd="0" destOrd="0" presId="urn:microsoft.com/office/officeart/2018/2/layout/IconLabelList"/>
    <dgm:cxn modelId="{AE1CA91C-08D4-4986-B12D-7CE7A4BB3D18}" type="presParOf" srcId="{F3EA53F3-F32A-4E94-AEEC-DD7AB3BFE667}" destId="{CCE592B5-D482-4826-A3E1-51A77C0F9504}" srcOrd="0" destOrd="0" presId="urn:microsoft.com/office/officeart/2018/2/layout/IconLabelList"/>
    <dgm:cxn modelId="{3BD27486-CCE5-486A-8674-6A785F465845}" type="presParOf" srcId="{CCE592B5-D482-4826-A3E1-51A77C0F9504}" destId="{25A3F03B-7D7B-47C7-8A4D-7BEC4994C2AA}" srcOrd="0" destOrd="0" presId="urn:microsoft.com/office/officeart/2018/2/layout/IconLabelList"/>
    <dgm:cxn modelId="{3FFD50A4-F486-4DB1-97A9-D1506659C425}" type="presParOf" srcId="{CCE592B5-D482-4826-A3E1-51A77C0F9504}" destId="{5167E3B0-830A-4504-9EDE-786A9D1F38F1}" srcOrd="1" destOrd="0" presId="urn:microsoft.com/office/officeart/2018/2/layout/IconLabelList"/>
    <dgm:cxn modelId="{C8ED8C97-AB64-4389-9F39-F6AF8DA59380}" type="presParOf" srcId="{CCE592B5-D482-4826-A3E1-51A77C0F9504}" destId="{DECE77C2-0375-490F-A0F6-C8E36A75812F}" srcOrd="2" destOrd="0" presId="urn:microsoft.com/office/officeart/2018/2/layout/IconLabelList"/>
    <dgm:cxn modelId="{6CA18E09-5218-4C2F-B7C6-1E6D998F8BF5}" type="presParOf" srcId="{F3EA53F3-F32A-4E94-AEEC-DD7AB3BFE667}" destId="{C6F5E950-9615-43B4-AAEC-108CD222919A}" srcOrd="1" destOrd="0" presId="urn:microsoft.com/office/officeart/2018/2/layout/IconLabelList"/>
    <dgm:cxn modelId="{DDE00F98-3AFD-446C-A73E-DC9C2D71887A}" type="presParOf" srcId="{F3EA53F3-F32A-4E94-AEEC-DD7AB3BFE667}" destId="{100F0071-DB67-430B-809E-05A67FECA033}" srcOrd="2" destOrd="0" presId="urn:microsoft.com/office/officeart/2018/2/layout/IconLabelList"/>
    <dgm:cxn modelId="{98DE4FE8-7601-40C0-9111-F977510E4DE7}" type="presParOf" srcId="{100F0071-DB67-430B-809E-05A67FECA033}" destId="{32AB1DD5-2B61-4191-AB19-28D0059F67E4}" srcOrd="0" destOrd="0" presId="urn:microsoft.com/office/officeart/2018/2/layout/IconLabelList"/>
    <dgm:cxn modelId="{3FA3A8DE-AE0D-4D76-A4AD-F47595D2D608}" type="presParOf" srcId="{100F0071-DB67-430B-809E-05A67FECA033}" destId="{31DDD20C-26FA-49B2-9B6F-C6180498CFBB}" srcOrd="1" destOrd="0" presId="urn:microsoft.com/office/officeart/2018/2/layout/IconLabelList"/>
    <dgm:cxn modelId="{C0A07F7C-03B8-4B1A-8CF5-16C9B74F3629}" type="presParOf" srcId="{100F0071-DB67-430B-809E-05A67FECA033}" destId="{CDB33488-A9D2-4930-9855-3726C839268D}" srcOrd="2" destOrd="0" presId="urn:microsoft.com/office/officeart/2018/2/layout/IconLabelList"/>
    <dgm:cxn modelId="{2A55F583-86F5-48E5-83D2-A3668C452899}" type="presParOf" srcId="{F3EA53F3-F32A-4E94-AEEC-DD7AB3BFE667}" destId="{6EE26F39-27D5-4DFB-BBDC-432E9EED2137}" srcOrd="3" destOrd="0" presId="urn:microsoft.com/office/officeart/2018/2/layout/IconLabelList"/>
    <dgm:cxn modelId="{81AD4A9A-993C-4085-A787-9E6211C341D8}" type="presParOf" srcId="{F3EA53F3-F32A-4E94-AEEC-DD7AB3BFE667}" destId="{AB567BE7-BAEB-4A0B-A6BE-DB8DAE32ED10}" srcOrd="4" destOrd="0" presId="urn:microsoft.com/office/officeart/2018/2/layout/IconLabelList"/>
    <dgm:cxn modelId="{E91AEF0F-25DD-4115-8D02-ACB31E1FE839}" type="presParOf" srcId="{AB567BE7-BAEB-4A0B-A6BE-DB8DAE32ED10}" destId="{D38DA393-3F6B-49D6-81F6-66ADB5223808}" srcOrd="0" destOrd="0" presId="urn:microsoft.com/office/officeart/2018/2/layout/IconLabelList"/>
    <dgm:cxn modelId="{7BB87118-5A0B-41BD-8C13-0AE145447472}" type="presParOf" srcId="{AB567BE7-BAEB-4A0B-A6BE-DB8DAE32ED10}" destId="{3098C329-1F44-46D7-A488-86C75A594FBF}" srcOrd="1" destOrd="0" presId="urn:microsoft.com/office/officeart/2018/2/layout/IconLabelList"/>
    <dgm:cxn modelId="{F782EBE5-7831-4E65-8F7A-BDBAB354A380}" type="presParOf" srcId="{AB567BE7-BAEB-4A0B-A6BE-DB8DAE32ED10}" destId="{32986AA7-0F95-456E-978B-2B34FCCB26F3}" srcOrd="2" destOrd="0" presId="urn:microsoft.com/office/officeart/2018/2/layout/IconLabelList"/>
    <dgm:cxn modelId="{DC1D5436-6CE0-40FB-A431-A0C51F410022}" type="presParOf" srcId="{F3EA53F3-F32A-4E94-AEEC-DD7AB3BFE667}" destId="{9C78D49F-0B23-4B76-A13A-4EA090912663}" srcOrd="5" destOrd="0" presId="urn:microsoft.com/office/officeart/2018/2/layout/IconLabelList"/>
    <dgm:cxn modelId="{CD31A244-D189-4754-9968-1834B69D2A6F}" type="presParOf" srcId="{F3EA53F3-F32A-4E94-AEEC-DD7AB3BFE667}" destId="{227AB4C4-1DF1-41BF-A480-BDD18155DCA8}" srcOrd="6" destOrd="0" presId="urn:microsoft.com/office/officeart/2018/2/layout/IconLabelList"/>
    <dgm:cxn modelId="{717DD4C3-7979-495A-ACAD-DAD41E189086}" type="presParOf" srcId="{227AB4C4-1DF1-41BF-A480-BDD18155DCA8}" destId="{541690A4-27F0-4EE0-ADBC-444747F3BAF1}" srcOrd="0" destOrd="0" presId="urn:microsoft.com/office/officeart/2018/2/layout/IconLabelList"/>
    <dgm:cxn modelId="{F6373D76-BF72-4794-B0C4-6A4983FE10BD}" type="presParOf" srcId="{227AB4C4-1DF1-41BF-A480-BDD18155DCA8}" destId="{BF10169A-D96E-4AAB-847A-FA07E8174B7C}" srcOrd="1" destOrd="0" presId="urn:microsoft.com/office/officeart/2018/2/layout/IconLabelList"/>
    <dgm:cxn modelId="{882F448F-01F2-44FC-AD89-C46223694F99}" type="presParOf" srcId="{227AB4C4-1DF1-41BF-A480-BDD18155DCA8}" destId="{CD15FC44-275D-4E28-AB3E-47C711DEFBCB}"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002BC9F-6B39-4E4F-A4F7-33128F998A8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fi-FI"/>
        </a:p>
      </dgm:t>
    </dgm:pt>
    <dgm:pt modelId="{30B1D29A-45A4-4438-94D9-549E7E23BFA6}" type="pres">
      <dgm:prSet presAssocID="{C002BC9F-6B39-4E4F-A4F7-33128F998A81}" presName="linear" presStyleCnt="0">
        <dgm:presLayoutVars>
          <dgm:animLvl val="lvl"/>
          <dgm:resizeHandles val="exact"/>
        </dgm:presLayoutVars>
      </dgm:prSet>
      <dgm:spPr/>
    </dgm:pt>
  </dgm:ptLst>
  <dgm:cxnLst>
    <dgm:cxn modelId="{3ABD1589-55E2-4363-9484-F42BE5B2C530}" type="presOf" srcId="{C002BC9F-6B39-4E4F-A4F7-33128F998A81}" destId="{30B1D29A-45A4-4438-94D9-549E7E23BFA6}"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7B7F1BA-D2E5-4007-968F-465EC5A60676}" type="doc">
      <dgm:prSet loTypeId="urn:microsoft.com/office/officeart/2018/2/layout/IconLabelList" loCatId="icon" qsTypeId="urn:microsoft.com/office/officeart/2005/8/quickstyle/simple1" qsCatId="simple" csTypeId="urn:microsoft.com/office/officeart/2005/8/colors/accent3_2" csCatId="accent3" phldr="1"/>
      <dgm:spPr/>
      <dgm:t>
        <a:bodyPr/>
        <a:lstStyle/>
        <a:p>
          <a:endParaRPr lang="en-US"/>
        </a:p>
      </dgm:t>
    </dgm:pt>
    <dgm:pt modelId="{38229977-941A-4F3A-A107-C31AC2F0EA74}">
      <dgm:prSet/>
      <dgm:spPr/>
      <dgm:t>
        <a:bodyPr/>
        <a:lstStyle/>
        <a:p>
          <a:pPr>
            <a:lnSpc>
              <a:spcPct val="100000"/>
            </a:lnSpc>
          </a:pPr>
          <a:r>
            <a:rPr lang="fi-FI">
              <a:latin typeface="Times New Roman" panose="02020603050405020304" pitchFamily="18" charset="0"/>
              <a:cs typeface="Times New Roman" panose="02020603050405020304" pitchFamily="18" charset="0"/>
            </a:rPr>
            <a:t>Now we vote. Everyone has 5 votes.</a:t>
          </a:r>
          <a:endParaRPr lang="en-US">
            <a:latin typeface="Times New Roman" panose="02020603050405020304" pitchFamily="18" charset="0"/>
            <a:cs typeface="Times New Roman" panose="02020603050405020304" pitchFamily="18" charset="0"/>
          </a:endParaRPr>
        </a:p>
      </dgm:t>
    </dgm:pt>
    <dgm:pt modelId="{587C50EF-117B-4E29-BED4-DD1AA05D9DDF}" type="parTrans" cxnId="{6E45739F-D93F-4F7F-9E94-A71040E8C300}">
      <dgm:prSet/>
      <dgm:spPr/>
      <dgm:t>
        <a:bodyPr/>
        <a:lstStyle/>
        <a:p>
          <a:endParaRPr lang="en-US">
            <a:latin typeface="Times New Roman" panose="02020603050405020304" pitchFamily="18" charset="0"/>
            <a:cs typeface="Times New Roman" panose="02020603050405020304" pitchFamily="18" charset="0"/>
          </a:endParaRPr>
        </a:p>
      </dgm:t>
    </dgm:pt>
    <dgm:pt modelId="{52CC1E76-118D-4B8C-8BC2-120FF2FAD96F}" type="sibTrans" cxnId="{6E45739F-D93F-4F7F-9E94-A71040E8C300}">
      <dgm:prSet/>
      <dgm:spPr/>
      <dgm:t>
        <a:bodyPr/>
        <a:lstStyle/>
        <a:p>
          <a:endParaRPr lang="en-US">
            <a:latin typeface="Times New Roman" panose="02020603050405020304" pitchFamily="18" charset="0"/>
            <a:cs typeface="Times New Roman" panose="02020603050405020304" pitchFamily="18" charset="0"/>
          </a:endParaRPr>
        </a:p>
      </dgm:t>
    </dgm:pt>
    <dgm:pt modelId="{AFC76EFB-8719-4E66-83BA-076180224BE3}">
      <dgm:prSet/>
      <dgm:spPr/>
      <dgm:t>
        <a:bodyPr/>
        <a:lstStyle/>
        <a:p>
          <a:pPr>
            <a:lnSpc>
              <a:spcPct val="100000"/>
            </a:lnSpc>
          </a:pPr>
          <a:r>
            <a:rPr lang="fi-FI">
              <a:latin typeface="Times New Roman" panose="02020603050405020304" pitchFamily="18" charset="0"/>
              <a:cs typeface="Times New Roman" panose="02020603050405020304" pitchFamily="18" charset="0"/>
            </a:rPr>
            <a:t>We will have a top 5 and we will focus on these tomorrow, in session 3.</a:t>
          </a:r>
          <a:endParaRPr lang="en-US" dirty="0">
            <a:latin typeface="Times New Roman" panose="02020603050405020304" pitchFamily="18" charset="0"/>
            <a:cs typeface="Times New Roman" panose="02020603050405020304" pitchFamily="18" charset="0"/>
          </a:endParaRPr>
        </a:p>
      </dgm:t>
    </dgm:pt>
    <dgm:pt modelId="{18B80A29-2202-489C-929B-B87E1AC0E784}" type="parTrans" cxnId="{D1737B40-09D7-419C-9CCA-6C41B80CF314}">
      <dgm:prSet/>
      <dgm:spPr/>
      <dgm:t>
        <a:bodyPr/>
        <a:lstStyle/>
        <a:p>
          <a:endParaRPr lang="en-US">
            <a:latin typeface="Times New Roman" panose="02020603050405020304" pitchFamily="18" charset="0"/>
            <a:cs typeface="Times New Roman" panose="02020603050405020304" pitchFamily="18" charset="0"/>
          </a:endParaRPr>
        </a:p>
      </dgm:t>
    </dgm:pt>
    <dgm:pt modelId="{397CD221-5E19-410B-946F-CA01CC302EE0}" type="sibTrans" cxnId="{D1737B40-09D7-419C-9CCA-6C41B80CF314}">
      <dgm:prSet/>
      <dgm:spPr/>
      <dgm:t>
        <a:bodyPr/>
        <a:lstStyle/>
        <a:p>
          <a:endParaRPr lang="en-US">
            <a:latin typeface="Times New Roman" panose="02020603050405020304" pitchFamily="18" charset="0"/>
            <a:cs typeface="Times New Roman" panose="02020603050405020304" pitchFamily="18" charset="0"/>
          </a:endParaRPr>
        </a:p>
      </dgm:t>
    </dgm:pt>
    <dgm:pt modelId="{BE4BDEC2-FE61-4C3F-BADD-CFA7003C2108}" type="pres">
      <dgm:prSet presAssocID="{C7B7F1BA-D2E5-4007-968F-465EC5A60676}" presName="root" presStyleCnt="0">
        <dgm:presLayoutVars>
          <dgm:dir/>
          <dgm:resizeHandles val="exact"/>
        </dgm:presLayoutVars>
      </dgm:prSet>
      <dgm:spPr/>
    </dgm:pt>
    <dgm:pt modelId="{71F95E50-26BD-43E7-A638-2B1F0FE30D89}" type="pres">
      <dgm:prSet presAssocID="{38229977-941A-4F3A-A107-C31AC2F0EA74}" presName="compNode" presStyleCnt="0"/>
      <dgm:spPr/>
    </dgm:pt>
    <dgm:pt modelId="{7A1966B3-D800-42D9-8B1C-EA2E80CF73BD}" type="pres">
      <dgm:prSet presAssocID="{38229977-941A-4F3A-A107-C31AC2F0EA74}"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63737DD5-A02F-4F3D-BAD0-945ED4747C1F}" type="pres">
      <dgm:prSet presAssocID="{38229977-941A-4F3A-A107-C31AC2F0EA74}" presName="spaceRect" presStyleCnt="0"/>
      <dgm:spPr/>
    </dgm:pt>
    <dgm:pt modelId="{BF952E15-0911-4F8A-BBE9-26970E2C4C1B}" type="pres">
      <dgm:prSet presAssocID="{38229977-941A-4F3A-A107-C31AC2F0EA74}" presName="textRect" presStyleLbl="revTx" presStyleIdx="0" presStyleCnt="2">
        <dgm:presLayoutVars>
          <dgm:chMax val="1"/>
          <dgm:chPref val="1"/>
        </dgm:presLayoutVars>
      </dgm:prSet>
      <dgm:spPr/>
    </dgm:pt>
    <dgm:pt modelId="{E0E9F9E2-C2F4-43B0-B9F6-5CAD762A80EC}" type="pres">
      <dgm:prSet presAssocID="{52CC1E76-118D-4B8C-8BC2-120FF2FAD96F}" presName="sibTrans" presStyleCnt="0"/>
      <dgm:spPr/>
    </dgm:pt>
    <dgm:pt modelId="{1F745B82-4085-4515-912B-DFBD5703A426}" type="pres">
      <dgm:prSet presAssocID="{AFC76EFB-8719-4E66-83BA-076180224BE3}" presName="compNode" presStyleCnt="0"/>
      <dgm:spPr/>
    </dgm:pt>
    <dgm:pt modelId="{4A3B44B8-F740-4D07-9C6F-8D6D8E88EE8E}" type="pres">
      <dgm:prSet presAssocID="{AFC76EFB-8719-4E66-83BA-076180224BE3}"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ullseye"/>
        </a:ext>
      </dgm:extLst>
    </dgm:pt>
    <dgm:pt modelId="{1B917E37-9236-47AB-8424-30A503940707}" type="pres">
      <dgm:prSet presAssocID="{AFC76EFB-8719-4E66-83BA-076180224BE3}" presName="spaceRect" presStyleCnt="0"/>
      <dgm:spPr/>
    </dgm:pt>
    <dgm:pt modelId="{CE1B11FB-4634-4596-B4A0-54D9915D4660}" type="pres">
      <dgm:prSet presAssocID="{AFC76EFB-8719-4E66-83BA-076180224BE3}" presName="textRect" presStyleLbl="revTx" presStyleIdx="1" presStyleCnt="2">
        <dgm:presLayoutVars>
          <dgm:chMax val="1"/>
          <dgm:chPref val="1"/>
        </dgm:presLayoutVars>
      </dgm:prSet>
      <dgm:spPr/>
    </dgm:pt>
  </dgm:ptLst>
  <dgm:cxnLst>
    <dgm:cxn modelId="{D1737B40-09D7-419C-9CCA-6C41B80CF314}" srcId="{C7B7F1BA-D2E5-4007-968F-465EC5A60676}" destId="{AFC76EFB-8719-4E66-83BA-076180224BE3}" srcOrd="1" destOrd="0" parTransId="{18B80A29-2202-489C-929B-B87E1AC0E784}" sibTransId="{397CD221-5E19-410B-946F-CA01CC302EE0}"/>
    <dgm:cxn modelId="{FA53208E-D45A-4037-8670-5C1F6D2CCD39}" type="presOf" srcId="{AFC76EFB-8719-4E66-83BA-076180224BE3}" destId="{CE1B11FB-4634-4596-B4A0-54D9915D4660}" srcOrd="0" destOrd="0" presId="urn:microsoft.com/office/officeart/2018/2/layout/IconLabelList"/>
    <dgm:cxn modelId="{6E45739F-D93F-4F7F-9E94-A71040E8C300}" srcId="{C7B7F1BA-D2E5-4007-968F-465EC5A60676}" destId="{38229977-941A-4F3A-A107-C31AC2F0EA74}" srcOrd="0" destOrd="0" parTransId="{587C50EF-117B-4E29-BED4-DD1AA05D9DDF}" sibTransId="{52CC1E76-118D-4B8C-8BC2-120FF2FAD96F}"/>
    <dgm:cxn modelId="{128826E1-BC20-4269-AEFF-A93574873ABB}" type="presOf" srcId="{C7B7F1BA-D2E5-4007-968F-465EC5A60676}" destId="{BE4BDEC2-FE61-4C3F-BADD-CFA7003C2108}" srcOrd="0" destOrd="0" presId="urn:microsoft.com/office/officeart/2018/2/layout/IconLabelList"/>
    <dgm:cxn modelId="{33C5DAFE-54D2-46A6-BEFE-165012515612}" type="presOf" srcId="{38229977-941A-4F3A-A107-C31AC2F0EA74}" destId="{BF952E15-0911-4F8A-BBE9-26970E2C4C1B}" srcOrd="0" destOrd="0" presId="urn:microsoft.com/office/officeart/2018/2/layout/IconLabelList"/>
    <dgm:cxn modelId="{8C7DDA5A-CA04-462E-BF9C-DC18A3EB7266}" type="presParOf" srcId="{BE4BDEC2-FE61-4C3F-BADD-CFA7003C2108}" destId="{71F95E50-26BD-43E7-A638-2B1F0FE30D89}" srcOrd="0" destOrd="0" presId="urn:microsoft.com/office/officeart/2018/2/layout/IconLabelList"/>
    <dgm:cxn modelId="{F11A25B0-6BCD-4621-B16B-BF7C1DD37273}" type="presParOf" srcId="{71F95E50-26BD-43E7-A638-2B1F0FE30D89}" destId="{7A1966B3-D800-42D9-8B1C-EA2E80CF73BD}" srcOrd="0" destOrd="0" presId="urn:microsoft.com/office/officeart/2018/2/layout/IconLabelList"/>
    <dgm:cxn modelId="{2FDD5335-9043-4E7F-848A-72DE6C6B7CBB}" type="presParOf" srcId="{71F95E50-26BD-43E7-A638-2B1F0FE30D89}" destId="{63737DD5-A02F-4F3D-BAD0-945ED4747C1F}" srcOrd="1" destOrd="0" presId="urn:microsoft.com/office/officeart/2018/2/layout/IconLabelList"/>
    <dgm:cxn modelId="{B7FC60E3-4598-4828-859D-AB7356904A4B}" type="presParOf" srcId="{71F95E50-26BD-43E7-A638-2B1F0FE30D89}" destId="{BF952E15-0911-4F8A-BBE9-26970E2C4C1B}" srcOrd="2" destOrd="0" presId="urn:microsoft.com/office/officeart/2018/2/layout/IconLabelList"/>
    <dgm:cxn modelId="{9DAEDE1B-980E-4102-B116-FDCEC7662F14}" type="presParOf" srcId="{BE4BDEC2-FE61-4C3F-BADD-CFA7003C2108}" destId="{E0E9F9E2-C2F4-43B0-B9F6-5CAD762A80EC}" srcOrd="1" destOrd="0" presId="urn:microsoft.com/office/officeart/2018/2/layout/IconLabelList"/>
    <dgm:cxn modelId="{338732D5-3680-49A6-A6C7-CEB558CA4255}" type="presParOf" srcId="{BE4BDEC2-FE61-4C3F-BADD-CFA7003C2108}" destId="{1F745B82-4085-4515-912B-DFBD5703A426}" srcOrd="2" destOrd="0" presId="urn:microsoft.com/office/officeart/2018/2/layout/IconLabelList"/>
    <dgm:cxn modelId="{0FBA1159-6165-4711-B504-BC3BE38333ED}" type="presParOf" srcId="{1F745B82-4085-4515-912B-DFBD5703A426}" destId="{4A3B44B8-F740-4D07-9C6F-8D6D8E88EE8E}" srcOrd="0" destOrd="0" presId="urn:microsoft.com/office/officeart/2018/2/layout/IconLabelList"/>
    <dgm:cxn modelId="{D18162BD-8D8A-4133-A7DF-D740BEE47F34}" type="presParOf" srcId="{1F745B82-4085-4515-912B-DFBD5703A426}" destId="{1B917E37-9236-47AB-8424-30A503940707}" srcOrd="1" destOrd="0" presId="urn:microsoft.com/office/officeart/2018/2/layout/IconLabelList"/>
    <dgm:cxn modelId="{EF6FDFA5-04BE-4DA4-8109-06678DEEBBCB}" type="presParOf" srcId="{1F745B82-4085-4515-912B-DFBD5703A426}" destId="{CE1B11FB-4634-4596-B4A0-54D9915D4660}"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E0FAC4-4B0E-4D10-AF32-A9461B34083A}">
      <dsp:nvSpPr>
        <dsp:cNvPr id="0" name=""/>
        <dsp:cNvSpPr/>
      </dsp:nvSpPr>
      <dsp:spPr>
        <a:xfrm>
          <a:off x="95979" y="444"/>
          <a:ext cx="2239918" cy="1343950"/>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rtl="0">
            <a:lnSpc>
              <a:spcPct val="90000"/>
            </a:lnSpc>
            <a:spcBef>
              <a:spcPct val="0"/>
            </a:spcBef>
            <a:spcAft>
              <a:spcPct val="35000"/>
            </a:spcAft>
            <a:buNone/>
          </a:pPr>
          <a:r>
            <a:rPr lang="en-US" sz="1700" b="1" kern="1200" dirty="0">
              <a:latin typeface="Times New Roman" panose="02020603050405020304" pitchFamily="18" charset="0"/>
              <a:cs typeface="Times New Roman" panose="02020603050405020304" pitchFamily="18" charset="0"/>
            </a:rPr>
            <a:t>R</a:t>
          </a:r>
          <a:r>
            <a:rPr lang="en-US" sz="1700" b="1" i="0" kern="1200" dirty="0">
              <a:latin typeface="Times New Roman" panose="02020603050405020304" pitchFamily="18" charset="0"/>
              <a:cs typeface="Times New Roman" panose="02020603050405020304" pitchFamily="18" charset="0"/>
            </a:rPr>
            <a:t>elationship-based social work</a:t>
          </a:r>
          <a:r>
            <a:rPr lang="fi-FI" sz="1700" b="1" i="0" kern="1200" dirty="0">
              <a:latin typeface="Times New Roman" panose="02020603050405020304" pitchFamily="18" charset="0"/>
              <a:cs typeface="Times New Roman" panose="02020603050405020304" pitchFamily="18" charset="0"/>
            </a:rPr>
            <a:t> </a:t>
          </a:r>
          <a:r>
            <a:rPr lang="fi-FI" sz="1700" b="0" i="0" kern="1200" dirty="0">
              <a:latin typeface="Times New Roman" panose="02020603050405020304" pitchFamily="18" charset="0"/>
              <a:cs typeface="Times New Roman" panose="02020603050405020304" pitchFamily="18" charset="0"/>
            </a:rPr>
            <a:t> and horizontal  relationships between the agents</a:t>
          </a:r>
          <a:endParaRPr lang="en-US" sz="1700" b="1" kern="1200" dirty="0">
            <a:latin typeface="Times New Roman" panose="02020603050405020304" pitchFamily="18" charset="0"/>
            <a:cs typeface="Times New Roman" panose="02020603050405020304" pitchFamily="18" charset="0"/>
          </a:endParaRPr>
        </a:p>
      </dsp:txBody>
      <dsp:txXfrm>
        <a:off x="95979" y="444"/>
        <a:ext cx="2239918" cy="1343950"/>
      </dsp:txXfrm>
    </dsp:sp>
    <dsp:sp modelId="{F476CF4A-9DDD-444D-AC71-4600DA64B687}">
      <dsp:nvSpPr>
        <dsp:cNvPr id="0" name=""/>
        <dsp:cNvSpPr/>
      </dsp:nvSpPr>
      <dsp:spPr>
        <a:xfrm>
          <a:off x="2559889" y="444"/>
          <a:ext cx="2239918" cy="1343950"/>
        </a:xfrm>
        <a:prstGeom prst="rect">
          <a:avLst/>
        </a:prstGeom>
        <a:solidFill>
          <a:schemeClr val="accent5">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dirty="0">
              <a:latin typeface="Times New Roman" panose="02020603050405020304" pitchFamily="18" charset="0"/>
              <a:cs typeface="Times New Roman" panose="02020603050405020304" pitchFamily="18" charset="0"/>
            </a:rPr>
            <a:t>S</a:t>
          </a:r>
          <a:r>
            <a:rPr lang="en-US" sz="1700" b="1" i="0" kern="1200" dirty="0">
              <a:latin typeface="Times New Roman" panose="02020603050405020304" pitchFamily="18" charset="0"/>
              <a:cs typeface="Times New Roman" panose="02020603050405020304" pitchFamily="18" charset="0"/>
            </a:rPr>
            <a:t>ense of community and community-based social work</a:t>
          </a:r>
          <a:endParaRPr lang="en-US" sz="1700" b="1" kern="1200" dirty="0">
            <a:latin typeface="Times New Roman" panose="02020603050405020304" pitchFamily="18" charset="0"/>
            <a:cs typeface="Times New Roman" panose="02020603050405020304" pitchFamily="18" charset="0"/>
          </a:endParaRPr>
        </a:p>
      </dsp:txBody>
      <dsp:txXfrm>
        <a:off x="2559889" y="444"/>
        <a:ext cx="2239918" cy="1343950"/>
      </dsp:txXfrm>
    </dsp:sp>
    <dsp:sp modelId="{35BFB34B-CCD1-4A8D-A0D0-E1F58304125F}">
      <dsp:nvSpPr>
        <dsp:cNvPr id="0" name=""/>
        <dsp:cNvSpPr/>
      </dsp:nvSpPr>
      <dsp:spPr>
        <a:xfrm>
          <a:off x="95979" y="1568387"/>
          <a:ext cx="2239918" cy="1343950"/>
        </a:xfrm>
        <a:prstGeom prst="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i="0" kern="1200" dirty="0">
              <a:latin typeface="Times New Roman" panose="02020603050405020304" pitchFamily="18" charset="0"/>
              <a:cs typeface="Times New Roman" panose="02020603050405020304" pitchFamily="18" charset="0"/>
            </a:rPr>
            <a:t>Experimentation and shared action for social change</a:t>
          </a:r>
          <a:r>
            <a:rPr lang="fi-FI" sz="1700" b="1" i="0" kern="1200" dirty="0">
              <a:latin typeface="Times New Roman" panose="02020603050405020304" pitchFamily="18" charset="0"/>
              <a:cs typeface="Times New Roman" panose="02020603050405020304" pitchFamily="18" charset="0"/>
            </a:rPr>
            <a:t> </a:t>
          </a:r>
          <a:endParaRPr lang="en-US" sz="1700" b="1" kern="1200" dirty="0">
            <a:latin typeface="Times New Roman" panose="02020603050405020304" pitchFamily="18" charset="0"/>
            <a:cs typeface="Times New Roman" panose="02020603050405020304" pitchFamily="18" charset="0"/>
          </a:endParaRPr>
        </a:p>
      </dsp:txBody>
      <dsp:txXfrm>
        <a:off x="95979" y="1568387"/>
        <a:ext cx="2239918" cy="1343950"/>
      </dsp:txXfrm>
    </dsp:sp>
    <dsp:sp modelId="{7DCB525A-F037-47F6-A275-E1A2A6A924FC}">
      <dsp:nvSpPr>
        <dsp:cNvPr id="0" name=""/>
        <dsp:cNvSpPr/>
      </dsp:nvSpPr>
      <dsp:spPr>
        <a:xfrm>
          <a:off x="2559889" y="1568387"/>
          <a:ext cx="2239918" cy="1343950"/>
        </a:xfrm>
        <a:prstGeom prst="rect">
          <a:avLst/>
        </a:prstGeom>
        <a:solidFill>
          <a:schemeClr val="accent5">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dirty="0">
              <a:latin typeface="Times New Roman" panose="02020603050405020304" pitchFamily="18" charset="0"/>
              <a:cs typeface="Times New Roman" panose="02020603050405020304" pitchFamily="18" charset="0"/>
            </a:rPr>
            <a:t>C</a:t>
          </a:r>
          <a:r>
            <a:rPr lang="en-US" sz="1700" b="1" i="0" kern="1200" dirty="0">
              <a:latin typeface="Times New Roman" panose="02020603050405020304" pitchFamily="18" charset="0"/>
              <a:cs typeface="Times New Roman" panose="02020603050405020304" pitchFamily="18" charset="0"/>
            </a:rPr>
            <a:t>reativity and analytical thinking</a:t>
          </a:r>
          <a:endParaRPr lang="en-US" sz="1700" b="1" kern="1200" dirty="0">
            <a:latin typeface="Times New Roman" panose="02020603050405020304" pitchFamily="18" charset="0"/>
            <a:cs typeface="Times New Roman" panose="02020603050405020304" pitchFamily="18" charset="0"/>
          </a:endParaRPr>
        </a:p>
      </dsp:txBody>
      <dsp:txXfrm>
        <a:off x="2559889" y="1568387"/>
        <a:ext cx="2239918" cy="1343950"/>
      </dsp:txXfrm>
    </dsp:sp>
    <dsp:sp modelId="{56A6EC3A-BB4D-4ABC-8EC4-5F158748D2C2}">
      <dsp:nvSpPr>
        <dsp:cNvPr id="0" name=""/>
        <dsp:cNvSpPr/>
      </dsp:nvSpPr>
      <dsp:spPr>
        <a:xfrm>
          <a:off x="1327934" y="3136330"/>
          <a:ext cx="2239918" cy="1343950"/>
        </a:xfrm>
        <a:prstGeom prst="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0" i="0" kern="1200" dirty="0">
              <a:latin typeface="Times New Roman" panose="02020603050405020304" pitchFamily="18" charset="0"/>
              <a:cs typeface="Times New Roman" panose="02020603050405020304" pitchFamily="18" charset="0"/>
            </a:rPr>
            <a:t>Moral</a:t>
          </a:r>
          <a:r>
            <a:rPr lang="en-US" sz="1700" b="1" i="0" kern="1200" dirty="0">
              <a:latin typeface="Times New Roman" panose="02020603050405020304" pitchFamily="18" charset="0"/>
              <a:cs typeface="Times New Roman" panose="02020603050405020304" pitchFamily="18" charset="0"/>
            </a:rPr>
            <a:t> courage</a:t>
          </a:r>
          <a:r>
            <a:rPr lang="fi-FI" sz="1700" b="1" i="0" kern="1200" dirty="0">
              <a:latin typeface="Times New Roman" panose="02020603050405020304" pitchFamily="18" charset="0"/>
              <a:cs typeface="Times New Roman" panose="02020603050405020304" pitchFamily="18" charset="0"/>
            </a:rPr>
            <a:t> </a:t>
          </a:r>
          <a:r>
            <a:rPr lang="fi-FI" sz="1700" b="0" i="0" kern="1200" dirty="0">
              <a:latin typeface="Times New Roman" panose="02020603050405020304" pitchFamily="18" charset="0"/>
              <a:cs typeface="Times New Roman" panose="02020603050405020304" pitchFamily="18" charset="0"/>
            </a:rPr>
            <a:t>practice</a:t>
          </a:r>
          <a:endParaRPr lang="en-US" sz="1700" b="1" kern="1200" dirty="0">
            <a:latin typeface="Times New Roman" panose="02020603050405020304" pitchFamily="18" charset="0"/>
            <a:cs typeface="Times New Roman" panose="02020603050405020304" pitchFamily="18" charset="0"/>
          </a:endParaRPr>
        </a:p>
      </dsp:txBody>
      <dsp:txXfrm>
        <a:off x="1327934" y="3136330"/>
        <a:ext cx="2239918" cy="13439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A3F03B-7D7B-47C7-8A4D-7BEC4994C2AA}">
      <dsp:nvSpPr>
        <dsp:cNvPr id="0" name=""/>
        <dsp:cNvSpPr/>
      </dsp:nvSpPr>
      <dsp:spPr>
        <a:xfrm>
          <a:off x="727421" y="356401"/>
          <a:ext cx="1053126" cy="105312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ECE77C2-0375-490F-A0F6-C8E36A75812F}">
      <dsp:nvSpPr>
        <dsp:cNvPr id="0" name=""/>
        <dsp:cNvSpPr/>
      </dsp:nvSpPr>
      <dsp:spPr>
        <a:xfrm>
          <a:off x="83844" y="1739808"/>
          <a:ext cx="2340281"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pPr>
          <a:r>
            <a:rPr lang="fi-FI" sz="2500" kern="1200" dirty="0">
              <a:latin typeface="Times New Roman" panose="02020603050405020304" pitchFamily="18" charset="0"/>
              <a:cs typeface="Times New Roman" panose="02020603050405020304" pitchFamily="18" charset="0"/>
            </a:rPr>
            <a:t>Community social work center</a:t>
          </a:r>
          <a:endParaRPr lang="en-US" sz="2500" kern="1200" dirty="0">
            <a:latin typeface="Times New Roman" panose="02020603050405020304" pitchFamily="18" charset="0"/>
            <a:cs typeface="Times New Roman" panose="02020603050405020304" pitchFamily="18" charset="0"/>
          </a:endParaRPr>
        </a:p>
      </dsp:txBody>
      <dsp:txXfrm>
        <a:off x="83844" y="1739808"/>
        <a:ext cx="2340281" cy="720000"/>
      </dsp:txXfrm>
    </dsp:sp>
    <dsp:sp modelId="{32AB1DD5-2B61-4191-AB19-28D0059F67E4}">
      <dsp:nvSpPr>
        <dsp:cNvPr id="0" name=""/>
        <dsp:cNvSpPr/>
      </dsp:nvSpPr>
      <dsp:spPr>
        <a:xfrm>
          <a:off x="3477251" y="356401"/>
          <a:ext cx="1053126" cy="105312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DB33488-A9D2-4930-9855-3726C839268D}">
      <dsp:nvSpPr>
        <dsp:cNvPr id="0" name=""/>
        <dsp:cNvSpPr/>
      </dsp:nvSpPr>
      <dsp:spPr>
        <a:xfrm>
          <a:off x="2833674" y="1739808"/>
          <a:ext cx="2340281"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pPr>
          <a:r>
            <a:rPr lang="fi-FI" sz="2500" kern="1200">
              <a:latin typeface="Times New Roman" panose="02020603050405020304" pitchFamily="18" charset="0"/>
              <a:cs typeface="Times New Roman" panose="02020603050405020304" pitchFamily="18" charset="0"/>
            </a:rPr>
            <a:t>Community advisors</a:t>
          </a:r>
          <a:endParaRPr lang="en-US" sz="2500" kern="1200">
            <a:latin typeface="Times New Roman" panose="02020603050405020304" pitchFamily="18" charset="0"/>
            <a:cs typeface="Times New Roman" panose="02020603050405020304" pitchFamily="18" charset="0"/>
          </a:endParaRPr>
        </a:p>
      </dsp:txBody>
      <dsp:txXfrm>
        <a:off x="2833674" y="1739808"/>
        <a:ext cx="2340281" cy="720000"/>
      </dsp:txXfrm>
    </dsp:sp>
    <dsp:sp modelId="{D38DA393-3F6B-49D6-81F6-66ADB5223808}">
      <dsp:nvSpPr>
        <dsp:cNvPr id="0" name=""/>
        <dsp:cNvSpPr/>
      </dsp:nvSpPr>
      <dsp:spPr>
        <a:xfrm>
          <a:off x="727421" y="3044879"/>
          <a:ext cx="1053126" cy="105312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2986AA7-0F95-456E-978B-2B34FCCB26F3}">
      <dsp:nvSpPr>
        <dsp:cNvPr id="0" name=""/>
        <dsp:cNvSpPr/>
      </dsp:nvSpPr>
      <dsp:spPr>
        <a:xfrm>
          <a:off x="83844" y="4428286"/>
          <a:ext cx="2340281"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pPr>
          <a:r>
            <a:rPr lang="fi-FI" sz="2500" kern="1200">
              <a:latin typeface="Times New Roman" panose="02020603050405020304" pitchFamily="18" charset="0"/>
              <a:cs typeface="Times New Roman" panose="02020603050405020304" pitchFamily="18" charset="0"/>
            </a:rPr>
            <a:t>Drop - in centers</a:t>
          </a:r>
          <a:endParaRPr lang="en-US" sz="2500" kern="1200">
            <a:latin typeface="Times New Roman" panose="02020603050405020304" pitchFamily="18" charset="0"/>
            <a:cs typeface="Times New Roman" panose="02020603050405020304" pitchFamily="18" charset="0"/>
          </a:endParaRPr>
        </a:p>
      </dsp:txBody>
      <dsp:txXfrm>
        <a:off x="83844" y="4428286"/>
        <a:ext cx="2340281" cy="720000"/>
      </dsp:txXfrm>
    </dsp:sp>
    <dsp:sp modelId="{541690A4-27F0-4EE0-ADBC-444747F3BAF1}">
      <dsp:nvSpPr>
        <dsp:cNvPr id="0" name=""/>
        <dsp:cNvSpPr/>
      </dsp:nvSpPr>
      <dsp:spPr>
        <a:xfrm>
          <a:off x="3477251" y="3044879"/>
          <a:ext cx="1053126" cy="105312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D15FC44-275D-4E28-AB3E-47C711DEFBCB}">
      <dsp:nvSpPr>
        <dsp:cNvPr id="0" name=""/>
        <dsp:cNvSpPr/>
      </dsp:nvSpPr>
      <dsp:spPr>
        <a:xfrm>
          <a:off x="2833674" y="4428286"/>
          <a:ext cx="2340281"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pPr>
          <a:r>
            <a:rPr lang="fi-FI" sz="2500" kern="1200" dirty="0" err="1">
              <a:latin typeface="Times New Roman" panose="02020603050405020304" pitchFamily="18" charset="0"/>
              <a:cs typeface="Times New Roman" panose="02020603050405020304" pitchFamily="18" charset="0"/>
            </a:rPr>
            <a:t>Outreach</a:t>
          </a:r>
          <a:r>
            <a:rPr lang="fi-FI" sz="2500" kern="1200" dirty="0">
              <a:latin typeface="Times New Roman" panose="02020603050405020304" pitchFamily="18" charset="0"/>
              <a:cs typeface="Times New Roman" panose="02020603050405020304" pitchFamily="18" charset="0"/>
            </a:rPr>
            <a:t> social work</a:t>
          </a:r>
          <a:endParaRPr lang="en-US" sz="2500" kern="1200" dirty="0">
            <a:latin typeface="Times New Roman" panose="02020603050405020304" pitchFamily="18" charset="0"/>
            <a:cs typeface="Times New Roman" panose="02020603050405020304" pitchFamily="18" charset="0"/>
          </a:endParaRPr>
        </a:p>
      </dsp:txBody>
      <dsp:txXfrm>
        <a:off x="2833674" y="4428286"/>
        <a:ext cx="2340281" cy="720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1966B3-D800-42D9-8B1C-EA2E80CF73BD}">
      <dsp:nvSpPr>
        <dsp:cNvPr id="0" name=""/>
        <dsp:cNvSpPr/>
      </dsp:nvSpPr>
      <dsp:spPr>
        <a:xfrm>
          <a:off x="2106575" y="593497"/>
          <a:ext cx="1944000" cy="1944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F952E15-0911-4F8A-BBE9-26970E2C4C1B}">
      <dsp:nvSpPr>
        <dsp:cNvPr id="0" name=""/>
        <dsp:cNvSpPr/>
      </dsp:nvSpPr>
      <dsp:spPr>
        <a:xfrm>
          <a:off x="918574" y="3007677"/>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100000"/>
            </a:lnSpc>
            <a:spcBef>
              <a:spcPct val="0"/>
            </a:spcBef>
            <a:spcAft>
              <a:spcPct val="35000"/>
            </a:spcAft>
            <a:buNone/>
          </a:pPr>
          <a:r>
            <a:rPr lang="fi-FI" sz="2200" kern="1200">
              <a:latin typeface="Times New Roman" panose="02020603050405020304" pitchFamily="18" charset="0"/>
              <a:cs typeface="Times New Roman" panose="02020603050405020304" pitchFamily="18" charset="0"/>
            </a:rPr>
            <a:t>Now we vote. Everyone has 5 votes.</a:t>
          </a:r>
          <a:endParaRPr lang="en-US" sz="2200" kern="1200">
            <a:latin typeface="Times New Roman" panose="02020603050405020304" pitchFamily="18" charset="0"/>
            <a:cs typeface="Times New Roman" panose="02020603050405020304" pitchFamily="18" charset="0"/>
          </a:endParaRPr>
        </a:p>
      </dsp:txBody>
      <dsp:txXfrm>
        <a:off x="918574" y="3007677"/>
        <a:ext cx="4320000" cy="720000"/>
      </dsp:txXfrm>
    </dsp:sp>
    <dsp:sp modelId="{4A3B44B8-F740-4D07-9C6F-8D6D8E88EE8E}">
      <dsp:nvSpPr>
        <dsp:cNvPr id="0" name=""/>
        <dsp:cNvSpPr/>
      </dsp:nvSpPr>
      <dsp:spPr>
        <a:xfrm>
          <a:off x="7182575" y="593497"/>
          <a:ext cx="1944000" cy="1944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E1B11FB-4634-4596-B4A0-54D9915D4660}">
      <dsp:nvSpPr>
        <dsp:cNvPr id="0" name=""/>
        <dsp:cNvSpPr/>
      </dsp:nvSpPr>
      <dsp:spPr>
        <a:xfrm>
          <a:off x="5994575" y="3007677"/>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100000"/>
            </a:lnSpc>
            <a:spcBef>
              <a:spcPct val="0"/>
            </a:spcBef>
            <a:spcAft>
              <a:spcPct val="35000"/>
            </a:spcAft>
            <a:buNone/>
          </a:pPr>
          <a:r>
            <a:rPr lang="fi-FI" sz="2200" kern="1200">
              <a:latin typeface="Times New Roman" panose="02020603050405020304" pitchFamily="18" charset="0"/>
              <a:cs typeface="Times New Roman" panose="02020603050405020304" pitchFamily="18" charset="0"/>
            </a:rPr>
            <a:t>We will have a top 5 and we will focus on these tomorrow, in session 3.</a:t>
          </a:r>
          <a:endParaRPr lang="en-US" sz="2200" kern="1200" dirty="0">
            <a:latin typeface="Times New Roman" panose="02020603050405020304" pitchFamily="18" charset="0"/>
            <a:cs typeface="Times New Roman" panose="02020603050405020304" pitchFamily="18" charset="0"/>
          </a:endParaRPr>
        </a:p>
      </dsp:txBody>
      <dsp:txXfrm>
        <a:off x="5994575" y="3007677"/>
        <a:ext cx="4320000" cy="720000"/>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2035A62-C10D-0646-F402-3071E86DE0D4}"/>
              </a:ext>
            </a:extLst>
          </p:cNvPr>
          <p:cNvSpPr>
            <a:spLocks noGrp="1"/>
          </p:cNvSpPr>
          <p:nvPr>
            <p:ph type="ctrTitle"/>
          </p:nvPr>
        </p:nvSpPr>
        <p:spPr>
          <a:xfrm>
            <a:off x="1524000" y="1122363"/>
            <a:ext cx="9144000" cy="2387600"/>
          </a:xfrm>
        </p:spPr>
        <p:txBody>
          <a:bodyPr anchor="b"/>
          <a:lstStyle>
            <a:lvl1pPr algn="ctr">
              <a:defRPr sz="6000"/>
            </a:lvl1pPr>
          </a:lstStyle>
          <a:p>
            <a:r>
              <a:rPr lang="fi-FI"/>
              <a:t>Muokkaa ots. perustyyl. napsautt.</a:t>
            </a:r>
          </a:p>
        </p:txBody>
      </p:sp>
      <p:sp>
        <p:nvSpPr>
          <p:cNvPr id="3" name="Alaotsikko 2">
            <a:extLst>
              <a:ext uri="{FF2B5EF4-FFF2-40B4-BE49-F238E27FC236}">
                <a16:creationId xmlns:a16="http://schemas.microsoft.com/office/drawing/2014/main" id="{C87E421C-B28A-AE42-DF17-74BA2BC8E3F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a:extLst>
              <a:ext uri="{FF2B5EF4-FFF2-40B4-BE49-F238E27FC236}">
                <a16:creationId xmlns:a16="http://schemas.microsoft.com/office/drawing/2014/main" id="{1AFE7953-7E0F-C995-73DB-CEF6FE35FDA6}"/>
              </a:ext>
            </a:extLst>
          </p:cNvPr>
          <p:cNvSpPr>
            <a:spLocks noGrp="1"/>
          </p:cNvSpPr>
          <p:nvPr>
            <p:ph type="dt" sz="half" idx="10"/>
          </p:nvPr>
        </p:nvSpPr>
        <p:spPr/>
        <p:txBody>
          <a:bodyPr/>
          <a:lstStyle/>
          <a:p>
            <a:fld id="{739FDBF1-5706-4101-9DC2-AB7C190A8751}" type="datetimeFigureOut">
              <a:rPr lang="fi-FI" smtClean="0"/>
              <a:t>15.11.2023</a:t>
            </a:fld>
            <a:endParaRPr lang="fi-FI"/>
          </a:p>
        </p:txBody>
      </p:sp>
      <p:sp>
        <p:nvSpPr>
          <p:cNvPr id="5" name="Alatunnisteen paikkamerkki 4">
            <a:extLst>
              <a:ext uri="{FF2B5EF4-FFF2-40B4-BE49-F238E27FC236}">
                <a16:creationId xmlns:a16="http://schemas.microsoft.com/office/drawing/2014/main" id="{AC5B935F-0536-CDBD-AF73-EC26A8195DBD}"/>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AB5E09D0-E76F-9548-5F8E-E38799840C2A}"/>
              </a:ext>
            </a:extLst>
          </p:cNvPr>
          <p:cNvSpPr>
            <a:spLocks noGrp="1"/>
          </p:cNvSpPr>
          <p:nvPr>
            <p:ph type="sldNum" sz="quarter" idx="12"/>
          </p:nvPr>
        </p:nvSpPr>
        <p:spPr/>
        <p:txBody>
          <a:bodyPr/>
          <a:lstStyle/>
          <a:p>
            <a:fld id="{F39A493C-63B8-4597-8486-8A6DE6C869CA}" type="slidenum">
              <a:rPr lang="fi-FI" smtClean="0"/>
              <a:t>‹#›</a:t>
            </a:fld>
            <a:endParaRPr lang="fi-FI"/>
          </a:p>
        </p:txBody>
      </p:sp>
    </p:spTree>
    <p:extLst>
      <p:ext uri="{BB962C8B-B14F-4D97-AF65-F5344CB8AC3E}">
        <p14:creationId xmlns:p14="http://schemas.microsoft.com/office/powerpoint/2010/main" val="3838523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735FEC2-6072-255E-223D-E86D702158AC}"/>
              </a:ext>
            </a:extLst>
          </p:cNvPr>
          <p:cNvSpPr>
            <a:spLocks noGrp="1"/>
          </p:cNvSpPr>
          <p:nvPr>
            <p:ph type="title"/>
          </p:nvPr>
        </p:nvSpPr>
        <p:spPr/>
        <p:txBody>
          <a:bodyPr/>
          <a:lstStyle/>
          <a:p>
            <a:r>
              <a:rPr lang="fi-FI"/>
              <a:t>Muokkaa ots. perustyyl. napsautt.</a:t>
            </a:r>
          </a:p>
        </p:txBody>
      </p:sp>
      <p:sp>
        <p:nvSpPr>
          <p:cNvPr id="3" name="Pystysuoran tekstin paikkamerkki 2">
            <a:extLst>
              <a:ext uri="{FF2B5EF4-FFF2-40B4-BE49-F238E27FC236}">
                <a16:creationId xmlns:a16="http://schemas.microsoft.com/office/drawing/2014/main" id="{8DC4530B-2308-3611-7989-A1BD1E4B3F82}"/>
              </a:ext>
            </a:extLst>
          </p:cNvPr>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A97606D1-1B80-2393-C060-07AD7172721D}"/>
              </a:ext>
            </a:extLst>
          </p:cNvPr>
          <p:cNvSpPr>
            <a:spLocks noGrp="1"/>
          </p:cNvSpPr>
          <p:nvPr>
            <p:ph type="dt" sz="half" idx="10"/>
          </p:nvPr>
        </p:nvSpPr>
        <p:spPr/>
        <p:txBody>
          <a:bodyPr/>
          <a:lstStyle/>
          <a:p>
            <a:fld id="{739FDBF1-5706-4101-9DC2-AB7C190A8751}" type="datetimeFigureOut">
              <a:rPr lang="fi-FI" smtClean="0"/>
              <a:t>15.11.2023</a:t>
            </a:fld>
            <a:endParaRPr lang="fi-FI"/>
          </a:p>
        </p:txBody>
      </p:sp>
      <p:sp>
        <p:nvSpPr>
          <p:cNvPr id="5" name="Alatunnisteen paikkamerkki 4">
            <a:extLst>
              <a:ext uri="{FF2B5EF4-FFF2-40B4-BE49-F238E27FC236}">
                <a16:creationId xmlns:a16="http://schemas.microsoft.com/office/drawing/2014/main" id="{FADBD26D-FB9F-BC75-5B06-5FC9C265DD1C}"/>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E07D8CC7-CAB9-9A16-FE39-C16A83D3F558}"/>
              </a:ext>
            </a:extLst>
          </p:cNvPr>
          <p:cNvSpPr>
            <a:spLocks noGrp="1"/>
          </p:cNvSpPr>
          <p:nvPr>
            <p:ph type="sldNum" sz="quarter" idx="12"/>
          </p:nvPr>
        </p:nvSpPr>
        <p:spPr/>
        <p:txBody>
          <a:bodyPr/>
          <a:lstStyle/>
          <a:p>
            <a:fld id="{F39A493C-63B8-4597-8486-8A6DE6C869CA}" type="slidenum">
              <a:rPr lang="fi-FI" smtClean="0"/>
              <a:t>‹#›</a:t>
            </a:fld>
            <a:endParaRPr lang="fi-FI"/>
          </a:p>
        </p:txBody>
      </p:sp>
    </p:spTree>
    <p:extLst>
      <p:ext uri="{BB962C8B-B14F-4D97-AF65-F5344CB8AC3E}">
        <p14:creationId xmlns:p14="http://schemas.microsoft.com/office/powerpoint/2010/main" val="17444192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a:extLst>
              <a:ext uri="{FF2B5EF4-FFF2-40B4-BE49-F238E27FC236}">
                <a16:creationId xmlns:a16="http://schemas.microsoft.com/office/drawing/2014/main" id="{0ECDCCE9-E039-540F-DC57-FA733C1D93DE}"/>
              </a:ext>
            </a:extLst>
          </p:cNvPr>
          <p:cNvSpPr>
            <a:spLocks noGrp="1"/>
          </p:cNvSpPr>
          <p:nvPr>
            <p:ph type="title" orient="vert"/>
          </p:nvPr>
        </p:nvSpPr>
        <p:spPr>
          <a:xfrm>
            <a:off x="8724900" y="365125"/>
            <a:ext cx="2628900" cy="5811838"/>
          </a:xfrm>
        </p:spPr>
        <p:txBody>
          <a:bodyPr vert="eaVert"/>
          <a:lstStyle/>
          <a:p>
            <a:r>
              <a:rPr lang="fi-FI"/>
              <a:t>Muokkaa ots. perustyyl. napsautt.</a:t>
            </a:r>
          </a:p>
        </p:txBody>
      </p:sp>
      <p:sp>
        <p:nvSpPr>
          <p:cNvPr id="3" name="Pystysuoran tekstin paikkamerkki 2">
            <a:extLst>
              <a:ext uri="{FF2B5EF4-FFF2-40B4-BE49-F238E27FC236}">
                <a16:creationId xmlns:a16="http://schemas.microsoft.com/office/drawing/2014/main" id="{0FA7DB46-000F-C3A6-59CD-65EC06F2DCDD}"/>
              </a:ext>
            </a:extLst>
          </p:cNvPr>
          <p:cNvSpPr>
            <a:spLocks noGrp="1"/>
          </p:cNvSpPr>
          <p:nvPr>
            <p:ph type="body" orient="vert" idx="1"/>
          </p:nvPr>
        </p:nvSpPr>
        <p:spPr>
          <a:xfrm>
            <a:off x="838200" y="365125"/>
            <a:ext cx="7734300" cy="5811838"/>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99BCFE87-C024-6D43-0724-0B93A57CB09B}"/>
              </a:ext>
            </a:extLst>
          </p:cNvPr>
          <p:cNvSpPr>
            <a:spLocks noGrp="1"/>
          </p:cNvSpPr>
          <p:nvPr>
            <p:ph type="dt" sz="half" idx="10"/>
          </p:nvPr>
        </p:nvSpPr>
        <p:spPr/>
        <p:txBody>
          <a:bodyPr/>
          <a:lstStyle/>
          <a:p>
            <a:fld id="{739FDBF1-5706-4101-9DC2-AB7C190A8751}" type="datetimeFigureOut">
              <a:rPr lang="fi-FI" smtClean="0"/>
              <a:t>15.11.2023</a:t>
            </a:fld>
            <a:endParaRPr lang="fi-FI"/>
          </a:p>
        </p:txBody>
      </p:sp>
      <p:sp>
        <p:nvSpPr>
          <p:cNvPr id="5" name="Alatunnisteen paikkamerkki 4">
            <a:extLst>
              <a:ext uri="{FF2B5EF4-FFF2-40B4-BE49-F238E27FC236}">
                <a16:creationId xmlns:a16="http://schemas.microsoft.com/office/drawing/2014/main" id="{CD626036-0052-3CA2-E906-F5F6C6283BCF}"/>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81208551-BADE-8A97-72EF-5F64B00104FB}"/>
              </a:ext>
            </a:extLst>
          </p:cNvPr>
          <p:cNvSpPr>
            <a:spLocks noGrp="1"/>
          </p:cNvSpPr>
          <p:nvPr>
            <p:ph type="sldNum" sz="quarter" idx="12"/>
          </p:nvPr>
        </p:nvSpPr>
        <p:spPr/>
        <p:txBody>
          <a:bodyPr/>
          <a:lstStyle/>
          <a:p>
            <a:fld id="{F39A493C-63B8-4597-8486-8A6DE6C869CA}" type="slidenum">
              <a:rPr lang="fi-FI" smtClean="0"/>
              <a:t>‹#›</a:t>
            </a:fld>
            <a:endParaRPr lang="fi-FI"/>
          </a:p>
        </p:txBody>
      </p:sp>
    </p:spTree>
    <p:extLst>
      <p:ext uri="{BB962C8B-B14F-4D97-AF65-F5344CB8AC3E}">
        <p14:creationId xmlns:p14="http://schemas.microsoft.com/office/powerpoint/2010/main" val="19851549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Otsikkodia">
    <p:spTree>
      <p:nvGrpSpPr>
        <p:cNvPr id="1" name=""/>
        <p:cNvGrpSpPr/>
        <p:nvPr/>
      </p:nvGrpSpPr>
      <p:grpSpPr>
        <a:xfrm>
          <a:off x="0" y="0"/>
          <a:ext cx="0" cy="0"/>
          <a:chOff x="0" y="0"/>
          <a:chExt cx="0" cy="0"/>
        </a:xfrm>
      </p:grpSpPr>
      <p:sp>
        <p:nvSpPr>
          <p:cNvPr id="3" name="Alaotsikko 2">
            <a:extLst>
              <a:ext uri="{FF2B5EF4-FFF2-40B4-BE49-F238E27FC236}">
                <a16:creationId xmlns:a16="http://schemas.microsoft.com/office/drawing/2014/main" id="{E79FDE38-AB36-104A-134D-391C549C00FF}"/>
              </a:ext>
            </a:extLst>
          </p:cNvPr>
          <p:cNvSpPr>
            <a:spLocks noGrp="1"/>
          </p:cNvSpPr>
          <p:nvPr>
            <p:ph type="subTitle" idx="1"/>
          </p:nvPr>
        </p:nvSpPr>
        <p:spPr>
          <a:xfrm>
            <a:off x="1055688" y="3644900"/>
            <a:ext cx="5184775" cy="2087810"/>
          </a:xfrm>
        </p:spPr>
        <p:txBody>
          <a:bodyPr/>
          <a:lstStyle>
            <a:lvl1pPr marL="0" indent="0" algn="l">
              <a:buNone/>
              <a:defRPr lang="fi-FI" sz="2000" b="0" i="0" kern="1200" dirty="0" err="1" smtClean="0">
                <a:solidFill>
                  <a:srgbClr val="10285E"/>
                </a:solidFill>
                <a:latin typeface="Times New Roman" panose="02020603050405020304" pitchFamily="18" charset="0"/>
                <a:ea typeface="Inter" panose="02000503000000020004" pitchFamily="2" charset="0"/>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Muokkaa alaotsikon perustyyliä </a:t>
            </a:r>
            <a:r>
              <a:rPr lang="fi-FI" dirty="0" err="1"/>
              <a:t>napsautt</a:t>
            </a:r>
            <a:r>
              <a:rPr lang="fi-FI" dirty="0"/>
              <a:t>.</a:t>
            </a:r>
            <a:endParaRPr lang="en-GB" dirty="0"/>
          </a:p>
        </p:txBody>
      </p:sp>
      <p:pic>
        <p:nvPicPr>
          <p:cNvPr id="9" name="Kuva 8">
            <a:extLst>
              <a:ext uri="{FF2B5EF4-FFF2-40B4-BE49-F238E27FC236}">
                <a16:creationId xmlns:a16="http://schemas.microsoft.com/office/drawing/2014/main" id="{3FB70ACE-C88B-4462-956A-778C1387530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6888381" y="332867"/>
            <a:ext cx="4827170" cy="6264274"/>
          </a:xfrm>
          <a:prstGeom prst="rect">
            <a:avLst/>
          </a:prstGeom>
        </p:spPr>
      </p:pic>
      <p:pic>
        <p:nvPicPr>
          <p:cNvPr id="10" name="Kuva 9">
            <a:extLst>
              <a:ext uri="{FF2B5EF4-FFF2-40B4-BE49-F238E27FC236}">
                <a16:creationId xmlns:a16="http://schemas.microsoft.com/office/drawing/2014/main" id="{10919056-E79E-47D8-B0E3-43BAAF3E01D4}"/>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6888381" y="332867"/>
            <a:ext cx="4827170" cy="6264274"/>
          </a:xfrm>
          <a:prstGeom prst="rect">
            <a:avLst/>
          </a:prstGeom>
        </p:spPr>
      </p:pic>
      <p:pic>
        <p:nvPicPr>
          <p:cNvPr id="13" name="Kuva 12">
            <a:extLst>
              <a:ext uri="{FF2B5EF4-FFF2-40B4-BE49-F238E27FC236}">
                <a16:creationId xmlns:a16="http://schemas.microsoft.com/office/drawing/2014/main" id="{1053625D-16BF-44C7-8504-EE92C2BD792B}"/>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0272575" y="6237288"/>
            <a:ext cx="1440000" cy="425694"/>
          </a:xfrm>
          <a:prstGeom prst="rect">
            <a:avLst/>
          </a:prstGeom>
        </p:spPr>
      </p:pic>
      <p:sp>
        <p:nvSpPr>
          <p:cNvPr id="21" name="Tekstin paikkamerkki 20">
            <a:extLst>
              <a:ext uri="{FF2B5EF4-FFF2-40B4-BE49-F238E27FC236}">
                <a16:creationId xmlns:a16="http://schemas.microsoft.com/office/drawing/2014/main" id="{B326C72A-CF20-4784-B191-D8224CD0823B}"/>
              </a:ext>
            </a:extLst>
          </p:cNvPr>
          <p:cNvSpPr>
            <a:spLocks noGrp="1"/>
          </p:cNvSpPr>
          <p:nvPr>
            <p:ph type="body" sz="quarter" idx="13"/>
          </p:nvPr>
        </p:nvSpPr>
        <p:spPr>
          <a:xfrm>
            <a:off x="1055688" y="908719"/>
            <a:ext cx="5976937" cy="2304381"/>
          </a:xfrm>
        </p:spPr>
        <p:txBody>
          <a:bodyPr anchor="b"/>
          <a:lstStyle>
            <a:lvl1pPr marL="0" indent="0">
              <a:buNone/>
              <a:defRPr sz="4800" b="0" i="0">
                <a:solidFill>
                  <a:schemeClr val="tx2"/>
                </a:solidFill>
                <a:latin typeface="Times New Roman" panose="02020603050405020304" pitchFamily="18" charset="0"/>
              </a:defRPr>
            </a:lvl1pPr>
            <a:lvl2pPr marL="144000" indent="0">
              <a:buNone/>
              <a:defRPr>
                <a:latin typeface="+mj-lt"/>
              </a:defRPr>
            </a:lvl2pPr>
            <a:lvl3pPr marL="324000" indent="0">
              <a:buNone/>
              <a:defRPr>
                <a:latin typeface="+mj-lt"/>
              </a:defRPr>
            </a:lvl3pPr>
            <a:lvl4pPr marL="504000" indent="0">
              <a:buNone/>
              <a:defRPr>
                <a:latin typeface="+mj-lt"/>
              </a:defRPr>
            </a:lvl4pPr>
            <a:lvl5pPr marL="684000" indent="0">
              <a:buNone/>
              <a:defRPr>
                <a:latin typeface="+mj-lt"/>
              </a:defRPr>
            </a:lvl5pPr>
          </a:lstStyle>
          <a:p>
            <a:pPr lvl="0"/>
            <a:r>
              <a:rPr lang="fi-FI" dirty="0"/>
              <a:t>Muokkaa tekstin perustyylejä</a:t>
            </a:r>
          </a:p>
        </p:txBody>
      </p:sp>
    </p:spTree>
    <p:extLst>
      <p:ext uri="{BB962C8B-B14F-4D97-AF65-F5344CB8AC3E}">
        <p14:creationId xmlns:p14="http://schemas.microsoft.com/office/powerpoint/2010/main" val="1834622522"/>
      </p:ext>
    </p:extLst>
  </p:cSld>
  <p:clrMapOvr>
    <a:masterClrMapping/>
  </p:clrMapOvr>
  <p:extLst>
    <p:ext uri="{DCECCB84-F9BA-43D5-87BE-67443E8EF086}">
      <p15:sldGuideLst xmlns:p15="http://schemas.microsoft.com/office/powerpoint/2012/main">
        <p15:guide id="1" orient="horz" pos="2296">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tsikko ja sisältö_1palsta">
    <p:spTree>
      <p:nvGrpSpPr>
        <p:cNvPr id="1" name=""/>
        <p:cNvGrpSpPr/>
        <p:nvPr/>
      </p:nvGrpSpPr>
      <p:grpSpPr>
        <a:xfrm>
          <a:off x="0" y="0"/>
          <a:ext cx="0" cy="0"/>
          <a:chOff x="0" y="0"/>
          <a:chExt cx="0" cy="0"/>
        </a:xfrm>
      </p:grpSpPr>
      <p:sp>
        <p:nvSpPr>
          <p:cNvPr id="2" name="Otsikko 1"/>
          <p:cNvSpPr>
            <a:spLocks noGrp="1"/>
          </p:cNvSpPr>
          <p:nvPr>
            <p:ph type="title" hasCustomPrompt="1"/>
          </p:nvPr>
        </p:nvSpPr>
        <p:spPr/>
        <p:txBody>
          <a:bodyPr/>
          <a:lstStyle>
            <a:lvl1pPr>
              <a:defRPr b="0" i="0">
                <a:latin typeface="Times New Roman" panose="02020603050405020304" pitchFamily="18" charset="0"/>
              </a:defRPr>
            </a:lvl1pPr>
          </a:lstStyle>
          <a:p>
            <a:r>
              <a:rPr lang="fi-FI" dirty="0"/>
              <a:t>Muokkaa perustyyliä napsauttamalla</a:t>
            </a:r>
          </a:p>
        </p:txBody>
      </p:sp>
      <p:sp>
        <p:nvSpPr>
          <p:cNvPr id="8" name="Sisällön paikkamerkki 7"/>
          <p:cNvSpPr>
            <a:spLocks noGrp="1"/>
          </p:cNvSpPr>
          <p:nvPr>
            <p:ph sz="quarter" idx="13"/>
          </p:nvPr>
        </p:nvSpPr>
        <p:spPr>
          <a:xfrm>
            <a:off x="479424" y="1628800"/>
            <a:ext cx="11233151" cy="4321175"/>
          </a:xfrm>
        </p:spPr>
        <p:txBody>
          <a:bodyPr/>
          <a:lstStyle>
            <a:lvl1pPr>
              <a:spcBef>
                <a:spcPts val="0"/>
              </a:spcBef>
              <a:spcAft>
                <a:spcPts val="1200"/>
              </a:spcAft>
              <a:defRPr sz="2800" b="0" i="0">
                <a:latin typeface="Times New Roman" panose="02020603050405020304" pitchFamily="18" charset="0"/>
              </a:defRPr>
            </a:lvl1pPr>
            <a:lvl2pPr>
              <a:spcBef>
                <a:spcPts val="0"/>
              </a:spcBef>
              <a:spcAft>
                <a:spcPts val="1200"/>
              </a:spcAft>
              <a:defRPr b="0" i="0">
                <a:latin typeface="Times New Roman" panose="02020603050405020304" pitchFamily="18" charset="0"/>
              </a:defRPr>
            </a:lvl2pPr>
            <a:lvl3pPr>
              <a:spcBef>
                <a:spcPts val="0"/>
              </a:spcBef>
              <a:spcAft>
                <a:spcPts val="1200"/>
              </a:spcAft>
              <a:defRPr b="0" i="0">
                <a:latin typeface="Times New Roman" panose="02020603050405020304" pitchFamily="18" charset="0"/>
              </a:defRPr>
            </a:lvl3pPr>
            <a:lvl4pPr>
              <a:spcAft>
                <a:spcPts val="1200"/>
              </a:spcAft>
              <a:defRPr b="0" i="0">
                <a:latin typeface="Times New Roman" panose="02020603050405020304" pitchFamily="18" charset="0"/>
              </a:defRPr>
            </a:lvl4pPr>
            <a:lvl5pPr marL="684000" indent="0">
              <a:spcAft>
                <a:spcPts val="1200"/>
              </a:spcAft>
              <a:buNone/>
              <a:defRPr>
                <a:latin typeface="+mn-lt"/>
              </a:defRPr>
            </a:lvl5pPr>
          </a:lstStyle>
          <a:p>
            <a:pPr lvl="0"/>
            <a:r>
              <a:rPr lang="fi-FI" dirty="0"/>
              <a:t>Muokkaa tekstin perustyylejä</a:t>
            </a:r>
          </a:p>
          <a:p>
            <a:pPr lvl="1"/>
            <a:r>
              <a:rPr lang="fi-FI" dirty="0"/>
              <a:t>toinen taso</a:t>
            </a:r>
          </a:p>
          <a:p>
            <a:pPr lvl="2"/>
            <a:r>
              <a:rPr lang="fi-FI" dirty="0"/>
              <a:t>kolmas taso</a:t>
            </a:r>
          </a:p>
          <a:p>
            <a:pPr lvl="3"/>
            <a:r>
              <a:rPr lang="fi-FI" dirty="0"/>
              <a:t>neljäs taso</a:t>
            </a:r>
          </a:p>
        </p:txBody>
      </p:sp>
    </p:spTree>
    <p:extLst>
      <p:ext uri="{BB962C8B-B14F-4D97-AF65-F5344CB8AC3E}">
        <p14:creationId xmlns:p14="http://schemas.microsoft.com/office/powerpoint/2010/main" val="41354087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Otsikko ja sisältö_2palstaa">
    <p:spTree>
      <p:nvGrpSpPr>
        <p:cNvPr id="1" name=""/>
        <p:cNvGrpSpPr/>
        <p:nvPr/>
      </p:nvGrpSpPr>
      <p:grpSpPr>
        <a:xfrm>
          <a:off x="0" y="0"/>
          <a:ext cx="0" cy="0"/>
          <a:chOff x="0" y="0"/>
          <a:chExt cx="0" cy="0"/>
        </a:xfrm>
      </p:grpSpPr>
      <p:sp>
        <p:nvSpPr>
          <p:cNvPr id="2" name="Otsikko 1"/>
          <p:cNvSpPr>
            <a:spLocks noGrp="1"/>
          </p:cNvSpPr>
          <p:nvPr>
            <p:ph type="title" hasCustomPrompt="1"/>
          </p:nvPr>
        </p:nvSpPr>
        <p:spPr/>
        <p:txBody>
          <a:bodyPr/>
          <a:lstStyle>
            <a:lvl1pPr>
              <a:defRPr b="0" i="0">
                <a:latin typeface="Times New Roman" panose="02020603050405020304" pitchFamily="18" charset="0"/>
              </a:defRPr>
            </a:lvl1pPr>
          </a:lstStyle>
          <a:p>
            <a:r>
              <a:rPr lang="fi-FI" dirty="0"/>
              <a:t>Muokkaa perustyyliä napsauttamalla</a:t>
            </a:r>
          </a:p>
        </p:txBody>
      </p:sp>
      <p:sp>
        <p:nvSpPr>
          <p:cNvPr id="3" name="Sisällön paikkamerkki 2"/>
          <p:cNvSpPr>
            <a:spLocks noGrp="1"/>
          </p:cNvSpPr>
          <p:nvPr>
            <p:ph idx="1"/>
          </p:nvPr>
        </p:nvSpPr>
        <p:spPr>
          <a:xfrm>
            <a:off x="479425" y="1628775"/>
            <a:ext cx="11233150" cy="4321175"/>
          </a:xfrm>
        </p:spPr>
        <p:txBody>
          <a:bodyPr numCol="2" spcCol="720000"/>
          <a:lstStyle>
            <a:lvl1pPr marL="216000" indent="-216000">
              <a:defRPr sz="2800" b="0" i="0">
                <a:latin typeface="Times New Roman" panose="02020603050405020304" pitchFamily="18" charset="0"/>
              </a:defRPr>
            </a:lvl1pPr>
            <a:lvl2pPr indent="-216000">
              <a:defRPr b="0" i="0">
                <a:latin typeface="Times New Roman" panose="02020603050405020304" pitchFamily="18" charset="0"/>
              </a:defRPr>
            </a:lvl2pPr>
            <a:lvl3pPr indent="-216000">
              <a:defRPr b="0" i="0">
                <a:latin typeface="Times New Roman" panose="02020603050405020304" pitchFamily="18" charset="0"/>
              </a:defRPr>
            </a:lvl3pPr>
            <a:lvl4pPr indent="-216000">
              <a:defRPr b="0" i="0">
                <a:latin typeface="Times New Roman" panose="02020603050405020304" pitchFamily="18" charset="0"/>
              </a:defRPr>
            </a:lvl4pPr>
            <a:lvl5pPr indent="-216000">
              <a:defRPr>
                <a:latin typeface="+mn-lt"/>
              </a:defRPr>
            </a:lvl5pPr>
          </a:lstStyle>
          <a:p>
            <a:pPr lvl="0"/>
            <a:r>
              <a:rPr lang="fi-FI" dirty="0"/>
              <a:t>Muokkaa tekstin perustyylejä</a:t>
            </a:r>
          </a:p>
          <a:p>
            <a:pPr lvl="1"/>
            <a:r>
              <a:rPr lang="fi-FI" dirty="0"/>
              <a:t>toinen taso</a:t>
            </a:r>
          </a:p>
          <a:p>
            <a:pPr lvl="2"/>
            <a:r>
              <a:rPr lang="fi-FI" dirty="0"/>
              <a:t>kolmas taso</a:t>
            </a:r>
          </a:p>
          <a:p>
            <a:pPr lvl="3"/>
            <a:r>
              <a:rPr lang="fi-FI" dirty="0"/>
              <a:t>neljäs taso</a:t>
            </a:r>
          </a:p>
        </p:txBody>
      </p:sp>
    </p:spTree>
    <p:extLst>
      <p:ext uri="{BB962C8B-B14F-4D97-AF65-F5344CB8AC3E}">
        <p14:creationId xmlns:p14="http://schemas.microsoft.com/office/powerpoint/2010/main" val="14761119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Otsikko ja sisältö_4 kuvapaikkaa">
    <p:spTree>
      <p:nvGrpSpPr>
        <p:cNvPr id="1" name=""/>
        <p:cNvGrpSpPr/>
        <p:nvPr/>
      </p:nvGrpSpPr>
      <p:grpSpPr>
        <a:xfrm>
          <a:off x="0" y="0"/>
          <a:ext cx="0" cy="0"/>
          <a:chOff x="0" y="0"/>
          <a:chExt cx="0" cy="0"/>
        </a:xfrm>
      </p:grpSpPr>
      <p:sp>
        <p:nvSpPr>
          <p:cNvPr id="2" name="Otsikko 1"/>
          <p:cNvSpPr>
            <a:spLocks noGrp="1"/>
          </p:cNvSpPr>
          <p:nvPr>
            <p:ph type="title" hasCustomPrompt="1"/>
          </p:nvPr>
        </p:nvSpPr>
        <p:spPr>
          <a:xfrm>
            <a:off x="479425" y="333375"/>
            <a:ext cx="5472113" cy="923925"/>
          </a:xfrm>
        </p:spPr>
        <p:txBody>
          <a:bodyPr/>
          <a:lstStyle>
            <a:lvl1pPr>
              <a:defRPr b="0" i="0">
                <a:latin typeface="Times New Roman" panose="02020603050405020304" pitchFamily="18" charset="0"/>
              </a:defRPr>
            </a:lvl1pPr>
          </a:lstStyle>
          <a:p>
            <a:r>
              <a:rPr lang="fi-FI" dirty="0"/>
              <a:t>Muokkaa perustyyliä napsauttamalla</a:t>
            </a:r>
          </a:p>
        </p:txBody>
      </p:sp>
      <p:sp>
        <p:nvSpPr>
          <p:cNvPr id="15" name="Tekstin paikkamerkki 14"/>
          <p:cNvSpPr>
            <a:spLocks noGrp="1"/>
          </p:cNvSpPr>
          <p:nvPr>
            <p:ph type="body" sz="quarter" idx="17"/>
          </p:nvPr>
        </p:nvSpPr>
        <p:spPr>
          <a:xfrm>
            <a:off x="479425" y="1628775"/>
            <a:ext cx="5472113" cy="4311650"/>
          </a:xfrm>
        </p:spPr>
        <p:txBody>
          <a:bodyPr/>
          <a:lstStyle>
            <a:lvl1pPr>
              <a:defRPr b="0" i="0">
                <a:latin typeface="Times New Roman" panose="02020603050405020304" pitchFamily="18" charset="0"/>
              </a:defRPr>
            </a:lvl1pPr>
            <a:lvl2pPr>
              <a:defRPr b="0" i="0">
                <a:latin typeface="Times New Roman" panose="02020603050405020304" pitchFamily="18" charset="0"/>
              </a:defRPr>
            </a:lvl2pPr>
            <a:lvl3pPr>
              <a:defRPr b="0" i="0">
                <a:latin typeface="Times New Roman" panose="02020603050405020304" pitchFamily="18" charset="0"/>
              </a:defRPr>
            </a:lvl3pPr>
            <a:lvl4pPr>
              <a:defRPr b="0" i="0">
                <a:latin typeface="Times New Roman" panose="02020603050405020304" pitchFamily="18" charset="0"/>
              </a:defRPr>
            </a:lvl4pPr>
            <a:lvl5pPr>
              <a:defRPr>
                <a:latin typeface="+mn-lt"/>
              </a:defRPr>
            </a:lvl5pPr>
          </a:lstStyle>
          <a:p>
            <a:pPr lvl="0"/>
            <a:r>
              <a:rPr lang="fi-FI" dirty="0"/>
              <a:t>Muokkaa tekstin perustyylejä</a:t>
            </a:r>
          </a:p>
          <a:p>
            <a:pPr lvl="1"/>
            <a:r>
              <a:rPr lang="fi-FI" dirty="0"/>
              <a:t>toinen taso</a:t>
            </a:r>
          </a:p>
          <a:p>
            <a:pPr lvl="2"/>
            <a:r>
              <a:rPr lang="fi-FI" dirty="0"/>
              <a:t>kolmas taso</a:t>
            </a:r>
          </a:p>
          <a:p>
            <a:pPr lvl="3"/>
            <a:r>
              <a:rPr lang="fi-FI" dirty="0"/>
              <a:t>neljäs taso</a:t>
            </a:r>
          </a:p>
        </p:txBody>
      </p:sp>
      <p:sp>
        <p:nvSpPr>
          <p:cNvPr id="8" name="Kuvan paikkamerkki 7"/>
          <p:cNvSpPr>
            <a:spLocks noGrp="1" noChangeAspect="1"/>
          </p:cNvSpPr>
          <p:nvPr>
            <p:ph type="pic" sz="quarter" idx="13"/>
          </p:nvPr>
        </p:nvSpPr>
        <p:spPr>
          <a:xfrm>
            <a:off x="6240462" y="332656"/>
            <a:ext cx="2628000" cy="2628000"/>
          </a:xfrm>
          <a:prstGeom prst="ellipse">
            <a:avLst/>
          </a:prstGeom>
          <a:solidFill>
            <a:schemeClr val="bg1">
              <a:lumMod val="95000"/>
            </a:schemeClr>
          </a:solidFill>
        </p:spPr>
        <p:txBody>
          <a:bodyPr anchor="ctr"/>
          <a:lstStyle>
            <a:lvl1pPr marL="0" indent="0" algn="ctr">
              <a:buNone/>
              <a:defRPr sz="1200" b="0" i="0">
                <a:latin typeface="Times New Roman" panose="02020603050405020304" pitchFamily="18" charset="0"/>
              </a:defRPr>
            </a:lvl1pPr>
          </a:lstStyle>
          <a:p>
            <a:r>
              <a:rPr lang="fi-FI" dirty="0"/>
              <a:t>Lisää kuva napsauttamalla kuvaketta</a:t>
            </a:r>
          </a:p>
        </p:txBody>
      </p:sp>
      <p:sp>
        <p:nvSpPr>
          <p:cNvPr id="10" name="Kuvan paikkamerkki 7"/>
          <p:cNvSpPr>
            <a:spLocks noGrp="1" noChangeAspect="1"/>
          </p:cNvSpPr>
          <p:nvPr>
            <p:ph type="pic" sz="quarter" idx="14"/>
          </p:nvPr>
        </p:nvSpPr>
        <p:spPr>
          <a:xfrm>
            <a:off x="9192636" y="332656"/>
            <a:ext cx="2628000" cy="2628000"/>
          </a:xfrm>
          <a:prstGeom prst="ellipse">
            <a:avLst/>
          </a:prstGeom>
          <a:solidFill>
            <a:schemeClr val="bg1">
              <a:lumMod val="95000"/>
            </a:schemeClr>
          </a:solidFill>
        </p:spPr>
        <p:txBody>
          <a:bodyPr anchor="ctr"/>
          <a:lstStyle>
            <a:lvl1pPr marL="0" indent="0" algn="ctr">
              <a:buNone/>
              <a:defRPr sz="1200" b="0" i="0">
                <a:latin typeface="Times New Roman" panose="02020603050405020304" pitchFamily="18" charset="0"/>
              </a:defRPr>
            </a:lvl1pPr>
          </a:lstStyle>
          <a:p>
            <a:r>
              <a:rPr lang="fi-FI" dirty="0"/>
              <a:t>Lisää kuva napsauttamalla kuvaketta</a:t>
            </a:r>
          </a:p>
        </p:txBody>
      </p:sp>
      <p:sp>
        <p:nvSpPr>
          <p:cNvPr id="11" name="Kuvan paikkamerkki 7"/>
          <p:cNvSpPr>
            <a:spLocks noGrp="1" noChangeAspect="1"/>
          </p:cNvSpPr>
          <p:nvPr>
            <p:ph type="pic" sz="quarter" idx="15"/>
          </p:nvPr>
        </p:nvSpPr>
        <p:spPr>
          <a:xfrm>
            <a:off x="6240462" y="3312596"/>
            <a:ext cx="2628000" cy="2628000"/>
          </a:xfrm>
          <a:prstGeom prst="ellipse">
            <a:avLst/>
          </a:prstGeom>
          <a:solidFill>
            <a:schemeClr val="bg1">
              <a:lumMod val="95000"/>
            </a:schemeClr>
          </a:solidFill>
        </p:spPr>
        <p:txBody>
          <a:bodyPr anchor="ctr"/>
          <a:lstStyle>
            <a:lvl1pPr marL="0" indent="0" algn="ctr">
              <a:buNone/>
              <a:defRPr sz="1200" b="0" i="0">
                <a:latin typeface="Times New Roman" panose="02020603050405020304" pitchFamily="18" charset="0"/>
              </a:defRPr>
            </a:lvl1pPr>
          </a:lstStyle>
          <a:p>
            <a:r>
              <a:rPr lang="fi-FI" dirty="0"/>
              <a:t>Lisää kuva napsauttamalla kuvaketta</a:t>
            </a:r>
          </a:p>
        </p:txBody>
      </p:sp>
      <p:sp>
        <p:nvSpPr>
          <p:cNvPr id="12" name="Kuvan paikkamerkki 7"/>
          <p:cNvSpPr>
            <a:spLocks noGrp="1" noChangeAspect="1"/>
          </p:cNvSpPr>
          <p:nvPr>
            <p:ph type="pic" sz="quarter" idx="16"/>
          </p:nvPr>
        </p:nvSpPr>
        <p:spPr>
          <a:xfrm>
            <a:off x="9192636" y="3312596"/>
            <a:ext cx="2628000" cy="2628000"/>
          </a:xfrm>
          <a:prstGeom prst="ellipse">
            <a:avLst/>
          </a:prstGeom>
          <a:solidFill>
            <a:schemeClr val="bg1">
              <a:lumMod val="95000"/>
            </a:schemeClr>
          </a:solidFill>
        </p:spPr>
        <p:txBody>
          <a:bodyPr anchor="ctr"/>
          <a:lstStyle>
            <a:lvl1pPr marL="0" indent="0" algn="ctr">
              <a:buNone/>
              <a:defRPr sz="1200" b="0" i="0">
                <a:latin typeface="Times New Roman" panose="02020603050405020304" pitchFamily="18" charset="0"/>
              </a:defRPr>
            </a:lvl1pPr>
          </a:lstStyle>
          <a:p>
            <a:r>
              <a:rPr lang="fi-FI" dirty="0"/>
              <a:t>Lisää kuva napsauttamalla kuvaketta</a:t>
            </a:r>
          </a:p>
        </p:txBody>
      </p:sp>
    </p:spTree>
    <p:extLst>
      <p:ext uri="{BB962C8B-B14F-4D97-AF65-F5344CB8AC3E}">
        <p14:creationId xmlns:p14="http://schemas.microsoft.com/office/powerpoint/2010/main" val="2919179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Otsikko, sisältö, kuvapaikka 1">
    <p:spTree>
      <p:nvGrpSpPr>
        <p:cNvPr id="1" name=""/>
        <p:cNvGrpSpPr/>
        <p:nvPr/>
      </p:nvGrpSpPr>
      <p:grpSpPr>
        <a:xfrm>
          <a:off x="0" y="0"/>
          <a:ext cx="0" cy="0"/>
          <a:chOff x="0" y="0"/>
          <a:chExt cx="0" cy="0"/>
        </a:xfrm>
      </p:grpSpPr>
      <p:sp>
        <p:nvSpPr>
          <p:cNvPr id="2" name="Otsikko 1"/>
          <p:cNvSpPr>
            <a:spLocks noGrp="1"/>
          </p:cNvSpPr>
          <p:nvPr>
            <p:ph type="title" hasCustomPrompt="1"/>
          </p:nvPr>
        </p:nvSpPr>
        <p:spPr>
          <a:xfrm>
            <a:off x="479424" y="333375"/>
            <a:ext cx="5472113" cy="923925"/>
          </a:xfrm>
        </p:spPr>
        <p:txBody>
          <a:bodyPr/>
          <a:lstStyle>
            <a:lvl1pPr>
              <a:defRPr b="0" i="0">
                <a:latin typeface="Times New Roman" panose="02020603050405020304" pitchFamily="18" charset="0"/>
              </a:defRPr>
            </a:lvl1pPr>
          </a:lstStyle>
          <a:p>
            <a:r>
              <a:rPr lang="fi-FI" dirty="0"/>
              <a:t>Muokkaa perustyyliä napsauttamalla</a:t>
            </a:r>
          </a:p>
        </p:txBody>
      </p:sp>
      <p:sp>
        <p:nvSpPr>
          <p:cNvPr id="5" name="Tekstin paikkamerkki 4"/>
          <p:cNvSpPr>
            <a:spLocks noGrp="1"/>
          </p:cNvSpPr>
          <p:nvPr>
            <p:ph type="body" sz="quarter" idx="15"/>
          </p:nvPr>
        </p:nvSpPr>
        <p:spPr>
          <a:xfrm>
            <a:off x="479424" y="1628775"/>
            <a:ext cx="5472114" cy="4321175"/>
          </a:xfrm>
        </p:spPr>
        <p:txBody>
          <a:bodyPr/>
          <a:lstStyle>
            <a:lvl1pPr>
              <a:defRPr b="0" i="0">
                <a:latin typeface="Times New Roman" panose="02020603050405020304" pitchFamily="18" charset="0"/>
              </a:defRPr>
            </a:lvl1pPr>
            <a:lvl2pPr>
              <a:defRPr b="0" i="0">
                <a:latin typeface="Times New Roman" panose="02020603050405020304" pitchFamily="18" charset="0"/>
              </a:defRPr>
            </a:lvl2pPr>
            <a:lvl3pPr>
              <a:defRPr b="0" i="0">
                <a:latin typeface="Times New Roman" panose="02020603050405020304" pitchFamily="18" charset="0"/>
              </a:defRPr>
            </a:lvl3pPr>
            <a:lvl4pPr>
              <a:defRPr b="0" i="0">
                <a:latin typeface="Times New Roman" panose="02020603050405020304" pitchFamily="18" charset="0"/>
              </a:defRPr>
            </a:lvl4pPr>
            <a:lvl5pPr>
              <a:defRPr>
                <a:latin typeface="+mn-lt"/>
              </a:defRPr>
            </a:lvl5pPr>
          </a:lstStyle>
          <a:p>
            <a:pPr lvl="0"/>
            <a:r>
              <a:rPr lang="fi-FI" dirty="0"/>
              <a:t>Muokkaa tekstin perustyylejä</a:t>
            </a:r>
          </a:p>
          <a:p>
            <a:pPr lvl="1"/>
            <a:r>
              <a:rPr lang="fi-FI" dirty="0"/>
              <a:t>toinen taso</a:t>
            </a:r>
          </a:p>
          <a:p>
            <a:pPr lvl="2"/>
            <a:r>
              <a:rPr lang="fi-FI" dirty="0"/>
              <a:t>kolmas taso</a:t>
            </a:r>
          </a:p>
          <a:p>
            <a:pPr lvl="3"/>
            <a:r>
              <a:rPr lang="fi-FI" dirty="0"/>
              <a:t>neljäs taso</a:t>
            </a:r>
          </a:p>
        </p:txBody>
      </p:sp>
      <p:sp>
        <p:nvSpPr>
          <p:cNvPr id="4" name="Kuvan paikkamerkki 3"/>
          <p:cNvSpPr>
            <a:spLocks noGrp="1"/>
          </p:cNvSpPr>
          <p:nvPr>
            <p:ph type="pic" sz="quarter" idx="16"/>
          </p:nvPr>
        </p:nvSpPr>
        <p:spPr>
          <a:xfrm>
            <a:off x="6240463" y="0"/>
            <a:ext cx="5951536" cy="6858000"/>
          </a:xfrm>
          <a:solidFill>
            <a:schemeClr val="bg1">
              <a:lumMod val="95000"/>
            </a:schemeClr>
          </a:solidFill>
        </p:spPr>
        <p:txBody>
          <a:bodyPr anchor="ctr" anchorCtr="0"/>
          <a:lstStyle>
            <a:lvl1pPr marL="0" indent="0" algn="ctr">
              <a:buNone/>
              <a:defRPr sz="1200"/>
            </a:lvl1pPr>
          </a:lstStyle>
          <a:p>
            <a:r>
              <a:rPr lang="fi-FI"/>
              <a:t>Lisää kuva napsauttamalla kuvaketta</a:t>
            </a:r>
          </a:p>
        </p:txBody>
      </p:sp>
    </p:spTree>
    <p:extLst>
      <p:ext uri="{BB962C8B-B14F-4D97-AF65-F5344CB8AC3E}">
        <p14:creationId xmlns:p14="http://schemas.microsoft.com/office/powerpoint/2010/main" val="14017729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Otsikko, sisältö, kuvapaikka 2">
    <p:spTree>
      <p:nvGrpSpPr>
        <p:cNvPr id="1" name=""/>
        <p:cNvGrpSpPr/>
        <p:nvPr/>
      </p:nvGrpSpPr>
      <p:grpSpPr>
        <a:xfrm>
          <a:off x="0" y="0"/>
          <a:ext cx="0" cy="0"/>
          <a:chOff x="0" y="0"/>
          <a:chExt cx="0" cy="0"/>
        </a:xfrm>
      </p:grpSpPr>
      <p:sp>
        <p:nvSpPr>
          <p:cNvPr id="2" name="Otsikko 1"/>
          <p:cNvSpPr>
            <a:spLocks noGrp="1"/>
          </p:cNvSpPr>
          <p:nvPr>
            <p:ph type="title" hasCustomPrompt="1"/>
          </p:nvPr>
        </p:nvSpPr>
        <p:spPr>
          <a:xfrm>
            <a:off x="6240510" y="333375"/>
            <a:ext cx="5472113" cy="923925"/>
          </a:xfrm>
        </p:spPr>
        <p:txBody>
          <a:bodyPr/>
          <a:lstStyle>
            <a:lvl1pPr>
              <a:defRPr b="0" i="0">
                <a:latin typeface="Times New Roman" panose="02020603050405020304" pitchFamily="18" charset="0"/>
              </a:defRPr>
            </a:lvl1pPr>
          </a:lstStyle>
          <a:p>
            <a:r>
              <a:rPr lang="fi-FI" dirty="0"/>
              <a:t>Muokkaa perustyyliä napsauttamalla</a:t>
            </a:r>
          </a:p>
        </p:txBody>
      </p:sp>
      <p:sp>
        <p:nvSpPr>
          <p:cNvPr id="5" name="Tekstin paikkamerkki 4"/>
          <p:cNvSpPr>
            <a:spLocks noGrp="1"/>
          </p:cNvSpPr>
          <p:nvPr>
            <p:ph type="body" sz="quarter" idx="15"/>
          </p:nvPr>
        </p:nvSpPr>
        <p:spPr>
          <a:xfrm>
            <a:off x="6240510" y="1628775"/>
            <a:ext cx="5472114" cy="4321175"/>
          </a:xfrm>
        </p:spPr>
        <p:txBody>
          <a:bodyPr/>
          <a:lstStyle>
            <a:lvl1pPr>
              <a:defRPr b="0" i="0">
                <a:latin typeface="Times New Roman" panose="02020603050405020304" pitchFamily="18" charset="0"/>
              </a:defRPr>
            </a:lvl1pPr>
            <a:lvl2pPr>
              <a:defRPr b="0" i="0">
                <a:latin typeface="Times New Roman" panose="02020603050405020304" pitchFamily="18" charset="0"/>
              </a:defRPr>
            </a:lvl2pPr>
            <a:lvl3pPr>
              <a:defRPr b="0" i="0">
                <a:latin typeface="Times New Roman" panose="02020603050405020304" pitchFamily="18" charset="0"/>
              </a:defRPr>
            </a:lvl3pPr>
            <a:lvl4pPr>
              <a:defRPr b="0" i="0">
                <a:latin typeface="Times New Roman" panose="02020603050405020304" pitchFamily="18" charset="0"/>
              </a:defRPr>
            </a:lvl4pPr>
            <a:lvl5pPr>
              <a:defRPr>
                <a:latin typeface="+mn-lt"/>
              </a:defRPr>
            </a:lvl5pPr>
          </a:lstStyle>
          <a:p>
            <a:pPr lvl="0"/>
            <a:r>
              <a:rPr lang="fi-FI" dirty="0"/>
              <a:t>Muokkaa tekstin perustyylejä</a:t>
            </a:r>
          </a:p>
          <a:p>
            <a:pPr lvl="1"/>
            <a:r>
              <a:rPr lang="fi-FI" dirty="0"/>
              <a:t>toinen taso</a:t>
            </a:r>
          </a:p>
          <a:p>
            <a:pPr lvl="2"/>
            <a:r>
              <a:rPr lang="fi-FI" dirty="0"/>
              <a:t>kolmas taso</a:t>
            </a:r>
          </a:p>
          <a:p>
            <a:pPr lvl="3"/>
            <a:r>
              <a:rPr lang="fi-FI" dirty="0"/>
              <a:t>neljäs taso</a:t>
            </a:r>
          </a:p>
        </p:txBody>
      </p:sp>
      <p:sp>
        <p:nvSpPr>
          <p:cNvPr id="4" name="Kuvan paikkamerkki 3"/>
          <p:cNvSpPr>
            <a:spLocks noGrp="1"/>
          </p:cNvSpPr>
          <p:nvPr>
            <p:ph type="pic" sz="quarter" idx="16"/>
          </p:nvPr>
        </p:nvSpPr>
        <p:spPr>
          <a:xfrm>
            <a:off x="2" y="0"/>
            <a:ext cx="5951536" cy="6858000"/>
          </a:xfrm>
          <a:solidFill>
            <a:schemeClr val="bg1">
              <a:lumMod val="95000"/>
            </a:schemeClr>
          </a:solidFill>
        </p:spPr>
        <p:txBody>
          <a:bodyPr anchor="ctr" anchorCtr="0"/>
          <a:lstStyle>
            <a:lvl1pPr marL="0" indent="0" algn="ctr">
              <a:buNone/>
              <a:defRPr sz="1200"/>
            </a:lvl1pPr>
          </a:lstStyle>
          <a:p>
            <a:r>
              <a:rPr lang="fi-FI"/>
              <a:t>Lisää kuva napsauttamalla kuvaketta</a:t>
            </a:r>
          </a:p>
        </p:txBody>
      </p:sp>
      <p:pic>
        <p:nvPicPr>
          <p:cNvPr id="6" name="Kuva 5">
            <a:extLst>
              <a:ext uri="{FF2B5EF4-FFF2-40B4-BE49-F238E27FC236}">
                <a16:creationId xmlns:a16="http://schemas.microsoft.com/office/drawing/2014/main" id="{30FB90F6-6D35-4849-B924-ACF4E2E07765}"/>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0272575" y="6237288"/>
            <a:ext cx="1440000" cy="425694"/>
          </a:xfrm>
          <a:prstGeom prst="rect">
            <a:avLst/>
          </a:prstGeom>
        </p:spPr>
      </p:pic>
    </p:spTree>
    <p:extLst>
      <p:ext uri="{BB962C8B-B14F-4D97-AF65-F5344CB8AC3E}">
        <p14:creationId xmlns:p14="http://schemas.microsoft.com/office/powerpoint/2010/main" val="17865490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Otsikko, sisältö, kuvapaikka 3">
    <p:spTree>
      <p:nvGrpSpPr>
        <p:cNvPr id="1" name=""/>
        <p:cNvGrpSpPr/>
        <p:nvPr/>
      </p:nvGrpSpPr>
      <p:grpSpPr>
        <a:xfrm>
          <a:off x="0" y="0"/>
          <a:ext cx="0" cy="0"/>
          <a:chOff x="0" y="0"/>
          <a:chExt cx="0" cy="0"/>
        </a:xfrm>
      </p:grpSpPr>
      <p:sp>
        <p:nvSpPr>
          <p:cNvPr id="8" name="Kuvan paikkamerkki 19"/>
          <p:cNvSpPr>
            <a:spLocks noGrp="1"/>
          </p:cNvSpPr>
          <p:nvPr>
            <p:ph type="pic" sz="quarter" idx="13"/>
          </p:nvPr>
        </p:nvSpPr>
        <p:spPr>
          <a:xfrm>
            <a:off x="-9291" y="0"/>
            <a:ext cx="5490303" cy="6858000"/>
          </a:xfrm>
          <a:custGeom>
            <a:avLst/>
            <a:gdLst>
              <a:gd name="connsiteX0" fmla="*/ 0 w 6853504"/>
              <a:gd name="connsiteY0" fmla="*/ 0 h 6853504"/>
              <a:gd name="connsiteX1" fmla="*/ 3426752 w 6853504"/>
              <a:gd name="connsiteY1" fmla="*/ 0 h 6853504"/>
              <a:gd name="connsiteX2" fmla="*/ 6853504 w 6853504"/>
              <a:gd name="connsiteY2" fmla="*/ 3426752 h 6853504"/>
              <a:gd name="connsiteX3" fmla="*/ 3426752 w 6853504"/>
              <a:gd name="connsiteY3" fmla="*/ 6853504 h 6853504"/>
              <a:gd name="connsiteX4" fmla="*/ 0 w 6853504"/>
              <a:gd name="connsiteY4" fmla="*/ 6853504 h 6853504"/>
              <a:gd name="connsiteX5" fmla="*/ 0 w 6853504"/>
              <a:gd name="connsiteY5" fmla="*/ 0 h 6853504"/>
              <a:gd name="connsiteX0" fmla="*/ 1347537 w 6853504"/>
              <a:gd name="connsiteY0" fmla="*/ 0 h 6865535"/>
              <a:gd name="connsiteX1" fmla="*/ 3426752 w 6853504"/>
              <a:gd name="connsiteY1" fmla="*/ 12031 h 6865535"/>
              <a:gd name="connsiteX2" fmla="*/ 6853504 w 6853504"/>
              <a:gd name="connsiteY2" fmla="*/ 3438783 h 6865535"/>
              <a:gd name="connsiteX3" fmla="*/ 3426752 w 6853504"/>
              <a:gd name="connsiteY3" fmla="*/ 6865535 h 6865535"/>
              <a:gd name="connsiteX4" fmla="*/ 0 w 6853504"/>
              <a:gd name="connsiteY4" fmla="*/ 6865535 h 6865535"/>
              <a:gd name="connsiteX5" fmla="*/ 1347537 w 6853504"/>
              <a:gd name="connsiteY5" fmla="*/ 0 h 6865535"/>
              <a:gd name="connsiteX0" fmla="*/ 0 w 5505967"/>
              <a:gd name="connsiteY0" fmla="*/ 0 h 6877567"/>
              <a:gd name="connsiteX1" fmla="*/ 2079215 w 5505967"/>
              <a:gd name="connsiteY1" fmla="*/ 12031 h 6877567"/>
              <a:gd name="connsiteX2" fmla="*/ 5505967 w 5505967"/>
              <a:gd name="connsiteY2" fmla="*/ 3438783 h 6877567"/>
              <a:gd name="connsiteX3" fmla="*/ 2079215 w 5505967"/>
              <a:gd name="connsiteY3" fmla="*/ 6865535 h 6877567"/>
              <a:gd name="connsiteX4" fmla="*/ 12031 w 5505967"/>
              <a:gd name="connsiteY4" fmla="*/ 6877567 h 6877567"/>
              <a:gd name="connsiteX5" fmla="*/ 0 w 5505967"/>
              <a:gd name="connsiteY5" fmla="*/ 0 h 6877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05967" h="6877567">
                <a:moveTo>
                  <a:pt x="0" y="0"/>
                </a:moveTo>
                <a:lnTo>
                  <a:pt x="2079215" y="12031"/>
                </a:lnTo>
                <a:cubicBezTo>
                  <a:pt x="3971758" y="12031"/>
                  <a:pt x="5505967" y="1546240"/>
                  <a:pt x="5505967" y="3438783"/>
                </a:cubicBezTo>
                <a:cubicBezTo>
                  <a:pt x="5505967" y="5331326"/>
                  <a:pt x="3971758" y="6865535"/>
                  <a:pt x="2079215" y="6865535"/>
                </a:cubicBezTo>
                <a:lnTo>
                  <a:pt x="12031" y="6877567"/>
                </a:lnTo>
                <a:cubicBezTo>
                  <a:pt x="8021" y="4585045"/>
                  <a:pt x="4010" y="2292522"/>
                  <a:pt x="0" y="0"/>
                </a:cubicBezTo>
                <a:close/>
              </a:path>
            </a:pathLst>
          </a:custGeom>
          <a:solidFill>
            <a:schemeClr val="bg1">
              <a:lumMod val="95000"/>
            </a:schemeClr>
          </a:solidFill>
        </p:spPr>
        <p:txBody>
          <a:bodyPr anchor="ctr" anchorCtr="0"/>
          <a:lstStyle>
            <a:lvl1pPr marL="0" indent="0" algn="ctr">
              <a:buNone/>
              <a:defRPr sz="1200" b="0" i="0">
                <a:latin typeface="Times New Roman" panose="02020603050405020304" pitchFamily="18" charset="0"/>
              </a:defRPr>
            </a:lvl1pPr>
          </a:lstStyle>
          <a:p>
            <a:r>
              <a:rPr lang="fi-FI" dirty="0"/>
              <a:t>Lisää kuva napsauttamalla kuvaketta</a:t>
            </a:r>
          </a:p>
        </p:txBody>
      </p:sp>
      <p:pic>
        <p:nvPicPr>
          <p:cNvPr id="9" name="Kuva 8">
            <a:extLs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0272575" y="6237288"/>
            <a:ext cx="1440000" cy="425694"/>
          </a:xfrm>
          <a:prstGeom prst="rect">
            <a:avLst/>
          </a:prstGeom>
        </p:spPr>
      </p:pic>
      <p:sp>
        <p:nvSpPr>
          <p:cNvPr id="6" name="Otsikko 1">
            <a:extLst>
              <a:ext uri="{FF2B5EF4-FFF2-40B4-BE49-F238E27FC236}">
                <a16:creationId xmlns:a16="http://schemas.microsoft.com/office/drawing/2014/main" id="{7E4171C4-DD32-4377-8D67-FB1A19774545}"/>
              </a:ext>
            </a:extLst>
          </p:cNvPr>
          <p:cNvSpPr>
            <a:spLocks noGrp="1"/>
          </p:cNvSpPr>
          <p:nvPr>
            <p:ph type="title" hasCustomPrompt="1"/>
          </p:nvPr>
        </p:nvSpPr>
        <p:spPr>
          <a:xfrm>
            <a:off x="6240463" y="333375"/>
            <a:ext cx="5472113" cy="923925"/>
          </a:xfrm>
        </p:spPr>
        <p:txBody>
          <a:bodyPr/>
          <a:lstStyle>
            <a:lvl1pPr>
              <a:defRPr b="0" i="0">
                <a:latin typeface="Times New Roman" panose="02020603050405020304" pitchFamily="18" charset="0"/>
              </a:defRPr>
            </a:lvl1pPr>
          </a:lstStyle>
          <a:p>
            <a:r>
              <a:rPr lang="fi-FI" dirty="0"/>
              <a:t>Muokkaa perustyyliä napsauttamalla</a:t>
            </a:r>
          </a:p>
        </p:txBody>
      </p:sp>
      <p:sp>
        <p:nvSpPr>
          <p:cNvPr id="7" name="Tekstin paikkamerkki 10">
            <a:extLst>
              <a:ext uri="{FF2B5EF4-FFF2-40B4-BE49-F238E27FC236}">
                <a16:creationId xmlns:a16="http://schemas.microsoft.com/office/drawing/2014/main" id="{B9E7CB1E-D677-4A67-854A-864FFD0F8131}"/>
              </a:ext>
            </a:extLst>
          </p:cNvPr>
          <p:cNvSpPr>
            <a:spLocks noGrp="1"/>
          </p:cNvSpPr>
          <p:nvPr>
            <p:ph type="body" sz="quarter" idx="14"/>
          </p:nvPr>
        </p:nvSpPr>
        <p:spPr>
          <a:xfrm>
            <a:off x="6240464" y="1628775"/>
            <a:ext cx="5472112" cy="4321175"/>
          </a:xfrm>
        </p:spPr>
        <p:txBody>
          <a:bodyPr/>
          <a:lstStyle>
            <a:lvl1pPr>
              <a:defRPr b="0" i="0">
                <a:latin typeface="Times New Roman" panose="02020603050405020304" pitchFamily="18" charset="0"/>
              </a:defRPr>
            </a:lvl1pPr>
            <a:lvl2pPr>
              <a:defRPr b="0" i="0">
                <a:latin typeface="Times New Roman" panose="02020603050405020304" pitchFamily="18" charset="0"/>
              </a:defRPr>
            </a:lvl2pPr>
            <a:lvl3pPr>
              <a:defRPr b="0" i="0">
                <a:latin typeface="Times New Roman" panose="02020603050405020304" pitchFamily="18" charset="0"/>
              </a:defRPr>
            </a:lvl3pPr>
            <a:lvl4pPr>
              <a:defRPr b="0" i="0">
                <a:latin typeface="Times New Roman" panose="02020603050405020304" pitchFamily="18" charset="0"/>
              </a:defRPr>
            </a:lvl4pPr>
            <a:lvl5pPr>
              <a:defRPr>
                <a:latin typeface="+mn-lt"/>
              </a:defRPr>
            </a:lvl5pPr>
          </a:lstStyle>
          <a:p>
            <a:pPr lvl="0"/>
            <a:r>
              <a:rPr lang="fi-FI" dirty="0"/>
              <a:t>Muokkaa tekstin perustyylejä</a:t>
            </a:r>
          </a:p>
          <a:p>
            <a:pPr lvl="1"/>
            <a:r>
              <a:rPr lang="fi-FI" dirty="0"/>
              <a:t>toinen taso</a:t>
            </a:r>
          </a:p>
          <a:p>
            <a:pPr lvl="2"/>
            <a:r>
              <a:rPr lang="fi-FI" dirty="0"/>
              <a:t>kolmas taso</a:t>
            </a:r>
          </a:p>
          <a:p>
            <a:pPr lvl="3"/>
            <a:r>
              <a:rPr lang="fi-FI" dirty="0"/>
              <a:t>neljäs taso</a:t>
            </a:r>
          </a:p>
        </p:txBody>
      </p:sp>
    </p:spTree>
    <p:extLst>
      <p:ext uri="{BB962C8B-B14F-4D97-AF65-F5344CB8AC3E}">
        <p14:creationId xmlns:p14="http://schemas.microsoft.com/office/powerpoint/2010/main" val="2077221483"/>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Otsikko, sisältö, kuvapaikka 4">
    <p:spTree>
      <p:nvGrpSpPr>
        <p:cNvPr id="1" name=""/>
        <p:cNvGrpSpPr/>
        <p:nvPr/>
      </p:nvGrpSpPr>
      <p:grpSpPr>
        <a:xfrm>
          <a:off x="0" y="0"/>
          <a:ext cx="0" cy="0"/>
          <a:chOff x="0" y="0"/>
          <a:chExt cx="0" cy="0"/>
        </a:xfrm>
      </p:grpSpPr>
      <p:sp>
        <p:nvSpPr>
          <p:cNvPr id="2" name="Otsikko 1"/>
          <p:cNvSpPr>
            <a:spLocks noGrp="1"/>
          </p:cNvSpPr>
          <p:nvPr>
            <p:ph type="title" hasCustomPrompt="1"/>
          </p:nvPr>
        </p:nvSpPr>
        <p:spPr>
          <a:xfrm>
            <a:off x="7248130" y="333375"/>
            <a:ext cx="4464446" cy="923925"/>
          </a:xfrm>
        </p:spPr>
        <p:txBody>
          <a:bodyPr/>
          <a:lstStyle>
            <a:lvl1pPr>
              <a:defRPr b="0" i="0">
                <a:latin typeface="Times New Roman" panose="02020603050405020304" pitchFamily="18" charset="0"/>
              </a:defRPr>
            </a:lvl1pPr>
          </a:lstStyle>
          <a:p>
            <a:r>
              <a:rPr lang="fi-FI" dirty="0"/>
              <a:t>Muokkaa perustyyliä napsauttamalla</a:t>
            </a:r>
          </a:p>
        </p:txBody>
      </p:sp>
      <p:sp>
        <p:nvSpPr>
          <p:cNvPr id="11" name="Tekstin paikkamerkki 10"/>
          <p:cNvSpPr>
            <a:spLocks noGrp="1"/>
          </p:cNvSpPr>
          <p:nvPr>
            <p:ph type="body" sz="quarter" idx="14"/>
          </p:nvPr>
        </p:nvSpPr>
        <p:spPr>
          <a:xfrm>
            <a:off x="7248130" y="1628775"/>
            <a:ext cx="4464445" cy="4321175"/>
          </a:xfrm>
        </p:spPr>
        <p:txBody>
          <a:bodyPr/>
          <a:lstStyle>
            <a:lvl1pPr>
              <a:defRPr b="0" i="0">
                <a:latin typeface="Times New Roman" panose="02020603050405020304" pitchFamily="18" charset="0"/>
              </a:defRPr>
            </a:lvl1pPr>
            <a:lvl2pPr>
              <a:defRPr b="0" i="0">
                <a:latin typeface="Times New Roman" panose="02020603050405020304" pitchFamily="18" charset="0"/>
              </a:defRPr>
            </a:lvl2pPr>
            <a:lvl3pPr>
              <a:defRPr b="0" i="0">
                <a:latin typeface="Times New Roman" panose="02020603050405020304" pitchFamily="18" charset="0"/>
              </a:defRPr>
            </a:lvl3pPr>
            <a:lvl4pPr>
              <a:defRPr b="0" i="0">
                <a:latin typeface="Times New Roman" panose="02020603050405020304" pitchFamily="18" charset="0"/>
              </a:defRPr>
            </a:lvl4pPr>
            <a:lvl5pPr>
              <a:defRPr>
                <a:latin typeface="+mn-lt"/>
              </a:defRPr>
            </a:lvl5pPr>
          </a:lstStyle>
          <a:p>
            <a:pPr lvl="0"/>
            <a:r>
              <a:rPr lang="fi-FI" dirty="0"/>
              <a:t>Muokkaa tekstin perustyylejä</a:t>
            </a:r>
          </a:p>
          <a:p>
            <a:pPr lvl="1"/>
            <a:r>
              <a:rPr lang="fi-FI" dirty="0"/>
              <a:t>toinen taso</a:t>
            </a:r>
          </a:p>
          <a:p>
            <a:pPr lvl="2"/>
            <a:r>
              <a:rPr lang="fi-FI" dirty="0"/>
              <a:t>kolmas taso</a:t>
            </a:r>
          </a:p>
          <a:p>
            <a:pPr lvl="3"/>
            <a:r>
              <a:rPr lang="fi-FI" dirty="0"/>
              <a:t>neljäs taso</a:t>
            </a:r>
          </a:p>
        </p:txBody>
      </p:sp>
      <p:sp>
        <p:nvSpPr>
          <p:cNvPr id="9" name="Kuvan paikkamerkki 19"/>
          <p:cNvSpPr>
            <a:spLocks noGrp="1"/>
          </p:cNvSpPr>
          <p:nvPr>
            <p:ph type="pic" sz="quarter" idx="13"/>
          </p:nvPr>
        </p:nvSpPr>
        <p:spPr>
          <a:xfrm>
            <a:off x="0" y="4497"/>
            <a:ext cx="6853504" cy="6853504"/>
          </a:xfrm>
          <a:prstGeom prst="flowChartDelay">
            <a:avLst/>
          </a:prstGeom>
          <a:solidFill>
            <a:schemeClr val="bg1">
              <a:lumMod val="95000"/>
            </a:schemeClr>
          </a:solidFill>
        </p:spPr>
        <p:txBody>
          <a:bodyPr anchor="ctr" anchorCtr="0"/>
          <a:lstStyle>
            <a:lvl1pPr marL="0" indent="0" algn="ctr">
              <a:buNone/>
              <a:defRPr sz="1200" b="0" i="0">
                <a:latin typeface="Times New Roman" panose="02020603050405020304" pitchFamily="18" charset="0"/>
              </a:defRPr>
            </a:lvl1pPr>
          </a:lstStyle>
          <a:p>
            <a:r>
              <a:rPr lang="fi-FI" dirty="0"/>
              <a:t>Lisää kuva napsauttamalla kuvaketta</a:t>
            </a:r>
          </a:p>
        </p:txBody>
      </p:sp>
      <p:pic>
        <p:nvPicPr>
          <p:cNvPr id="10" name="Kuva 9">
            <a:extLs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0272575" y="6237288"/>
            <a:ext cx="1440000" cy="425694"/>
          </a:xfrm>
          <a:prstGeom prst="rect">
            <a:avLst/>
          </a:prstGeom>
        </p:spPr>
      </p:pic>
    </p:spTree>
    <p:extLst>
      <p:ext uri="{BB962C8B-B14F-4D97-AF65-F5344CB8AC3E}">
        <p14:creationId xmlns:p14="http://schemas.microsoft.com/office/powerpoint/2010/main" val="3315511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E1B40AF-465C-3635-4BD3-445C090C0B6C}"/>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A579598F-27F0-E7A8-F332-5A1B30C7BB52}"/>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33D81B5A-2CC0-4950-3FAA-9CF21475FB32}"/>
              </a:ext>
            </a:extLst>
          </p:cNvPr>
          <p:cNvSpPr>
            <a:spLocks noGrp="1"/>
          </p:cNvSpPr>
          <p:nvPr>
            <p:ph type="dt" sz="half" idx="10"/>
          </p:nvPr>
        </p:nvSpPr>
        <p:spPr/>
        <p:txBody>
          <a:bodyPr/>
          <a:lstStyle/>
          <a:p>
            <a:fld id="{739FDBF1-5706-4101-9DC2-AB7C190A8751}" type="datetimeFigureOut">
              <a:rPr lang="fi-FI" smtClean="0"/>
              <a:t>15.11.2023</a:t>
            </a:fld>
            <a:endParaRPr lang="fi-FI"/>
          </a:p>
        </p:txBody>
      </p:sp>
      <p:sp>
        <p:nvSpPr>
          <p:cNvPr id="5" name="Alatunnisteen paikkamerkki 4">
            <a:extLst>
              <a:ext uri="{FF2B5EF4-FFF2-40B4-BE49-F238E27FC236}">
                <a16:creationId xmlns:a16="http://schemas.microsoft.com/office/drawing/2014/main" id="{9055A401-D09D-6CDA-3646-D9AF5D5F528B}"/>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992B974D-9EF7-A46D-58AC-ECFB9AA326D2}"/>
              </a:ext>
            </a:extLst>
          </p:cNvPr>
          <p:cNvSpPr>
            <a:spLocks noGrp="1"/>
          </p:cNvSpPr>
          <p:nvPr>
            <p:ph type="sldNum" sz="quarter" idx="12"/>
          </p:nvPr>
        </p:nvSpPr>
        <p:spPr/>
        <p:txBody>
          <a:bodyPr/>
          <a:lstStyle/>
          <a:p>
            <a:fld id="{F39A493C-63B8-4597-8486-8A6DE6C869CA}" type="slidenum">
              <a:rPr lang="fi-FI" smtClean="0"/>
              <a:t>‹#›</a:t>
            </a:fld>
            <a:endParaRPr lang="fi-FI"/>
          </a:p>
        </p:txBody>
      </p:sp>
    </p:spTree>
    <p:extLst>
      <p:ext uri="{BB962C8B-B14F-4D97-AF65-F5344CB8AC3E}">
        <p14:creationId xmlns:p14="http://schemas.microsoft.com/office/powerpoint/2010/main" val="40619972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Otsikko ja sisältö_pattern-kuvapaikka">
    <p:spTree>
      <p:nvGrpSpPr>
        <p:cNvPr id="1" name=""/>
        <p:cNvGrpSpPr/>
        <p:nvPr/>
      </p:nvGrpSpPr>
      <p:grpSpPr>
        <a:xfrm>
          <a:off x="0" y="0"/>
          <a:ext cx="0" cy="0"/>
          <a:chOff x="0" y="0"/>
          <a:chExt cx="0" cy="0"/>
        </a:xfrm>
      </p:grpSpPr>
      <p:sp>
        <p:nvSpPr>
          <p:cNvPr id="2" name="Otsikko 1"/>
          <p:cNvSpPr>
            <a:spLocks noGrp="1"/>
          </p:cNvSpPr>
          <p:nvPr>
            <p:ph type="title" hasCustomPrompt="1"/>
          </p:nvPr>
        </p:nvSpPr>
        <p:spPr>
          <a:xfrm>
            <a:off x="479425" y="333375"/>
            <a:ext cx="7524750" cy="923925"/>
          </a:xfrm>
        </p:spPr>
        <p:txBody>
          <a:bodyPr/>
          <a:lstStyle>
            <a:lvl1pPr>
              <a:defRPr b="0" i="0">
                <a:latin typeface="Times New Roman" panose="02020603050405020304" pitchFamily="18" charset="0"/>
              </a:defRPr>
            </a:lvl1pPr>
          </a:lstStyle>
          <a:p>
            <a:r>
              <a:rPr lang="fi-FI" dirty="0"/>
              <a:t>Muokkaa perustyyliä napsauttamalla</a:t>
            </a:r>
          </a:p>
        </p:txBody>
      </p:sp>
      <p:sp>
        <p:nvSpPr>
          <p:cNvPr id="9" name="Tekstin paikkamerkki 8"/>
          <p:cNvSpPr>
            <a:spLocks noGrp="1"/>
          </p:cNvSpPr>
          <p:nvPr>
            <p:ph type="body" sz="quarter" idx="14"/>
          </p:nvPr>
        </p:nvSpPr>
        <p:spPr>
          <a:xfrm>
            <a:off x="479425" y="1628775"/>
            <a:ext cx="5616575" cy="4321175"/>
          </a:xfrm>
        </p:spPr>
        <p:txBody>
          <a:bodyPr/>
          <a:lstStyle>
            <a:lvl1pPr>
              <a:defRPr b="0" i="0">
                <a:latin typeface="Times New Roman" panose="02020603050405020304" pitchFamily="18" charset="0"/>
              </a:defRPr>
            </a:lvl1pPr>
            <a:lvl2pPr>
              <a:defRPr b="0" i="0">
                <a:latin typeface="Times New Roman" panose="02020603050405020304" pitchFamily="18" charset="0"/>
              </a:defRPr>
            </a:lvl2pPr>
            <a:lvl3pPr>
              <a:defRPr b="0" i="0">
                <a:latin typeface="Times New Roman" panose="02020603050405020304" pitchFamily="18" charset="0"/>
              </a:defRPr>
            </a:lvl3pPr>
            <a:lvl4pPr>
              <a:defRPr b="0" i="0">
                <a:latin typeface="Times New Roman" panose="02020603050405020304" pitchFamily="18" charset="0"/>
              </a:defRPr>
            </a:lvl4pPr>
            <a:lvl5pPr>
              <a:defRPr>
                <a:latin typeface="+mn-lt"/>
              </a:defRPr>
            </a:lvl5pPr>
          </a:lstStyle>
          <a:p>
            <a:pPr lvl="0"/>
            <a:r>
              <a:rPr lang="fi-FI" dirty="0"/>
              <a:t>Muokkaa tekstin perustyylejä</a:t>
            </a:r>
          </a:p>
          <a:p>
            <a:pPr lvl="1"/>
            <a:r>
              <a:rPr lang="fi-FI" dirty="0"/>
              <a:t>toinen taso</a:t>
            </a:r>
          </a:p>
          <a:p>
            <a:pPr lvl="2"/>
            <a:r>
              <a:rPr lang="fi-FI" dirty="0"/>
              <a:t>kolmas taso</a:t>
            </a:r>
          </a:p>
          <a:p>
            <a:pPr lvl="3"/>
            <a:r>
              <a:rPr lang="fi-FI" dirty="0"/>
              <a:t>neljäs taso</a:t>
            </a:r>
          </a:p>
        </p:txBody>
      </p:sp>
      <p:sp>
        <p:nvSpPr>
          <p:cNvPr id="7" name="Kuvan paikkamerkki 58"/>
          <p:cNvSpPr>
            <a:spLocks noGrp="1"/>
          </p:cNvSpPr>
          <p:nvPr>
            <p:ph type="pic" sz="quarter" idx="13"/>
          </p:nvPr>
        </p:nvSpPr>
        <p:spPr>
          <a:xfrm>
            <a:off x="6646461" y="-538"/>
            <a:ext cx="5546031" cy="6864730"/>
          </a:xfrm>
          <a:custGeom>
            <a:avLst/>
            <a:gdLst>
              <a:gd name="connsiteX0" fmla="*/ 1577115 w 5545537"/>
              <a:gd name="connsiteY0" fmla="*/ 2106064 h 6876000"/>
              <a:gd name="connsiteX1" fmla="*/ 2099173 w 5545537"/>
              <a:gd name="connsiteY1" fmla="*/ 2628122 h 6876000"/>
              <a:gd name="connsiteX2" fmla="*/ 1577115 w 5545537"/>
              <a:gd name="connsiteY2" fmla="*/ 3150180 h 6876000"/>
              <a:gd name="connsiteX3" fmla="*/ 1055057 w 5545537"/>
              <a:gd name="connsiteY3" fmla="*/ 2628122 h 6876000"/>
              <a:gd name="connsiteX4" fmla="*/ 1577115 w 5545537"/>
              <a:gd name="connsiteY4" fmla="*/ 2106064 h 6876000"/>
              <a:gd name="connsiteX5" fmla="*/ 2635893 w 5545537"/>
              <a:gd name="connsiteY5" fmla="*/ 0 h 6876000"/>
              <a:gd name="connsiteX6" fmla="*/ 2649648 w 5545537"/>
              <a:gd name="connsiteY6" fmla="*/ 1387 h 6876000"/>
              <a:gd name="connsiteX7" fmla="*/ 2649648 w 5545537"/>
              <a:gd name="connsiteY7" fmla="*/ 537 h 6876000"/>
              <a:gd name="connsiteX8" fmla="*/ 2689899 w 5545537"/>
              <a:gd name="connsiteY8" fmla="*/ 537 h 6876000"/>
              <a:gd name="connsiteX9" fmla="*/ 2689899 w 5545537"/>
              <a:gd name="connsiteY9" fmla="*/ 0 h 6876000"/>
              <a:gd name="connsiteX10" fmla="*/ 3846766 w 5545537"/>
              <a:gd name="connsiteY10" fmla="*/ 0 h 6876000"/>
              <a:gd name="connsiteX11" fmla="*/ 3846766 w 5545537"/>
              <a:gd name="connsiteY11" fmla="*/ 537 h 6876000"/>
              <a:gd name="connsiteX12" fmla="*/ 5545537 w 5545537"/>
              <a:gd name="connsiteY12" fmla="*/ 537 h 6876000"/>
              <a:gd name="connsiteX13" fmla="*/ 5545537 w 5545537"/>
              <a:gd name="connsiteY13" fmla="*/ 6876000 h 6876000"/>
              <a:gd name="connsiteX14" fmla="*/ 2649648 w 5545537"/>
              <a:gd name="connsiteY14" fmla="*/ 6876000 h 6876000"/>
              <a:gd name="connsiteX15" fmla="*/ 2649648 w 5545537"/>
              <a:gd name="connsiteY15" fmla="*/ 6858537 h 6876000"/>
              <a:gd name="connsiteX16" fmla="*/ 2617891 w 5545537"/>
              <a:gd name="connsiteY16" fmla="*/ 6858537 h 6876000"/>
              <a:gd name="connsiteX17" fmla="*/ 2617891 w 5545537"/>
              <a:gd name="connsiteY17" fmla="*/ 6876000 h 6876000"/>
              <a:gd name="connsiteX18" fmla="*/ 1609779 w 5545537"/>
              <a:gd name="connsiteY18" fmla="*/ 6876000 h 6876000"/>
              <a:gd name="connsiteX19" fmla="*/ 1609779 w 5545537"/>
              <a:gd name="connsiteY19" fmla="*/ 6858537 h 6876000"/>
              <a:gd name="connsiteX20" fmla="*/ 1069719 w 5545537"/>
              <a:gd name="connsiteY20" fmla="*/ 6858537 h 6876000"/>
              <a:gd name="connsiteX21" fmla="*/ 1069719 w 5545537"/>
              <a:gd name="connsiteY21" fmla="*/ 6318334 h 6876000"/>
              <a:gd name="connsiteX22" fmla="*/ 1069720 w 5545537"/>
              <a:gd name="connsiteY22" fmla="*/ 6318321 h 6876000"/>
              <a:gd name="connsiteX23" fmla="*/ 1069719 w 5545537"/>
              <a:gd name="connsiteY23" fmla="*/ 6318310 h 6876000"/>
              <a:gd name="connsiteX24" fmla="*/ 1069719 w 5545537"/>
              <a:gd name="connsiteY24" fmla="*/ 6237825 h 6876000"/>
              <a:gd name="connsiteX25" fmla="*/ 1062618 w 5545537"/>
              <a:gd name="connsiteY25" fmla="*/ 6237825 h 6876000"/>
              <a:gd name="connsiteX26" fmla="*/ 1061010 w 5545537"/>
              <a:gd name="connsiteY26" fmla="*/ 6219603 h 6876000"/>
              <a:gd name="connsiteX27" fmla="*/ 624433 w 5545537"/>
              <a:gd name="connsiteY27" fmla="*/ 5771972 h 6876000"/>
              <a:gd name="connsiteX28" fmla="*/ 529659 w 5545537"/>
              <a:gd name="connsiteY28" fmla="*/ 5762418 h 6876000"/>
              <a:gd name="connsiteX29" fmla="*/ 529659 w 5545537"/>
              <a:gd name="connsiteY29" fmla="*/ 5760642 h 6876000"/>
              <a:gd name="connsiteX30" fmla="*/ 512040 w 5545537"/>
              <a:gd name="connsiteY30" fmla="*/ 5760642 h 6876000"/>
              <a:gd name="connsiteX31" fmla="*/ 512040 w 5545537"/>
              <a:gd name="connsiteY31" fmla="*/ 5743975 h 6876000"/>
              <a:gd name="connsiteX32" fmla="*/ 426816 w 5545537"/>
              <a:gd name="connsiteY32" fmla="*/ 5735384 h 6876000"/>
              <a:gd name="connsiteX33" fmla="*/ 9971 w 5545537"/>
              <a:gd name="connsiteY33" fmla="*/ 5223932 h 6876000"/>
              <a:gd name="connsiteX34" fmla="*/ 426816 w 5545537"/>
              <a:gd name="connsiteY34" fmla="*/ 4712481 h 6876000"/>
              <a:gd name="connsiteX35" fmla="*/ 512040 w 5545537"/>
              <a:gd name="connsiteY35" fmla="*/ 4703889 h 6876000"/>
              <a:gd name="connsiteX36" fmla="*/ 512040 w 5545537"/>
              <a:gd name="connsiteY36" fmla="*/ 4703511 h 6876000"/>
              <a:gd name="connsiteX37" fmla="*/ 423086 w 5545537"/>
              <a:gd name="connsiteY37" fmla="*/ 4694544 h 6876000"/>
              <a:gd name="connsiteX38" fmla="*/ 0 w 5545537"/>
              <a:gd name="connsiteY38" fmla="*/ 4175435 h 6876000"/>
              <a:gd name="connsiteX39" fmla="*/ 529874 w 5545537"/>
              <a:gd name="connsiteY39" fmla="*/ 3645561 h 6876000"/>
              <a:gd name="connsiteX40" fmla="*/ 1048983 w 5545537"/>
              <a:gd name="connsiteY40" fmla="*/ 4068647 h 6876000"/>
              <a:gd name="connsiteX41" fmla="*/ 1057146 w 5545537"/>
              <a:gd name="connsiteY41" fmla="*/ 4149617 h 6876000"/>
              <a:gd name="connsiteX42" fmla="*/ 1069719 w 5545537"/>
              <a:gd name="connsiteY42" fmla="*/ 4149617 h 6876000"/>
              <a:gd name="connsiteX43" fmla="*/ 1069719 w 5545537"/>
              <a:gd name="connsiteY43" fmla="*/ 4620012 h 6876000"/>
              <a:gd name="connsiteX44" fmla="*/ 1095113 w 5545537"/>
              <a:gd name="connsiteY44" fmla="*/ 4538207 h 6876000"/>
              <a:gd name="connsiteX45" fmla="*/ 1576145 w 5545537"/>
              <a:gd name="connsiteY45" fmla="*/ 4219357 h 6876000"/>
              <a:gd name="connsiteX46" fmla="*/ 1609779 w 5545537"/>
              <a:gd name="connsiteY46" fmla="*/ 4222748 h 6876000"/>
              <a:gd name="connsiteX47" fmla="*/ 1609779 w 5545537"/>
              <a:gd name="connsiteY47" fmla="*/ 4205666 h 6876000"/>
              <a:gd name="connsiteX48" fmla="*/ 1577115 w 5545537"/>
              <a:gd name="connsiteY48" fmla="*/ 4208959 h 6876000"/>
              <a:gd name="connsiteX49" fmla="*/ 1055057 w 5545537"/>
              <a:gd name="connsiteY49" fmla="*/ 3686901 h 6876000"/>
              <a:gd name="connsiteX50" fmla="*/ 1577115 w 5545537"/>
              <a:gd name="connsiteY50" fmla="*/ 3164843 h 6876000"/>
              <a:gd name="connsiteX51" fmla="*/ 2088567 w 5545537"/>
              <a:gd name="connsiteY51" fmla="*/ 3581688 h 6876000"/>
              <a:gd name="connsiteX52" fmla="*/ 2098635 w 5545537"/>
              <a:gd name="connsiteY52" fmla="*/ 3681565 h 6876000"/>
              <a:gd name="connsiteX53" fmla="*/ 2113837 w 5545537"/>
              <a:gd name="connsiteY53" fmla="*/ 3681565 h 6876000"/>
              <a:gd name="connsiteX54" fmla="*/ 2113837 w 5545537"/>
              <a:gd name="connsiteY54" fmla="*/ 2637449 h 6876000"/>
              <a:gd name="connsiteX55" fmla="*/ 2114775 w 5545537"/>
              <a:gd name="connsiteY55" fmla="*/ 2637449 h 6876000"/>
              <a:gd name="connsiteX56" fmla="*/ 2113835 w 5545537"/>
              <a:gd name="connsiteY56" fmla="*/ 2628122 h 6876000"/>
              <a:gd name="connsiteX57" fmla="*/ 2635893 w 5545537"/>
              <a:gd name="connsiteY57" fmla="*/ 2106064 h 6876000"/>
              <a:gd name="connsiteX58" fmla="*/ 2649648 w 5545537"/>
              <a:gd name="connsiteY58" fmla="*/ 2107451 h 6876000"/>
              <a:gd name="connsiteX59" fmla="*/ 2649648 w 5545537"/>
              <a:gd name="connsiteY59" fmla="*/ 2090015 h 6876000"/>
              <a:gd name="connsiteX60" fmla="*/ 2635894 w 5545537"/>
              <a:gd name="connsiteY60" fmla="*/ 2091401 h 6876000"/>
              <a:gd name="connsiteX61" fmla="*/ 2113836 w 5545537"/>
              <a:gd name="connsiteY61" fmla="*/ 1569343 h 6876000"/>
              <a:gd name="connsiteX62" fmla="*/ 2635894 w 5545537"/>
              <a:gd name="connsiteY62" fmla="*/ 1047285 h 6876000"/>
              <a:gd name="connsiteX63" fmla="*/ 2649648 w 5545537"/>
              <a:gd name="connsiteY63" fmla="*/ 1048672 h 6876000"/>
              <a:gd name="connsiteX64" fmla="*/ 2649648 w 5545537"/>
              <a:gd name="connsiteY64" fmla="*/ 1043268 h 6876000"/>
              <a:gd name="connsiteX65" fmla="*/ 2689899 w 5545537"/>
              <a:gd name="connsiteY65" fmla="*/ 1039210 h 6876000"/>
              <a:gd name="connsiteX66" fmla="*/ 2689899 w 5545537"/>
              <a:gd name="connsiteY66" fmla="*/ 1038672 h 6876000"/>
              <a:gd name="connsiteX67" fmla="*/ 2635893 w 5545537"/>
              <a:gd name="connsiteY67" fmla="*/ 1044116 h 6876000"/>
              <a:gd name="connsiteX68" fmla="*/ 2113835 w 5545537"/>
              <a:gd name="connsiteY68" fmla="*/ 522058 h 6876000"/>
              <a:gd name="connsiteX69" fmla="*/ 2635893 w 5545537"/>
              <a:gd name="connsiteY69" fmla="*/ 0 h 6876000"/>
              <a:gd name="connsiteX0" fmla="*/ 1577115 w 5545537"/>
              <a:gd name="connsiteY0" fmla="*/ 2106064 h 6876000"/>
              <a:gd name="connsiteX1" fmla="*/ 2099173 w 5545537"/>
              <a:gd name="connsiteY1" fmla="*/ 2628122 h 6876000"/>
              <a:gd name="connsiteX2" fmla="*/ 1577115 w 5545537"/>
              <a:gd name="connsiteY2" fmla="*/ 3150180 h 6876000"/>
              <a:gd name="connsiteX3" fmla="*/ 1055057 w 5545537"/>
              <a:gd name="connsiteY3" fmla="*/ 2628122 h 6876000"/>
              <a:gd name="connsiteX4" fmla="*/ 1577115 w 5545537"/>
              <a:gd name="connsiteY4" fmla="*/ 2106064 h 6876000"/>
              <a:gd name="connsiteX5" fmla="*/ 2635893 w 5545537"/>
              <a:gd name="connsiteY5" fmla="*/ 0 h 6876000"/>
              <a:gd name="connsiteX6" fmla="*/ 2649648 w 5545537"/>
              <a:gd name="connsiteY6" fmla="*/ 1387 h 6876000"/>
              <a:gd name="connsiteX7" fmla="*/ 2649648 w 5545537"/>
              <a:gd name="connsiteY7" fmla="*/ 537 h 6876000"/>
              <a:gd name="connsiteX8" fmla="*/ 2689899 w 5545537"/>
              <a:gd name="connsiteY8" fmla="*/ 537 h 6876000"/>
              <a:gd name="connsiteX9" fmla="*/ 2689899 w 5545537"/>
              <a:gd name="connsiteY9" fmla="*/ 0 h 6876000"/>
              <a:gd name="connsiteX10" fmla="*/ 3846766 w 5545537"/>
              <a:gd name="connsiteY10" fmla="*/ 0 h 6876000"/>
              <a:gd name="connsiteX11" fmla="*/ 3846766 w 5545537"/>
              <a:gd name="connsiteY11" fmla="*/ 537 h 6876000"/>
              <a:gd name="connsiteX12" fmla="*/ 5545537 w 5545537"/>
              <a:gd name="connsiteY12" fmla="*/ 537 h 6876000"/>
              <a:gd name="connsiteX13" fmla="*/ 5545537 w 5545537"/>
              <a:gd name="connsiteY13" fmla="*/ 6876000 h 6876000"/>
              <a:gd name="connsiteX14" fmla="*/ 2649648 w 5545537"/>
              <a:gd name="connsiteY14" fmla="*/ 6876000 h 6876000"/>
              <a:gd name="connsiteX15" fmla="*/ 2649648 w 5545537"/>
              <a:gd name="connsiteY15" fmla="*/ 6858537 h 6876000"/>
              <a:gd name="connsiteX16" fmla="*/ 2617891 w 5545537"/>
              <a:gd name="connsiteY16" fmla="*/ 6858537 h 6876000"/>
              <a:gd name="connsiteX17" fmla="*/ 2617891 w 5545537"/>
              <a:gd name="connsiteY17" fmla="*/ 6876000 h 6876000"/>
              <a:gd name="connsiteX18" fmla="*/ 1609779 w 5545537"/>
              <a:gd name="connsiteY18" fmla="*/ 6876000 h 6876000"/>
              <a:gd name="connsiteX19" fmla="*/ 1609779 w 5545537"/>
              <a:gd name="connsiteY19" fmla="*/ 6858537 h 6876000"/>
              <a:gd name="connsiteX20" fmla="*/ 1069719 w 5545537"/>
              <a:gd name="connsiteY20" fmla="*/ 6858537 h 6876000"/>
              <a:gd name="connsiteX21" fmla="*/ 1069719 w 5545537"/>
              <a:gd name="connsiteY21" fmla="*/ 6318334 h 6876000"/>
              <a:gd name="connsiteX22" fmla="*/ 1069720 w 5545537"/>
              <a:gd name="connsiteY22" fmla="*/ 6318321 h 6876000"/>
              <a:gd name="connsiteX23" fmla="*/ 1069719 w 5545537"/>
              <a:gd name="connsiteY23" fmla="*/ 6318310 h 6876000"/>
              <a:gd name="connsiteX24" fmla="*/ 1069719 w 5545537"/>
              <a:gd name="connsiteY24" fmla="*/ 6237825 h 6876000"/>
              <a:gd name="connsiteX25" fmla="*/ 1062618 w 5545537"/>
              <a:gd name="connsiteY25" fmla="*/ 6237825 h 6876000"/>
              <a:gd name="connsiteX26" fmla="*/ 1061010 w 5545537"/>
              <a:gd name="connsiteY26" fmla="*/ 6219603 h 6876000"/>
              <a:gd name="connsiteX27" fmla="*/ 624433 w 5545537"/>
              <a:gd name="connsiteY27" fmla="*/ 5771972 h 6876000"/>
              <a:gd name="connsiteX28" fmla="*/ 529659 w 5545537"/>
              <a:gd name="connsiteY28" fmla="*/ 5762418 h 6876000"/>
              <a:gd name="connsiteX29" fmla="*/ 529659 w 5545537"/>
              <a:gd name="connsiteY29" fmla="*/ 5760642 h 6876000"/>
              <a:gd name="connsiteX30" fmla="*/ 512040 w 5545537"/>
              <a:gd name="connsiteY30" fmla="*/ 5760642 h 6876000"/>
              <a:gd name="connsiteX31" fmla="*/ 512040 w 5545537"/>
              <a:gd name="connsiteY31" fmla="*/ 5743975 h 6876000"/>
              <a:gd name="connsiteX32" fmla="*/ 426816 w 5545537"/>
              <a:gd name="connsiteY32" fmla="*/ 5735384 h 6876000"/>
              <a:gd name="connsiteX33" fmla="*/ 9971 w 5545537"/>
              <a:gd name="connsiteY33" fmla="*/ 5223932 h 6876000"/>
              <a:gd name="connsiteX34" fmla="*/ 426816 w 5545537"/>
              <a:gd name="connsiteY34" fmla="*/ 4712481 h 6876000"/>
              <a:gd name="connsiteX35" fmla="*/ 512040 w 5545537"/>
              <a:gd name="connsiteY35" fmla="*/ 4703889 h 6876000"/>
              <a:gd name="connsiteX36" fmla="*/ 512040 w 5545537"/>
              <a:gd name="connsiteY36" fmla="*/ 4703511 h 6876000"/>
              <a:gd name="connsiteX37" fmla="*/ 423086 w 5545537"/>
              <a:gd name="connsiteY37" fmla="*/ 4694544 h 6876000"/>
              <a:gd name="connsiteX38" fmla="*/ 0 w 5545537"/>
              <a:gd name="connsiteY38" fmla="*/ 4175435 h 6876000"/>
              <a:gd name="connsiteX39" fmla="*/ 529874 w 5545537"/>
              <a:gd name="connsiteY39" fmla="*/ 3645561 h 6876000"/>
              <a:gd name="connsiteX40" fmla="*/ 1048983 w 5545537"/>
              <a:gd name="connsiteY40" fmla="*/ 4068647 h 6876000"/>
              <a:gd name="connsiteX41" fmla="*/ 1057146 w 5545537"/>
              <a:gd name="connsiteY41" fmla="*/ 4149617 h 6876000"/>
              <a:gd name="connsiteX42" fmla="*/ 1066307 w 5545537"/>
              <a:gd name="connsiteY42" fmla="*/ 4347509 h 6876000"/>
              <a:gd name="connsiteX43" fmla="*/ 1069719 w 5545537"/>
              <a:gd name="connsiteY43" fmla="*/ 4620012 h 6876000"/>
              <a:gd name="connsiteX44" fmla="*/ 1095113 w 5545537"/>
              <a:gd name="connsiteY44" fmla="*/ 4538207 h 6876000"/>
              <a:gd name="connsiteX45" fmla="*/ 1576145 w 5545537"/>
              <a:gd name="connsiteY45" fmla="*/ 4219357 h 6876000"/>
              <a:gd name="connsiteX46" fmla="*/ 1609779 w 5545537"/>
              <a:gd name="connsiteY46" fmla="*/ 4222748 h 6876000"/>
              <a:gd name="connsiteX47" fmla="*/ 1609779 w 5545537"/>
              <a:gd name="connsiteY47" fmla="*/ 4205666 h 6876000"/>
              <a:gd name="connsiteX48" fmla="*/ 1577115 w 5545537"/>
              <a:gd name="connsiteY48" fmla="*/ 4208959 h 6876000"/>
              <a:gd name="connsiteX49" fmla="*/ 1055057 w 5545537"/>
              <a:gd name="connsiteY49" fmla="*/ 3686901 h 6876000"/>
              <a:gd name="connsiteX50" fmla="*/ 1577115 w 5545537"/>
              <a:gd name="connsiteY50" fmla="*/ 3164843 h 6876000"/>
              <a:gd name="connsiteX51" fmla="*/ 2088567 w 5545537"/>
              <a:gd name="connsiteY51" fmla="*/ 3581688 h 6876000"/>
              <a:gd name="connsiteX52" fmla="*/ 2098635 w 5545537"/>
              <a:gd name="connsiteY52" fmla="*/ 3681565 h 6876000"/>
              <a:gd name="connsiteX53" fmla="*/ 2113837 w 5545537"/>
              <a:gd name="connsiteY53" fmla="*/ 3681565 h 6876000"/>
              <a:gd name="connsiteX54" fmla="*/ 2113837 w 5545537"/>
              <a:gd name="connsiteY54" fmla="*/ 2637449 h 6876000"/>
              <a:gd name="connsiteX55" fmla="*/ 2114775 w 5545537"/>
              <a:gd name="connsiteY55" fmla="*/ 2637449 h 6876000"/>
              <a:gd name="connsiteX56" fmla="*/ 2113835 w 5545537"/>
              <a:gd name="connsiteY56" fmla="*/ 2628122 h 6876000"/>
              <a:gd name="connsiteX57" fmla="*/ 2635893 w 5545537"/>
              <a:gd name="connsiteY57" fmla="*/ 2106064 h 6876000"/>
              <a:gd name="connsiteX58" fmla="*/ 2649648 w 5545537"/>
              <a:gd name="connsiteY58" fmla="*/ 2107451 h 6876000"/>
              <a:gd name="connsiteX59" fmla="*/ 2649648 w 5545537"/>
              <a:gd name="connsiteY59" fmla="*/ 2090015 h 6876000"/>
              <a:gd name="connsiteX60" fmla="*/ 2635894 w 5545537"/>
              <a:gd name="connsiteY60" fmla="*/ 2091401 h 6876000"/>
              <a:gd name="connsiteX61" fmla="*/ 2113836 w 5545537"/>
              <a:gd name="connsiteY61" fmla="*/ 1569343 h 6876000"/>
              <a:gd name="connsiteX62" fmla="*/ 2635894 w 5545537"/>
              <a:gd name="connsiteY62" fmla="*/ 1047285 h 6876000"/>
              <a:gd name="connsiteX63" fmla="*/ 2649648 w 5545537"/>
              <a:gd name="connsiteY63" fmla="*/ 1048672 h 6876000"/>
              <a:gd name="connsiteX64" fmla="*/ 2649648 w 5545537"/>
              <a:gd name="connsiteY64" fmla="*/ 1043268 h 6876000"/>
              <a:gd name="connsiteX65" fmla="*/ 2689899 w 5545537"/>
              <a:gd name="connsiteY65" fmla="*/ 1039210 h 6876000"/>
              <a:gd name="connsiteX66" fmla="*/ 2689899 w 5545537"/>
              <a:gd name="connsiteY66" fmla="*/ 1038672 h 6876000"/>
              <a:gd name="connsiteX67" fmla="*/ 2635893 w 5545537"/>
              <a:gd name="connsiteY67" fmla="*/ 1044116 h 6876000"/>
              <a:gd name="connsiteX68" fmla="*/ 2113835 w 5545537"/>
              <a:gd name="connsiteY68" fmla="*/ 522058 h 6876000"/>
              <a:gd name="connsiteX69" fmla="*/ 2635893 w 5545537"/>
              <a:gd name="connsiteY69" fmla="*/ 0 h 6876000"/>
              <a:gd name="connsiteX0" fmla="*/ 1577115 w 5545537"/>
              <a:gd name="connsiteY0" fmla="*/ 2106064 h 6876000"/>
              <a:gd name="connsiteX1" fmla="*/ 2099173 w 5545537"/>
              <a:gd name="connsiteY1" fmla="*/ 2628122 h 6876000"/>
              <a:gd name="connsiteX2" fmla="*/ 1577115 w 5545537"/>
              <a:gd name="connsiteY2" fmla="*/ 3150180 h 6876000"/>
              <a:gd name="connsiteX3" fmla="*/ 1055057 w 5545537"/>
              <a:gd name="connsiteY3" fmla="*/ 2628122 h 6876000"/>
              <a:gd name="connsiteX4" fmla="*/ 1577115 w 5545537"/>
              <a:gd name="connsiteY4" fmla="*/ 2106064 h 6876000"/>
              <a:gd name="connsiteX5" fmla="*/ 2635893 w 5545537"/>
              <a:gd name="connsiteY5" fmla="*/ 0 h 6876000"/>
              <a:gd name="connsiteX6" fmla="*/ 2649648 w 5545537"/>
              <a:gd name="connsiteY6" fmla="*/ 1387 h 6876000"/>
              <a:gd name="connsiteX7" fmla="*/ 2649648 w 5545537"/>
              <a:gd name="connsiteY7" fmla="*/ 537 h 6876000"/>
              <a:gd name="connsiteX8" fmla="*/ 2689899 w 5545537"/>
              <a:gd name="connsiteY8" fmla="*/ 537 h 6876000"/>
              <a:gd name="connsiteX9" fmla="*/ 2689899 w 5545537"/>
              <a:gd name="connsiteY9" fmla="*/ 0 h 6876000"/>
              <a:gd name="connsiteX10" fmla="*/ 3846766 w 5545537"/>
              <a:gd name="connsiteY10" fmla="*/ 0 h 6876000"/>
              <a:gd name="connsiteX11" fmla="*/ 3846766 w 5545537"/>
              <a:gd name="connsiteY11" fmla="*/ 537 h 6876000"/>
              <a:gd name="connsiteX12" fmla="*/ 5545537 w 5545537"/>
              <a:gd name="connsiteY12" fmla="*/ 537 h 6876000"/>
              <a:gd name="connsiteX13" fmla="*/ 5545537 w 5545537"/>
              <a:gd name="connsiteY13" fmla="*/ 6876000 h 6876000"/>
              <a:gd name="connsiteX14" fmla="*/ 2649648 w 5545537"/>
              <a:gd name="connsiteY14" fmla="*/ 6876000 h 6876000"/>
              <a:gd name="connsiteX15" fmla="*/ 2649648 w 5545537"/>
              <a:gd name="connsiteY15" fmla="*/ 6858537 h 6876000"/>
              <a:gd name="connsiteX16" fmla="*/ 2617891 w 5545537"/>
              <a:gd name="connsiteY16" fmla="*/ 6858537 h 6876000"/>
              <a:gd name="connsiteX17" fmla="*/ 2617891 w 5545537"/>
              <a:gd name="connsiteY17" fmla="*/ 6876000 h 6876000"/>
              <a:gd name="connsiteX18" fmla="*/ 1609779 w 5545537"/>
              <a:gd name="connsiteY18" fmla="*/ 6876000 h 6876000"/>
              <a:gd name="connsiteX19" fmla="*/ 1609779 w 5545537"/>
              <a:gd name="connsiteY19" fmla="*/ 6858537 h 6876000"/>
              <a:gd name="connsiteX20" fmla="*/ 1069719 w 5545537"/>
              <a:gd name="connsiteY20" fmla="*/ 6858537 h 6876000"/>
              <a:gd name="connsiteX21" fmla="*/ 1069719 w 5545537"/>
              <a:gd name="connsiteY21" fmla="*/ 6318334 h 6876000"/>
              <a:gd name="connsiteX22" fmla="*/ 1069720 w 5545537"/>
              <a:gd name="connsiteY22" fmla="*/ 6318321 h 6876000"/>
              <a:gd name="connsiteX23" fmla="*/ 1069719 w 5545537"/>
              <a:gd name="connsiteY23" fmla="*/ 6318310 h 6876000"/>
              <a:gd name="connsiteX24" fmla="*/ 1069719 w 5545537"/>
              <a:gd name="connsiteY24" fmla="*/ 6237825 h 6876000"/>
              <a:gd name="connsiteX25" fmla="*/ 1062618 w 5545537"/>
              <a:gd name="connsiteY25" fmla="*/ 6237825 h 6876000"/>
              <a:gd name="connsiteX26" fmla="*/ 1061010 w 5545537"/>
              <a:gd name="connsiteY26" fmla="*/ 6219603 h 6876000"/>
              <a:gd name="connsiteX27" fmla="*/ 624433 w 5545537"/>
              <a:gd name="connsiteY27" fmla="*/ 5771972 h 6876000"/>
              <a:gd name="connsiteX28" fmla="*/ 529659 w 5545537"/>
              <a:gd name="connsiteY28" fmla="*/ 5762418 h 6876000"/>
              <a:gd name="connsiteX29" fmla="*/ 529659 w 5545537"/>
              <a:gd name="connsiteY29" fmla="*/ 5760642 h 6876000"/>
              <a:gd name="connsiteX30" fmla="*/ 512040 w 5545537"/>
              <a:gd name="connsiteY30" fmla="*/ 5760642 h 6876000"/>
              <a:gd name="connsiteX31" fmla="*/ 512040 w 5545537"/>
              <a:gd name="connsiteY31" fmla="*/ 5743975 h 6876000"/>
              <a:gd name="connsiteX32" fmla="*/ 426816 w 5545537"/>
              <a:gd name="connsiteY32" fmla="*/ 5735384 h 6876000"/>
              <a:gd name="connsiteX33" fmla="*/ 9971 w 5545537"/>
              <a:gd name="connsiteY33" fmla="*/ 5223932 h 6876000"/>
              <a:gd name="connsiteX34" fmla="*/ 426816 w 5545537"/>
              <a:gd name="connsiteY34" fmla="*/ 4712481 h 6876000"/>
              <a:gd name="connsiteX35" fmla="*/ 512040 w 5545537"/>
              <a:gd name="connsiteY35" fmla="*/ 4703889 h 6876000"/>
              <a:gd name="connsiteX36" fmla="*/ 512040 w 5545537"/>
              <a:gd name="connsiteY36" fmla="*/ 4703511 h 6876000"/>
              <a:gd name="connsiteX37" fmla="*/ 423086 w 5545537"/>
              <a:gd name="connsiteY37" fmla="*/ 4694544 h 6876000"/>
              <a:gd name="connsiteX38" fmla="*/ 0 w 5545537"/>
              <a:gd name="connsiteY38" fmla="*/ 4175435 h 6876000"/>
              <a:gd name="connsiteX39" fmla="*/ 529874 w 5545537"/>
              <a:gd name="connsiteY39" fmla="*/ 3645561 h 6876000"/>
              <a:gd name="connsiteX40" fmla="*/ 1048983 w 5545537"/>
              <a:gd name="connsiteY40" fmla="*/ 4068647 h 6876000"/>
              <a:gd name="connsiteX41" fmla="*/ 1057146 w 5545537"/>
              <a:gd name="connsiteY41" fmla="*/ 4149617 h 6876000"/>
              <a:gd name="connsiteX42" fmla="*/ 1066307 w 5545537"/>
              <a:gd name="connsiteY42" fmla="*/ 4347509 h 6876000"/>
              <a:gd name="connsiteX43" fmla="*/ 1069719 w 5545537"/>
              <a:gd name="connsiteY43" fmla="*/ 4620012 h 6876000"/>
              <a:gd name="connsiteX44" fmla="*/ 1095113 w 5545537"/>
              <a:gd name="connsiteY44" fmla="*/ 4538207 h 6876000"/>
              <a:gd name="connsiteX45" fmla="*/ 1576145 w 5545537"/>
              <a:gd name="connsiteY45" fmla="*/ 4219357 h 6876000"/>
              <a:gd name="connsiteX46" fmla="*/ 1609779 w 5545537"/>
              <a:gd name="connsiteY46" fmla="*/ 4222748 h 6876000"/>
              <a:gd name="connsiteX47" fmla="*/ 1609779 w 5545537"/>
              <a:gd name="connsiteY47" fmla="*/ 4205666 h 6876000"/>
              <a:gd name="connsiteX48" fmla="*/ 1577115 w 5545537"/>
              <a:gd name="connsiteY48" fmla="*/ 4208959 h 6876000"/>
              <a:gd name="connsiteX49" fmla="*/ 1055057 w 5545537"/>
              <a:gd name="connsiteY49" fmla="*/ 3686901 h 6876000"/>
              <a:gd name="connsiteX50" fmla="*/ 1577115 w 5545537"/>
              <a:gd name="connsiteY50" fmla="*/ 3164843 h 6876000"/>
              <a:gd name="connsiteX51" fmla="*/ 2088567 w 5545537"/>
              <a:gd name="connsiteY51" fmla="*/ 3581688 h 6876000"/>
              <a:gd name="connsiteX52" fmla="*/ 2098635 w 5545537"/>
              <a:gd name="connsiteY52" fmla="*/ 3681565 h 6876000"/>
              <a:gd name="connsiteX53" fmla="*/ 2113837 w 5545537"/>
              <a:gd name="connsiteY53" fmla="*/ 3681565 h 6876000"/>
              <a:gd name="connsiteX54" fmla="*/ 2113837 w 5545537"/>
              <a:gd name="connsiteY54" fmla="*/ 2637449 h 6876000"/>
              <a:gd name="connsiteX55" fmla="*/ 2114775 w 5545537"/>
              <a:gd name="connsiteY55" fmla="*/ 2637449 h 6876000"/>
              <a:gd name="connsiteX56" fmla="*/ 2113835 w 5545537"/>
              <a:gd name="connsiteY56" fmla="*/ 2628122 h 6876000"/>
              <a:gd name="connsiteX57" fmla="*/ 2635893 w 5545537"/>
              <a:gd name="connsiteY57" fmla="*/ 2106064 h 6876000"/>
              <a:gd name="connsiteX58" fmla="*/ 2649648 w 5545537"/>
              <a:gd name="connsiteY58" fmla="*/ 2107451 h 6876000"/>
              <a:gd name="connsiteX59" fmla="*/ 2649648 w 5545537"/>
              <a:gd name="connsiteY59" fmla="*/ 2090015 h 6876000"/>
              <a:gd name="connsiteX60" fmla="*/ 2635894 w 5545537"/>
              <a:gd name="connsiteY60" fmla="*/ 2091401 h 6876000"/>
              <a:gd name="connsiteX61" fmla="*/ 2113836 w 5545537"/>
              <a:gd name="connsiteY61" fmla="*/ 1569343 h 6876000"/>
              <a:gd name="connsiteX62" fmla="*/ 2635894 w 5545537"/>
              <a:gd name="connsiteY62" fmla="*/ 1047285 h 6876000"/>
              <a:gd name="connsiteX63" fmla="*/ 2649648 w 5545537"/>
              <a:gd name="connsiteY63" fmla="*/ 1048672 h 6876000"/>
              <a:gd name="connsiteX64" fmla="*/ 2649648 w 5545537"/>
              <a:gd name="connsiteY64" fmla="*/ 1043268 h 6876000"/>
              <a:gd name="connsiteX65" fmla="*/ 2689899 w 5545537"/>
              <a:gd name="connsiteY65" fmla="*/ 1039210 h 6876000"/>
              <a:gd name="connsiteX66" fmla="*/ 2689899 w 5545537"/>
              <a:gd name="connsiteY66" fmla="*/ 1038672 h 6876000"/>
              <a:gd name="connsiteX67" fmla="*/ 2635893 w 5545537"/>
              <a:gd name="connsiteY67" fmla="*/ 1044116 h 6876000"/>
              <a:gd name="connsiteX68" fmla="*/ 2113835 w 5545537"/>
              <a:gd name="connsiteY68" fmla="*/ 522058 h 6876000"/>
              <a:gd name="connsiteX69" fmla="*/ 2635893 w 5545537"/>
              <a:gd name="connsiteY69" fmla="*/ 0 h 6876000"/>
              <a:gd name="connsiteX0" fmla="*/ 1577115 w 5545537"/>
              <a:gd name="connsiteY0" fmla="*/ 2106064 h 6876000"/>
              <a:gd name="connsiteX1" fmla="*/ 2099173 w 5545537"/>
              <a:gd name="connsiteY1" fmla="*/ 2628122 h 6876000"/>
              <a:gd name="connsiteX2" fmla="*/ 1577115 w 5545537"/>
              <a:gd name="connsiteY2" fmla="*/ 3150180 h 6876000"/>
              <a:gd name="connsiteX3" fmla="*/ 1055057 w 5545537"/>
              <a:gd name="connsiteY3" fmla="*/ 2628122 h 6876000"/>
              <a:gd name="connsiteX4" fmla="*/ 1577115 w 5545537"/>
              <a:gd name="connsiteY4" fmla="*/ 2106064 h 6876000"/>
              <a:gd name="connsiteX5" fmla="*/ 2635893 w 5545537"/>
              <a:gd name="connsiteY5" fmla="*/ 0 h 6876000"/>
              <a:gd name="connsiteX6" fmla="*/ 2649648 w 5545537"/>
              <a:gd name="connsiteY6" fmla="*/ 1387 h 6876000"/>
              <a:gd name="connsiteX7" fmla="*/ 2649648 w 5545537"/>
              <a:gd name="connsiteY7" fmla="*/ 537 h 6876000"/>
              <a:gd name="connsiteX8" fmla="*/ 2689899 w 5545537"/>
              <a:gd name="connsiteY8" fmla="*/ 537 h 6876000"/>
              <a:gd name="connsiteX9" fmla="*/ 2689899 w 5545537"/>
              <a:gd name="connsiteY9" fmla="*/ 0 h 6876000"/>
              <a:gd name="connsiteX10" fmla="*/ 3846766 w 5545537"/>
              <a:gd name="connsiteY10" fmla="*/ 0 h 6876000"/>
              <a:gd name="connsiteX11" fmla="*/ 3846766 w 5545537"/>
              <a:gd name="connsiteY11" fmla="*/ 537 h 6876000"/>
              <a:gd name="connsiteX12" fmla="*/ 5545537 w 5545537"/>
              <a:gd name="connsiteY12" fmla="*/ 537 h 6876000"/>
              <a:gd name="connsiteX13" fmla="*/ 5545537 w 5545537"/>
              <a:gd name="connsiteY13" fmla="*/ 6876000 h 6876000"/>
              <a:gd name="connsiteX14" fmla="*/ 2649648 w 5545537"/>
              <a:gd name="connsiteY14" fmla="*/ 6876000 h 6876000"/>
              <a:gd name="connsiteX15" fmla="*/ 2649648 w 5545537"/>
              <a:gd name="connsiteY15" fmla="*/ 6858537 h 6876000"/>
              <a:gd name="connsiteX16" fmla="*/ 2617891 w 5545537"/>
              <a:gd name="connsiteY16" fmla="*/ 6858537 h 6876000"/>
              <a:gd name="connsiteX17" fmla="*/ 2617891 w 5545537"/>
              <a:gd name="connsiteY17" fmla="*/ 6876000 h 6876000"/>
              <a:gd name="connsiteX18" fmla="*/ 1609779 w 5545537"/>
              <a:gd name="connsiteY18" fmla="*/ 6858537 h 6876000"/>
              <a:gd name="connsiteX19" fmla="*/ 1069719 w 5545537"/>
              <a:gd name="connsiteY19" fmla="*/ 6858537 h 6876000"/>
              <a:gd name="connsiteX20" fmla="*/ 1069719 w 5545537"/>
              <a:gd name="connsiteY20" fmla="*/ 6318334 h 6876000"/>
              <a:gd name="connsiteX21" fmla="*/ 1069720 w 5545537"/>
              <a:gd name="connsiteY21" fmla="*/ 6318321 h 6876000"/>
              <a:gd name="connsiteX22" fmla="*/ 1069719 w 5545537"/>
              <a:gd name="connsiteY22" fmla="*/ 6318310 h 6876000"/>
              <a:gd name="connsiteX23" fmla="*/ 1069719 w 5545537"/>
              <a:gd name="connsiteY23" fmla="*/ 6237825 h 6876000"/>
              <a:gd name="connsiteX24" fmla="*/ 1062618 w 5545537"/>
              <a:gd name="connsiteY24" fmla="*/ 6237825 h 6876000"/>
              <a:gd name="connsiteX25" fmla="*/ 1061010 w 5545537"/>
              <a:gd name="connsiteY25" fmla="*/ 6219603 h 6876000"/>
              <a:gd name="connsiteX26" fmla="*/ 624433 w 5545537"/>
              <a:gd name="connsiteY26" fmla="*/ 5771972 h 6876000"/>
              <a:gd name="connsiteX27" fmla="*/ 529659 w 5545537"/>
              <a:gd name="connsiteY27" fmla="*/ 5762418 h 6876000"/>
              <a:gd name="connsiteX28" fmla="*/ 529659 w 5545537"/>
              <a:gd name="connsiteY28" fmla="*/ 5760642 h 6876000"/>
              <a:gd name="connsiteX29" fmla="*/ 512040 w 5545537"/>
              <a:gd name="connsiteY29" fmla="*/ 5760642 h 6876000"/>
              <a:gd name="connsiteX30" fmla="*/ 512040 w 5545537"/>
              <a:gd name="connsiteY30" fmla="*/ 5743975 h 6876000"/>
              <a:gd name="connsiteX31" fmla="*/ 426816 w 5545537"/>
              <a:gd name="connsiteY31" fmla="*/ 5735384 h 6876000"/>
              <a:gd name="connsiteX32" fmla="*/ 9971 w 5545537"/>
              <a:gd name="connsiteY32" fmla="*/ 5223932 h 6876000"/>
              <a:gd name="connsiteX33" fmla="*/ 426816 w 5545537"/>
              <a:gd name="connsiteY33" fmla="*/ 4712481 h 6876000"/>
              <a:gd name="connsiteX34" fmla="*/ 512040 w 5545537"/>
              <a:gd name="connsiteY34" fmla="*/ 4703889 h 6876000"/>
              <a:gd name="connsiteX35" fmla="*/ 512040 w 5545537"/>
              <a:gd name="connsiteY35" fmla="*/ 4703511 h 6876000"/>
              <a:gd name="connsiteX36" fmla="*/ 423086 w 5545537"/>
              <a:gd name="connsiteY36" fmla="*/ 4694544 h 6876000"/>
              <a:gd name="connsiteX37" fmla="*/ 0 w 5545537"/>
              <a:gd name="connsiteY37" fmla="*/ 4175435 h 6876000"/>
              <a:gd name="connsiteX38" fmla="*/ 529874 w 5545537"/>
              <a:gd name="connsiteY38" fmla="*/ 3645561 h 6876000"/>
              <a:gd name="connsiteX39" fmla="*/ 1048983 w 5545537"/>
              <a:gd name="connsiteY39" fmla="*/ 4068647 h 6876000"/>
              <a:gd name="connsiteX40" fmla="*/ 1057146 w 5545537"/>
              <a:gd name="connsiteY40" fmla="*/ 4149617 h 6876000"/>
              <a:gd name="connsiteX41" fmla="*/ 1066307 w 5545537"/>
              <a:gd name="connsiteY41" fmla="*/ 4347509 h 6876000"/>
              <a:gd name="connsiteX42" fmla="*/ 1069719 w 5545537"/>
              <a:gd name="connsiteY42" fmla="*/ 4620012 h 6876000"/>
              <a:gd name="connsiteX43" fmla="*/ 1095113 w 5545537"/>
              <a:gd name="connsiteY43" fmla="*/ 4538207 h 6876000"/>
              <a:gd name="connsiteX44" fmla="*/ 1576145 w 5545537"/>
              <a:gd name="connsiteY44" fmla="*/ 4219357 h 6876000"/>
              <a:gd name="connsiteX45" fmla="*/ 1609779 w 5545537"/>
              <a:gd name="connsiteY45" fmla="*/ 4222748 h 6876000"/>
              <a:gd name="connsiteX46" fmla="*/ 1609779 w 5545537"/>
              <a:gd name="connsiteY46" fmla="*/ 4205666 h 6876000"/>
              <a:gd name="connsiteX47" fmla="*/ 1577115 w 5545537"/>
              <a:gd name="connsiteY47" fmla="*/ 4208959 h 6876000"/>
              <a:gd name="connsiteX48" fmla="*/ 1055057 w 5545537"/>
              <a:gd name="connsiteY48" fmla="*/ 3686901 h 6876000"/>
              <a:gd name="connsiteX49" fmla="*/ 1577115 w 5545537"/>
              <a:gd name="connsiteY49" fmla="*/ 3164843 h 6876000"/>
              <a:gd name="connsiteX50" fmla="*/ 2088567 w 5545537"/>
              <a:gd name="connsiteY50" fmla="*/ 3581688 h 6876000"/>
              <a:gd name="connsiteX51" fmla="*/ 2098635 w 5545537"/>
              <a:gd name="connsiteY51" fmla="*/ 3681565 h 6876000"/>
              <a:gd name="connsiteX52" fmla="*/ 2113837 w 5545537"/>
              <a:gd name="connsiteY52" fmla="*/ 3681565 h 6876000"/>
              <a:gd name="connsiteX53" fmla="*/ 2113837 w 5545537"/>
              <a:gd name="connsiteY53" fmla="*/ 2637449 h 6876000"/>
              <a:gd name="connsiteX54" fmla="*/ 2114775 w 5545537"/>
              <a:gd name="connsiteY54" fmla="*/ 2637449 h 6876000"/>
              <a:gd name="connsiteX55" fmla="*/ 2113835 w 5545537"/>
              <a:gd name="connsiteY55" fmla="*/ 2628122 h 6876000"/>
              <a:gd name="connsiteX56" fmla="*/ 2635893 w 5545537"/>
              <a:gd name="connsiteY56" fmla="*/ 2106064 h 6876000"/>
              <a:gd name="connsiteX57" fmla="*/ 2649648 w 5545537"/>
              <a:gd name="connsiteY57" fmla="*/ 2107451 h 6876000"/>
              <a:gd name="connsiteX58" fmla="*/ 2649648 w 5545537"/>
              <a:gd name="connsiteY58" fmla="*/ 2090015 h 6876000"/>
              <a:gd name="connsiteX59" fmla="*/ 2635894 w 5545537"/>
              <a:gd name="connsiteY59" fmla="*/ 2091401 h 6876000"/>
              <a:gd name="connsiteX60" fmla="*/ 2113836 w 5545537"/>
              <a:gd name="connsiteY60" fmla="*/ 1569343 h 6876000"/>
              <a:gd name="connsiteX61" fmla="*/ 2635894 w 5545537"/>
              <a:gd name="connsiteY61" fmla="*/ 1047285 h 6876000"/>
              <a:gd name="connsiteX62" fmla="*/ 2649648 w 5545537"/>
              <a:gd name="connsiteY62" fmla="*/ 1048672 h 6876000"/>
              <a:gd name="connsiteX63" fmla="*/ 2649648 w 5545537"/>
              <a:gd name="connsiteY63" fmla="*/ 1043268 h 6876000"/>
              <a:gd name="connsiteX64" fmla="*/ 2689899 w 5545537"/>
              <a:gd name="connsiteY64" fmla="*/ 1039210 h 6876000"/>
              <a:gd name="connsiteX65" fmla="*/ 2689899 w 5545537"/>
              <a:gd name="connsiteY65" fmla="*/ 1038672 h 6876000"/>
              <a:gd name="connsiteX66" fmla="*/ 2635893 w 5545537"/>
              <a:gd name="connsiteY66" fmla="*/ 1044116 h 6876000"/>
              <a:gd name="connsiteX67" fmla="*/ 2113835 w 5545537"/>
              <a:gd name="connsiteY67" fmla="*/ 522058 h 6876000"/>
              <a:gd name="connsiteX68" fmla="*/ 2635893 w 5545537"/>
              <a:gd name="connsiteY68" fmla="*/ 0 h 6876000"/>
              <a:gd name="connsiteX0" fmla="*/ 1577115 w 5545537"/>
              <a:gd name="connsiteY0" fmla="*/ 2106064 h 6876000"/>
              <a:gd name="connsiteX1" fmla="*/ 2099173 w 5545537"/>
              <a:gd name="connsiteY1" fmla="*/ 2628122 h 6876000"/>
              <a:gd name="connsiteX2" fmla="*/ 1577115 w 5545537"/>
              <a:gd name="connsiteY2" fmla="*/ 3150180 h 6876000"/>
              <a:gd name="connsiteX3" fmla="*/ 1055057 w 5545537"/>
              <a:gd name="connsiteY3" fmla="*/ 2628122 h 6876000"/>
              <a:gd name="connsiteX4" fmla="*/ 1577115 w 5545537"/>
              <a:gd name="connsiteY4" fmla="*/ 2106064 h 6876000"/>
              <a:gd name="connsiteX5" fmla="*/ 2635893 w 5545537"/>
              <a:gd name="connsiteY5" fmla="*/ 0 h 6876000"/>
              <a:gd name="connsiteX6" fmla="*/ 2649648 w 5545537"/>
              <a:gd name="connsiteY6" fmla="*/ 1387 h 6876000"/>
              <a:gd name="connsiteX7" fmla="*/ 2649648 w 5545537"/>
              <a:gd name="connsiteY7" fmla="*/ 537 h 6876000"/>
              <a:gd name="connsiteX8" fmla="*/ 2689899 w 5545537"/>
              <a:gd name="connsiteY8" fmla="*/ 537 h 6876000"/>
              <a:gd name="connsiteX9" fmla="*/ 2689899 w 5545537"/>
              <a:gd name="connsiteY9" fmla="*/ 0 h 6876000"/>
              <a:gd name="connsiteX10" fmla="*/ 3846766 w 5545537"/>
              <a:gd name="connsiteY10" fmla="*/ 0 h 6876000"/>
              <a:gd name="connsiteX11" fmla="*/ 3846766 w 5545537"/>
              <a:gd name="connsiteY11" fmla="*/ 537 h 6876000"/>
              <a:gd name="connsiteX12" fmla="*/ 5545537 w 5545537"/>
              <a:gd name="connsiteY12" fmla="*/ 537 h 6876000"/>
              <a:gd name="connsiteX13" fmla="*/ 5545537 w 5545537"/>
              <a:gd name="connsiteY13" fmla="*/ 6876000 h 6876000"/>
              <a:gd name="connsiteX14" fmla="*/ 2649648 w 5545537"/>
              <a:gd name="connsiteY14" fmla="*/ 6876000 h 6876000"/>
              <a:gd name="connsiteX15" fmla="*/ 2649648 w 5545537"/>
              <a:gd name="connsiteY15" fmla="*/ 6858537 h 6876000"/>
              <a:gd name="connsiteX16" fmla="*/ 2617891 w 5545537"/>
              <a:gd name="connsiteY16" fmla="*/ 6858537 h 6876000"/>
              <a:gd name="connsiteX17" fmla="*/ 1609779 w 5545537"/>
              <a:gd name="connsiteY17" fmla="*/ 6858537 h 6876000"/>
              <a:gd name="connsiteX18" fmla="*/ 1069719 w 5545537"/>
              <a:gd name="connsiteY18" fmla="*/ 6858537 h 6876000"/>
              <a:gd name="connsiteX19" fmla="*/ 1069719 w 5545537"/>
              <a:gd name="connsiteY19" fmla="*/ 6318334 h 6876000"/>
              <a:gd name="connsiteX20" fmla="*/ 1069720 w 5545537"/>
              <a:gd name="connsiteY20" fmla="*/ 6318321 h 6876000"/>
              <a:gd name="connsiteX21" fmla="*/ 1069719 w 5545537"/>
              <a:gd name="connsiteY21" fmla="*/ 6318310 h 6876000"/>
              <a:gd name="connsiteX22" fmla="*/ 1069719 w 5545537"/>
              <a:gd name="connsiteY22" fmla="*/ 6237825 h 6876000"/>
              <a:gd name="connsiteX23" fmla="*/ 1062618 w 5545537"/>
              <a:gd name="connsiteY23" fmla="*/ 6237825 h 6876000"/>
              <a:gd name="connsiteX24" fmla="*/ 1061010 w 5545537"/>
              <a:gd name="connsiteY24" fmla="*/ 6219603 h 6876000"/>
              <a:gd name="connsiteX25" fmla="*/ 624433 w 5545537"/>
              <a:gd name="connsiteY25" fmla="*/ 5771972 h 6876000"/>
              <a:gd name="connsiteX26" fmla="*/ 529659 w 5545537"/>
              <a:gd name="connsiteY26" fmla="*/ 5762418 h 6876000"/>
              <a:gd name="connsiteX27" fmla="*/ 529659 w 5545537"/>
              <a:gd name="connsiteY27" fmla="*/ 5760642 h 6876000"/>
              <a:gd name="connsiteX28" fmla="*/ 512040 w 5545537"/>
              <a:gd name="connsiteY28" fmla="*/ 5760642 h 6876000"/>
              <a:gd name="connsiteX29" fmla="*/ 512040 w 5545537"/>
              <a:gd name="connsiteY29" fmla="*/ 5743975 h 6876000"/>
              <a:gd name="connsiteX30" fmla="*/ 426816 w 5545537"/>
              <a:gd name="connsiteY30" fmla="*/ 5735384 h 6876000"/>
              <a:gd name="connsiteX31" fmla="*/ 9971 w 5545537"/>
              <a:gd name="connsiteY31" fmla="*/ 5223932 h 6876000"/>
              <a:gd name="connsiteX32" fmla="*/ 426816 w 5545537"/>
              <a:gd name="connsiteY32" fmla="*/ 4712481 h 6876000"/>
              <a:gd name="connsiteX33" fmla="*/ 512040 w 5545537"/>
              <a:gd name="connsiteY33" fmla="*/ 4703889 h 6876000"/>
              <a:gd name="connsiteX34" fmla="*/ 512040 w 5545537"/>
              <a:gd name="connsiteY34" fmla="*/ 4703511 h 6876000"/>
              <a:gd name="connsiteX35" fmla="*/ 423086 w 5545537"/>
              <a:gd name="connsiteY35" fmla="*/ 4694544 h 6876000"/>
              <a:gd name="connsiteX36" fmla="*/ 0 w 5545537"/>
              <a:gd name="connsiteY36" fmla="*/ 4175435 h 6876000"/>
              <a:gd name="connsiteX37" fmla="*/ 529874 w 5545537"/>
              <a:gd name="connsiteY37" fmla="*/ 3645561 h 6876000"/>
              <a:gd name="connsiteX38" fmla="*/ 1048983 w 5545537"/>
              <a:gd name="connsiteY38" fmla="*/ 4068647 h 6876000"/>
              <a:gd name="connsiteX39" fmla="*/ 1057146 w 5545537"/>
              <a:gd name="connsiteY39" fmla="*/ 4149617 h 6876000"/>
              <a:gd name="connsiteX40" fmla="*/ 1066307 w 5545537"/>
              <a:gd name="connsiteY40" fmla="*/ 4347509 h 6876000"/>
              <a:gd name="connsiteX41" fmla="*/ 1069719 w 5545537"/>
              <a:gd name="connsiteY41" fmla="*/ 4620012 h 6876000"/>
              <a:gd name="connsiteX42" fmla="*/ 1095113 w 5545537"/>
              <a:gd name="connsiteY42" fmla="*/ 4538207 h 6876000"/>
              <a:gd name="connsiteX43" fmla="*/ 1576145 w 5545537"/>
              <a:gd name="connsiteY43" fmla="*/ 4219357 h 6876000"/>
              <a:gd name="connsiteX44" fmla="*/ 1609779 w 5545537"/>
              <a:gd name="connsiteY44" fmla="*/ 4222748 h 6876000"/>
              <a:gd name="connsiteX45" fmla="*/ 1609779 w 5545537"/>
              <a:gd name="connsiteY45" fmla="*/ 4205666 h 6876000"/>
              <a:gd name="connsiteX46" fmla="*/ 1577115 w 5545537"/>
              <a:gd name="connsiteY46" fmla="*/ 4208959 h 6876000"/>
              <a:gd name="connsiteX47" fmla="*/ 1055057 w 5545537"/>
              <a:gd name="connsiteY47" fmla="*/ 3686901 h 6876000"/>
              <a:gd name="connsiteX48" fmla="*/ 1577115 w 5545537"/>
              <a:gd name="connsiteY48" fmla="*/ 3164843 h 6876000"/>
              <a:gd name="connsiteX49" fmla="*/ 2088567 w 5545537"/>
              <a:gd name="connsiteY49" fmla="*/ 3581688 h 6876000"/>
              <a:gd name="connsiteX50" fmla="*/ 2098635 w 5545537"/>
              <a:gd name="connsiteY50" fmla="*/ 3681565 h 6876000"/>
              <a:gd name="connsiteX51" fmla="*/ 2113837 w 5545537"/>
              <a:gd name="connsiteY51" fmla="*/ 3681565 h 6876000"/>
              <a:gd name="connsiteX52" fmla="*/ 2113837 w 5545537"/>
              <a:gd name="connsiteY52" fmla="*/ 2637449 h 6876000"/>
              <a:gd name="connsiteX53" fmla="*/ 2114775 w 5545537"/>
              <a:gd name="connsiteY53" fmla="*/ 2637449 h 6876000"/>
              <a:gd name="connsiteX54" fmla="*/ 2113835 w 5545537"/>
              <a:gd name="connsiteY54" fmla="*/ 2628122 h 6876000"/>
              <a:gd name="connsiteX55" fmla="*/ 2635893 w 5545537"/>
              <a:gd name="connsiteY55" fmla="*/ 2106064 h 6876000"/>
              <a:gd name="connsiteX56" fmla="*/ 2649648 w 5545537"/>
              <a:gd name="connsiteY56" fmla="*/ 2107451 h 6876000"/>
              <a:gd name="connsiteX57" fmla="*/ 2649648 w 5545537"/>
              <a:gd name="connsiteY57" fmla="*/ 2090015 h 6876000"/>
              <a:gd name="connsiteX58" fmla="*/ 2635894 w 5545537"/>
              <a:gd name="connsiteY58" fmla="*/ 2091401 h 6876000"/>
              <a:gd name="connsiteX59" fmla="*/ 2113836 w 5545537"/>
              <a:gd name="connsiteY59" fmla="*/ 1569343 h 6876000"/>
              <a:gd name="connsiteX60" fmla="*/ 2635894 w 5545537"/>
              <a:gd name="connsiteY60" fmla="*/ 1047285 h 6876000"/>
              <a:gd name="connsiteX61" fmla="*/ 2649648 w 5545537"/>
              <a:gd name="connsiteY61" fmla="*/ 1048672 h 6876000"/>
              <a:gd name="connsiteX62" fmla="*/ 2649648 w 5545537"/>
              <a:gd name="connsiteY62" fmla="*/ 1043268 h 6876000"/>
              <a:gd name="connsiteX63" fmla="*/ 2689899 w 5545537"/>
              <a:gd name="connsiteY63" fmla="*/ 1039210 h 6876000"/>
              <a:gd name="connsiteX64" fmla="*/ 2689899 w 5545537"/>
              <a:gd name="connsiteY64" fmla="*/ 1038672 h 6876000"/>
              <a:gd name="connsiteX65" fmla="*/ 2635893 w 5545537"/>
              <a:gd name="connsiteY65" fmla="*/ 1044116 h 6876000"/>
              <a:gd name="connsiteX66" fmla="*/ 2113835 w 5545537"/>
              <a:gd name="connsiteY66" fmla="*/ 522058 h 6876000"/>
              <a:gd name="connsiteX67" fmla="*/ 2635893 w 5545537"/>
              <a:gd name="connsiteY67" fmla="*/ 0 h 6876000"/>
              <a:gd name="connsiteX0" fmla="*/ 1577115 w 5545537"/>
              <a:gd name="connsiteY0" fmla="*/ 2106064 h 6876000"/>
              <a:gd name="connsiteX1" fmla="*/ 2099173 w 5545537"/>
              <a:gd name="connsiteY1" fmla="*/ 2628122 h 6876000"/>
              <a:gd name="connsiteX2" fmla="*/ 1577115 w 5545537"/>
              <a:gd name="connsiteY2" fmla="*/ 3150180 h 6876000"/>
              <a:gd name="connsiteX3" fmla="*/ 1055057 w 5545537"/>
              <a:gd name="connsiteY3" fmla="*/ 2628122 h 6876000"/>
              <a:gd name="connsiteX4" fmla="*/ 1577115 w 5545537"/>
              <a:gd name="connsiteY4" fmla="*/ 2106064 h 6876000"/>
              <a:gd name="connsiteX5" fmla="*/ 2635893 w 5545537"/>
              <a:gd name="connsiteY5" fmla="*/ 0 h 6876000"/>
              <a:gd name="connsiteX6" fmla="*/ 2649648 w 5545537"/>
              <a:gd name="connsiteY6" fmla="*/ 1387 h 6876000"/>
              <a:gd name="connsiteX7" fmla="*/ 2649648 w 5545537"/>
              <a:gd name="connsiteY7" fmla="*/ 537 h 6876000"/>
              <a:gd name="connsiteX8" fmla="*/ 2689899 w 5545537"/>
              <a:gd name="connsiteY8" fmla="*/ 537 h 6876000"/>
              <a:gd name="connsiteX9" fmla="*/ 2689899 w 5545537"/>
              <a:gd name="connsiteY9" fmla="*/ 0 h 6876000"/>
              <a:gd name="connsiteX10" fmla="*/ 3846766 w 5545537"/>
              <a:gd name="connsiteY10" fmla="*/ 0 h 6876000"/>
              <a:gd name="connsiteX11" fmla="*/ 3846766 w 5545537"/>
              <a:gd name="connsiteY11" fmla="*/ 537 h 6876000"/>
              <a:gd name="connsiteX12" fmla="*/ 5545537 w 5545537"/>
              <a:gd name="connsiteY12" fmla="*/ 537 h 6876000"/>
              <a:gd name="connsiteX13" fmla="*/ 5545537 w 5545537"/>
              <a:gd name="connsiteY13" fmla="*/ 6876000 h 6876000"/>
              <a:gd name="connsiteX14" fmla="*/ 2649648 w 5545537"/>
              <a:gd name="connsiteY14" fmla="*/ 6858537 h 6876000"/>
              <a:gd name="connsiteX15" fmla="*/ 2617891 w 5545537"/>
              <a:gd name="connsiteY15" fmla="*/ 6858537 h 6876000"/>
              <a:gd name="connsiteX16" fmla="*/ 1609779 w 5545537"/>
              <a:gd name="connsiteY16" fmla="*/ 6858537 h 6876000"/>
              <a:gd name="connsiteX17" fmla="*/ 1069719 w 5545537"/>
              <a:gd name="connsiteY17" fmla="*/ 6858537 h 6876000"/>
              <a:gd name="connsiteX18" fmla="*/ 1069719 w 5545537"/>
              <a:gd name="connsiteY18" fmla="*/ 6318334 h 6876000"/>
              <a:gd name="connsiteX19" fmla="*/ 1069720 w 5545537"/>
              <a:gd name="connsiteY19" fmla="*/ 6318321 h 6876000"/>
              <a:gd name="connsiteX20" fmla="*/ 1069719 w 5545537"/>
              <a:gd name="connsiteY20" fmla="*/ 6318310 h 6876000"/>
              <a:gd name="connsiteX21" fmla="*/ 1069719 w 5545537"/>
              <a:gd name="connsiteY21" fmla="*/ 6237825 h 6876000"/>
              <a:gd name="connsiteX22" fmla="*/ 1062618 w 5545537"/>
              <a:gd name="connsiteY22" fmla="*/ 6237825 h 6876000"/>
              <a:gd name="connsiteX23" fmla="*/ 1061010 w 5545537"/>
              <a:gd name="connsiteY23" fmla="*/ 6219603 h 6876000"/>
              <a:gd name="connsiteX24" fmla="*/ 624433 w 5545537"/>
              <a:gd name="connsiteY24" fmla="*/ 5771972 h 6876000"/>
              <a:gd name="connsiteX25" fmla="*/ 529659 w 5545537"/>
              <a:gd name="connsiteY25" fmla="*/ 5762418 h 6876000"/>
              <a:gd name="connsiteX26" fmla="*/ 529659 w 5545537"/>
              <a:gd name="connsiteY26" fmla="*/ 5760642 h 6876000"/>
              <a:gd name="connsiteX27" fmla="*/ 512040 w 5545537"/>
              <a:gd name="connsiteY27" fmla="*/ 5760642 h 6876000"/>
              <a:gd name="connsiteX28" fmla="*/ 512040 w 5545537"/>
              <a:gd name="connsiteY28" fmla="*/ 5743975 h 6876000"/>
              <a:gd name="connsiteX29" fmla="*/ 426816 w 5545537"/>
              <a:gd name="connsiteY29" fmla="*/ 5735384 h 6876000"/>
              <a:gd name="connsiteX30" fmla="*/ 9971 w 5545537"/>
              <a:gd name="connsiteY30" fmla="*/ 5223932 h 6876000"/>
              <a:gd name="connsiteX31" fmla="*/ 426816 w 5545537"/>
              <a:gd name="connsiteY31" fmla="*/ 4712481 h 6876000"/>
              <a:gd name="connsiteX32" fmla="*/ 512040 w 5545537"/>
              <a:gd name="connsiteY32" fmla="*/ 4703889 h 6876000"/>
              <a:gd name="connsiteX33" fmla="*/ 512040 w 5545537"/>
              <a:gd name="connsiteY33" fmla="*/ 4703511 h 6876000"/>
              <a:gd name="connsiteX34" fmla="*/ 423086 w 5545537"/>
              <a:gd name="connsiteY34" fmla="*/ 4694544 h 6876000"/>
              <a:gd name="connsiteX35" fmla="*/ 0 w 5545537"/>
              <a:gd name="connsiteY35" fmla="*/ 4175435 h 6876000"/>
              <a:gd name="connsiteX36" fmla="*/ 529874 w 5545537"/>
              <a:gd name="connsiteY36" fmla="*/ 3645561 h 6876000"/>
              <a:gd name="connsiteX37" fmla="*/ 1048983 w 5545537"/>
              <a:gd name="connsiteY37" fmla="*/ 4068647 h 6876000"/>
              <a:gd name="connsiteX38" fmla="*/ 1057146 w 5545537"/>
              <a:gd name="connsiteY38" fmla="*/ 4149617 h 6876000"/>
              <a:gd name="connsiteX39" fmla="*/ 1066307 w 5545537"/>
              <a:gd name="connsiteY39" fmla="*/ 4347509 h 6876000"/>
              <a:gd name="connsiteX40" fmla="*/ 1069719 w 5545537"/>
              <a:gd name="connsiteY40" fmla="*/ 4620012 h 6876000"/>
              <a:gd name="connsiteX41" fmla="*/ 1095113 w 5545537"/>
              <a:gd name="connsiteY41" fmla="*/ 4538207 h 6876000"/>
              <a:gd name="connsiteX42" fmla="*/ 1576145 w 5545537"/>
              <a:gd name="connsiteY42" fmla="*/ 4219357 h 6876000"/>
              <a:gd name="connsiteX43" fmla="*/ 1609779 w 5545537"/>
              <a:gd name="connsiteY43" fmla="*/ 4222748 h 6876000"/>
              <a:gd name="connsiteX44" fmla="*/ 1609779 w 5545537"/>
              <a:gd name="connsiteY44" fmla="*/ 4205666 h 6876000"/>
              <a:gd name="connsiteX45" fmla="*/ 1577115 w 5545537"/>
              <a:gd name="connsiteY45" fmla="*/ 4208959 h 6876000"/>
              <a:gd name="connsiteX46" fmla="*/ 1055057 w 5545537"/>
              <a:gd name="connsiteY46" fmla="*/ 3686901 h 6876000"/>
              <a:gd name="connsiteX47" fmla="*/ 1577115 w 5545537"/>
              <a:gd name="connsiteY47" fmla="*/ 3164843 h 6876000"/>
              <a:gd name="connsiteX48" fmla="*/ 2088567 w 5545537"/>
              <a:gd name="connsiteY48" fmla="*/ 3581688 h 6876000"/>
              <a:gd name="connsiteX49" fmla="*/ 2098635 w 5545537"/>
              <a:gd name="connsiteY49" fmla="*/ 3681565 h 6876000"/>
              <a:gd name="connsiteX50" fmla="*/ 2113837 w 5545537"/>
              <a:gd name="connsiteY50" fmla="*/ 3681565 h 6876000"/>
              <a:gd name="connsiteX51" fmla="*/ 2113837 w 5545537"/>
              <a:gd name="connsiteY51" fmla="*/ 2637449 h 6876000"/>
              <a:gd name="connsiteX52" fmla="*/ 2114775 w 5545537"/>
              <a:gd name="connsiteY52" fmla="*/ 2637449 h 6876000"/>
              <a:gd name="connsiteX53" fmla="*/ 2113835 w 5545537"/>
              <a:gd name="connsiteY53" fmla="*/ 2628122 h 6876000"/>
              <a:gd name="connsiteX54" fmla="*/ 2635893 w 5545537"/>
              <a:gd name="connsiteY54" fmla="*/ 2106064 h 6876000"/>
              <a:gd name="connsiteX55" fmla="*/ 2649648 w 5545537"/>
              <a:gd name="connsiteY55" fmla="*/ 2107451 h 6876000"/>
              <a:gd name="connsiteX56" fmla="*/ 2649648 w 5545537"/>
              <a:gd name="connsiteY56" fmla="*/ 2090015 h 6876000"/>
              <a:gd name="connsiteX57" fmla="*/ 2635894 w 5545537"/>
              <a:gd name="connsiteY57" fmla="*/ 2091401 h 6876000"/>
              <a:gd name="connsiteX58" fmla="*/ 2113836 w 5545537"/>
              <a:gd name="connsiteY58" fmla="*/ 1569343 h 6876000"/>
              <a:gd name="connsiteX59" fmla="*/ 2635894 w 5545537"/>
              <a:gd name="connsiteY59" fmla="*/ 1047285 h 6876000"/>
              <a:gd name="connsiteX60" fmla="*/ 2649648 w 5545537"/>
              <a:gd name="connsiteY60" fmla="*/ 1048672 h 6876000"/>
              <a:gd name="connsiteX61" fmla="*/ 2649648 w 5545537"/>
              <a:gd name="connsiteY61" fmla="*/ 1043268 h 6876000"/>
              <a:gd name="connsiteX62" fmla="*/ 2689899 w 5545537"/>
              <a:gd name="connsiteY62" fmla="*/ 1039210 h 6876000"/>
              <a:gd name="connsiteX63" fmla="*/ 2689899 w 5545537"/>
              <a:gd name="connsiteY63" fmla="*/ 1038672 h 6876000"/>
              <a:gd name="connsiteX64" fmla="*/ 2635893 w 5545537"/>
              <a:gd name="connsiteY64" fmla="*/ 1044116 h 6876000"/>
              <a:gd name="connsiteX65" fmla="*/ 2113835 w 5545537"/>
              <a:gd name="connsiteY65" fmla="*/ 522058 h 6876000"/>
              <a:gd name="connsiteX66" fmla="*/ 2635893 w 5545537"/>
              <a:gd name="connsiteY66" fmla="*/ 0 h 6876000"/>
              <a:gd name="connsiteX0" fmla="*/ 1577115 w 5545537"/>
              <a:gd name="connsiteY0" fmla="*/ 2106064 h 6876000"/>
              <a:gd name="connsiteX1" fmla="*/ 2099173 w 5545537"/>
              <a:gd name="connsiteY1" fmla="*/ 2628122 h 6876000"/>
              <a:gd name="connsiteX2" fmla="*/ 1577115 w 5545537"/>
              <a:gd name="connsiteY2" fmla="*/ 3150180 h 6876000"/>
              <a:gd name="connsiteX3" fmla="*/ 1055057 w 5545537"/>
              <a:gd name="connsiteY3" fmla="*/ 2628122 h 6876000"/>
              <a:gd name="connsiteX4" fmla="*/ 1577115 w 5545537"/>
              <a:gd name="connsiteY4" fmla="*/ 2106064 h 6876000"/>
              <a:gd name="connsiteX5" fmla="*/ 2635893 w 5545537"/>
              <a:gd name="connsiteY5" fmla="*/ 0 h 6876000"/>
              <a:gd name="connsiteX6" fmla="*/ 2649648 w 5545537"/>
              <a:gd name="connsiteY6" fmla="*/ 1387 h 6876000"/>
              <a:gd name="connsiteX7" fmla="*/ 2649648 w 5545537"/>
              <a:gd name="connsiteY7" fmla="*/ 537 h 6876000"/>
              <a:gd name="connsiteX8" fmla="*/ 2689899 w 5545537"/>
              <a:gd name="connsiteY8" fmla="*/ 537 h 6876000"/>
              <a:gd name="connsiteX9" fmla="*/ 2689899 w 5545537"/>
              <a:gd name="connsiteY9" fmla="*/ 0 h 6876000"/>
              <a:gd name="connsiteX10" fmla="*/ 3846766 w 5545537"/>
              <a:gd name="connsiteY10" fmla="*/ 0 h 6876000"/>
              <a:gd name="connsiteX11" fmla="*/ 3846766 w 5545537"/>
              <a:gd name="connsiteY11" fmla="*/ 537 h 6876000"/>
              <a:gd name="connsiteX12" fmla="*/ 5545537 w 5545537"/>
              <a:gd name="connsiteY12" fmla="*/ 537 h 6876000"/>
              <a:gd name="connsiteX13" fmla="*/ 5545537 w 5545537"/>
              <a:gd name="connsiteY13" fmla="*/ 6876000 h 6876000"/>
              <a:gd name="connsiteX14" fmla="*/ 2649648 w 5545537"/>
              <a:gd name="connsiteY14" fmla="*/ 6858537 h 6876000"/>
              <a:gd name="connsiteX15" fmla="*/ 2617891 w 5545537"/>
              <a:gd name="connsiteY15" fmla="*/ 6858537 h 6876000"/>
              <a:gd name="connsiteX16" fmla="*/ 1609779 w 5545537"/>
              <a:gd name="connsiteY16" fmla="*/ 6858537 h 6876000"/>
              <a:gd name="connsiteX17" fmla="*/ 1069719 w 5545537"/>
              <a:gd name="connsiteY17" fmla="*/ 6858537 h 6876000"/>
              <a:gd name="connsiteX18" fmla="*/ 1069719 w 5545537"/>
              <a:gd name="connsiteY18" fmla="*/ 6318334 h 6876000"/>
              <a:gd name="connsiteX19" fmla="*/ 1069720 w 5545537"/>
              <a:gd name="connsiteY19" fmla="*/ 6318321 h 6876000"/>
              <a:gd name="connsiteX20" fmla="*/ 1069719 w 5545537"/>
              <a:gd name="connsiteY20" fmla="*/ 6318310 h 6876000"/>
              <a:gd name="connsiteX21" fmla="*/ 1069719 w 5545537"/>
              <a:gd name="connsiteY21" fmla="*/ 6237825 h 6876000"/>
              <a:gd name="connsiteX22" fmla="*/ 1061010 w 5545537"/>
              <a:gd name="connsiteY22" fmla="*/ 6219603 h 6876000"/>
              <a:gd name="connsiteX23" fmla="*/ 624433 w 5545537"/>
              <a:gd name="connsiteY23" fmla="*/ 5771972 h 6876000"/>
              <a:gd name="connsiteX24" fmla="*/ 529659 w 5545537"/>
              <a:gd name="connsiteY24" fmla="*/ 5762418 h 6876000"/>
              <a:gd name="connsiteX25" fmla="*/ 529659 w 5545537"/>
              <a:gd name="connsiteY25" fmla="*/ 5760642 h 6876000"/>
              <a:gd name="connsiteX26" fmla="*/ 512040 w 5545537"/>
              <a:gd name="connsiteY26" fmla="*/ 5760642 h 6876000"/>
              <a:gd name="connsiteX27" fmla="*/ 512040 w 5545537"/>
              <a:gd name="connsiteY27" fmla="*/ 5743975 h 6876000"/>
              <a:gd name="connsiteX28" fmla="*/ 426816 w 5545537"/>
              <a:gd name="connsiteY28" fmla="*/ 5735384 h 6876000"/>
              <a:gd name="connsiteX29" fmla="*/ 9971 w 5545537"/>
              <a:gd name="connsiteY29" fmla="*/ 5223932 h 6876000"/>
              <a:gd name="connsiteX30" fmla="*/ 426816 w 5545537"/>
              <a:gd name="connsiteY30" fmla="*/ 4712481 h 6876000"/>
              <a:gd name="connsiteX31" fmla="*/ 512040 w 5545537"/>
              <a:gd name="connsiteY31" fmla="*/ 4703889 h 6876000"/>
              <a:gd name="connsiteX32" fmla="*/ 512040 w 5545537"/>
              <a:gd name="connsiteY32" fmla="*/ 4703511 h 6876000"/>
              <a:gd name="connsiteX33" fmla="*/ 423086 w 5545537"/>
              <a:gd name="connsiteY33" fmla="*/ 4694544 h 6876000"/>
              <a:gd name="connsiteX34" fmla="*/ 0 w 5545537"/>
              <a:gd name="connsiteY34" fmla="*/ 4175435 h 6876000"/>
              <a:gd name="connsiteX35" fmla="*/ 529874 w 5545537"/>
              <a:gd name="connsiteY35" fmla="*/ 3645561 h 6876000"/>
              <a:gd name="connsiteX36" fmla="*/ 1048983 w 5545537"/>
              <a:gd name="connsiteY36" fmla="*/ 4068647 h 6876000"/>
              <a:gd name="connsiteX37" fmla="*/ 1057146 w 5545537"/>
              <a:gd name="connsiteY37" fmla="*/ 4149617 h 6876000"/>
              <a:gd name="connsiteX38" fmla="*/ 1066307 w 5545537"/>
              <a:gd name="connsiteY38" fmla="*/ 4347509 h 6876000"/>
              <a:gd name="connsiteX39" fmla="*/ 1069719 w 5545537"/>
              <a:gd name="connsiteY39" fmla="*/ 4620012 h 6876000"/>
              <a:gd name="connsiteX40" fmla="*/ 1095113 w 5545537"/>
              <a:gd name="connsiteY40" fmla="*/ 4538207 h 6876000"/>
              <a:gd name="connsiteX41" fmla="*/ 1576145 w 5545537"/>
              <a:gd name="connsiteY41" fmla="*/ 4219357 h 6876000"/>
              <a:gd name="connsiteX42" fmla="*/ 1609779 w 5545537"/>
              <a:gd name="connsiteY42" fmla="*/ 4222748 h 6876000"/>
              <a:gd name="connsiteX43" fmla="*/ 1609779 w 5545537"/>
              <a:gd name="connsiteY43" fmla="*/ 4205666 h 6876000"/>
              <a:gd name="connsiteX44" fmla="*/ 1577115 w 5545537"/>
              <a:gd name="connsiteY44" fmla="*/ 4208959 h 6876000"/>
              <a:gd name="connsiteX45" fmla="*/ 1055057 w 5545537"/>
              <a:gd name="connsiteY45" fmla="*/ 3686901 h 6876000"/>
              <a:gd name="connsiteX46" fmla="*/ 1577115 w 5545537"/>
              <a:gd name="connsiteY46" fmla="*/ 3164843 h 6876000"/>
              <a:gd name="connsiteX47" fmla="*/ 2088567 w 5545537"/>
              <a:gd name="connsiteY47" fmla="*/ 3581688 h 6876000"/>
              <a:gd name="connsiteX48" fmla="*/ 2098635 w 5545537"/>
              <a:gd name="connsiteY48" fmla="*/ 3681565 h 6876000"/>
              <a:gd name="connsiteX49" fmla="*/ 2113837 w 5545537"/>
              <a:gd name="connsiteY49" fmla="*/ 3681565 h 6876000"/>
              <a:gd name="connsiteX50" fmla="*/ 2113837 w 5545537"/>
              <a:gd name="connsiteY50" fmla="*/ 2637449 h 6876000"/>
              <a:gd name="connsiteX51" fmla="*/ 2114775 w 5545537"/>
              <a:gd name="connsiteY51" fmla="*/ 2637449 h 6876000"/>
              <a:gd name="connsiteX52" fmla="*/ 2113835 w 5545537"/>
              <a:gd name="connsiteY52" fmla="*/ 2628122 h 6876000"/>
              <a:gd name="connsiteX53" fmla="*/ 2635893 w 5545537"/>
              <a:gd name="connsiteY53" fmla="*/ 2106064 h 6876000"/>
              <a:gd name="connsiteX54" fmla="*/ 2649648 w 5545537"/>
              <a:gd name="connsiteY54" fmla="*/ 2107451 h 6876000"/>
              <a:gd name="connsiteX55" fmla="*/ 2649648 w 5545537"/>
              <a:gd name="connsiteY55" fmla="*/ 2090015 h 6876000"/>
              <a:gd name="connsiteX56" fmla="*/ 2635894 w 5545537"/>
              <a:gd name="connsiteY56" fmla="*/ 2091401 h 6876000"/>
              <a:gd name="connsiteX57" fmla="*/ 2113836 w 5545537"/>
              <a:gd name="connsiteY57" fmla="*/ 1569343 h 6876000"/>
              <a:gd name="connsiteX58" fmla="*/ 2635894 w 5545537"/>
              <a:gd name="connsiteY58" fmla="*/ 1047285 h 6876000"/>
              <a:gd name="connsiteX59" fmla="*/ 2649648 w 5545537"/>
              <a:gd name="connsiteY59" fmla="*/ 1048672 h 6876000"/>
              <a:gd name="connsiteX60" fmla="*/ 2649648 w 5545537"/>
              <a:gd name="connsiteY60" fmla="*/ 1043268 h 6876000"/>
              <a:gd name="connsiteX61" fmla="*/ 2689899 w 5545537"/>
              <a:gd name="connsiteY61" fmla="*/ 1039210 h 6876000"/>
              <a:gd name="connsiteX62" fmla="*/ 2689899 w 5545537"/>
              <a:gd name="connsiteY62" fmla="*/ 1038672 h 6876000"/>
              <a:gd name="connsiteX63" fmla="*/ 2635893 w 5545537"/>
              <a:gd name="connsiteY63" fmla="*/ 1044116 h 6876000"/>
              <a:gd name="connsiteX64" fmla="*/ 2113835 w 5545537"/>
              <a:gd name="connsiteY64" fmla="*/ 522058 h 6876000"/>
              <a:gd name="connsiteX65" fmla="*/ 2635893 w 5545537"/>
              <a:gd name="connsiteY65" fmla="*/ 0 h 6876000"/>
              <a:gd name="connsiteX0" fmla="*/ 1577115 w 5545537"/>
              <a:gd name="connsiteY0" fmla="*/ 2106064 h 6876000"/>
              <a:gd name="connsiteX1" fmla="*/ 2099173 w 5545537"/>
              <a:gd name="connsiteY1" fmla="*/ 2628122 h 6876000"/>
              <a:gd name="connsiteX2" fmla="*/ 1577115 w 5545537"/>
              <a:gd name="connsiteY2" fmla="*/ 3150180 h 6876000"/>
              <a:gd name="connsiteX3" fmla="*/ 1055057 w 5545537"/>
              <a:gd name="connsiteY3" fmla="*/ 2628122 h 6876000"/>
              <a:gd name="connsiteX4" fmla="*/ 1577115 w 5545537"/>
              <a:gd name="connsiteY4" fmla="*/ 2106064 h 6876000"/>
              <a:gd name="connsiteX5" fmla="*/ 2635893 w 5545537"/>
              <a:gd name="connsiteY5" fmla="*/ 0 h 6876000"/>
              <a:gd name="connsiteX6" fmla="*/ 2649648 w 5545537"/>
              <a:gd name="connsiteY6" fmla="*/ 1387 h 6876000"/>
              <a:gd name="connsiteX7" fmla="*/ 2649648 w 5545537"/>
              <a:gd name="connsiteY7" fmla="*/ 537 h 6876000"/>
              <a:gd name="connsiteX8" fmla="*/ 2689899 w 5545537"/>
              <a:gd name="connsiteY8" fmla="*/ 537 h 6876000"/>
              <a:gd name="connsiteX9" fmla="*/ 2689899 w 5545537"/>
              <a:gd name="connsiteY9" fmla="*/ 0 h 6876000"/>
              <a:gd name="connsiteX10" fmla="*/ 3846766 w 5545537"/>
              <a:gd name="connsiteY10" fmla="*/ 0 h 6876000"/>
              <a:gd name="connsiteX11" fmla="*/ 3846766 w 5545537"/>
              <a:gd name="connsiteY11" fmla="*/ 537 h 6876000"/>
              <a:gd name="connsiteX12" fmla="*/ 5545537 w 5545537"/>
              <a:gd name="connsiteY12" fmla="*/ 537 h 6876000"/>
              <a:gd name="connsiteX13" fmla="*/ 5545537 w 5545537"/>
              <a:gd name="connsiteY13" fmla="*/ 6876000 h 6876000"/>
              <a:gd name="connsiteX14" fmla="*/ 2649648 w 5545537"/>
              <a:gd name="connsiteY14" fmla="*/ 6858537 h 6876000"/>
              <a:gd name="connsiteX15" fmla="*/ 2617891 w 5545537"/>
              <a:gd name="connsiteY15" fmla="*/ 6858537 h 6876000"/>
              <a:gd name="connsiteX16" fmla="*/ 1609779 w 5545537"/>
              <a:gd name="connsiteY16" fmla="*/ 6858537 h 6876000"/>
              <a:gd name="connsiteX17" fmla="*/ 1069719 w 5545537"/>
              <a:gd name="connsiteY17" fmla="*/ 6858537 h 6876000"/>
              <a:gd name="connsiteX18" fmla="*/ 1069719 w 5545537"/>
              <a:gd name="connsiteY18" fmla="*/ 6318334 h 6876000"/>
              <a:gd name="connsiteX19" fmla="*/ 1069720 w 5545537"/>
              <a:gd name="connsiteY19" fmla="*/ 6318321 h 6876000"/>
              <a:gd name="connsiteX20" fmla="*/ 1069719 w 5545537"/>
              <a:gd name="connsiteY20" fmla="*/ 6318310 h 6876000"/>
              <a:gd name="connsiteX21" fmla="*/ 1069719 w 5545537"/>
              <a:gd name="connsiteY21" fmla="*/ 6237825 h 6876000"/>
              <a:gd name="connsiteX22" fmla="*/ 1061010 w 5545537"/>
              <a:gd name="connsiteY22" fmla="*/ 6219603 h 6876000"/>
              <a:gd name="connsiteX23" fmla="*/ 624433 w 5545537"/>
              <a:gd name="connsiteY23" fmla="*/ 5771972 h 6876000"/>
              <a:gd name="connsiteX24" fmla="*/ 529659 w 5545537"/>
              <a:gd name="connsiteY24" fmla="*/ 5762418 h 6876000"/>
              <a:gd name="connsiteX25" fmla="*/ 529659 w 5545537"/>
              <a:gd name="connsiteY25" fmla="*/ 5760642 h 6876000"/>
              <a:gd name="connsiteX26" fmla="*/ 512040 w 5545537"/>
              <a:gd name="connsiteY26" fmla="*/ 5760642 h 6876000"/>
              <a:gd name="connsiteX27" fmla="*/ 512040 w 5545537"/>
              <a:gd name="connsiteY27" fmla="*/ 5743975 h 6876000"/>
              <a:gd name="connsiteX28" fmla="*/ 426816 w 5545537"/>
              <a:gd name="connsiteY28" fmla="*/ 5735384 h 6876000"/>
              <a:gd name="connsiteX29" fmla="*/ 9971 w 5545537"/>
              <a:gd name="connsiteY29" fmla="*/ 5223932 h 6876000"/>
              <a:gd name="connsiteX30" fmla="*/ 426816 w 5545537"/>
              <a:gd name="connsiteY30" fmla="*/ 4712481 h 6876000"/>
              <a:gd name="connsiteX31" fmla="*/ 512040 w 5545537"/>
              <a:gd name="connsiteY31" fmla="*/ 4703889 h 6876000"/>
              <a:gd name="connsiteX32" fmla="*/ 512040 w 5545537"/>
              <a:gd name="connsiteY32" fmla="*/ 4703511 h 6876000"/>
              <a:gd name="connsiteX33" fmla="*/ 423086 w 5545537"/>
              <a:gd name="connsiteY33" fmla="*/ 4694544 h 6876000"/>
              <a:gd name="connsiteX34" fmla="*/ 0 w 5545537"/>
              <a:gd name="connsiteY34" fmla="*/ 4175435 h 6876000"/>
              <a:gd name="connsiteX35" fmla="*/ 529874 w 5545537"/>
              <a:gd name="connsiteY35" fmla="*/ 3645561 h 6876000"/>
              <a:gd name="connsiteX36" fmla="*/ 1048983 w 5545537"/>
              <a:gd name="connsiteY36" fmla="*/ 4068647 h 6876000"/>
              <a:gd name="connsiteX37" fmla="*/ 1057146 w 5545537"/>
              <a:gd name="connsiteY37" fmla="*/ 4149617 h 6876000"/>
              <a:gd name="connsiteX38" fmla="*/ 1066307 w 5545537"/>
              <a:gd name="connsiteY38" fmla="*/ 4347509 h 6876000"/>
              <a:gd name="connsiteX39" fmla="*/ 1069719 w 5545537"/>
              <a:gd name="connsiteY39" fmla="*/ 4620012 h 6876000"/>
              <a:gd name="connsiteX40" fmla="*/ 1095113 w 5545537"/>
              <a:gd name="connsiteY40" fmla="*/ 4538207 h 6876000"/>
              <a:gd name="connsiteX41" fmla="*/ 1576145 w 5545537"/>
              <a:gd name="connsiteY41" fmla="*/ 4219357 h 6876000"/>
              <a:gd name="connsiteX42" fmla="*/ 1609779 w 5545537"/>
              <a:gd name="connsiteY42" fmla="*/ 4222748 h 6876000"/>
              <a:gd name="connsiteX43" fmla="*/ 1609779 w 5545537"/>
              <a:gd name="connsiteY43" fmla="*/ 4205666 h 6876000"/>
              <a:gd name="connsiteX44" fmla="*/ 1577115 w 5545537"/>
              <a:gd name="connsiteY44" fmla="*/ 4208959 h 6876000"/>
              <a:gd name="connsiteX45" fmla="*/ 1055057 w 5545537"/>
              <a:gd name="connsiteY45" fmla="*/ 3686901 h 6876000"/>
              <a:gd name="connsiteX46" fmla="*/ 1577115 w 5545537"/>
              <a:gd name="connsiteY46" fmla="*/ 3164843 h 6876000"/>
              <a:gd name="connsiteX47" fmla="*/ 2088567 w 5545537"/>
              <a:gd name="connsiteY47" fmla="*/ 3581688 h 6876000"/>
              <a:gd name="connsiteX48" fmla="*/ 2098635 w 5545537"/>
              <a:gd name="connsiteY48" fmla="*/ 3681565 h 6876000"/>
              <a:gd name="connsiteX49" fmla="*/ 2113837 w 5545537"/>
              <a:gd name="connsiteY49" fmla="*/ 3681565 h 6876000"/>
              <a:gd name="connsiteX50" fmla="*/ 2113837 w 5545537"/>
              <a:gd name="connsiteY50" fmla="*/ 2637449 h 6876000"/>
              <a:gd name="connsiteX51" fmla="*/ 2114775 w 5545537"/>
              <a:gd name="connsiteY51" fmla="*/ 2637449 h 6876000"/>
              <a:gd name="connsiteX52" fmla="*/ 2113835 w 5545537"/>
              <a:gd name="connsiteY52" fmla="*/ 2628122 h 6876000"/>
              <a:gd name="connsiteX53" fmla="*/ 2635893 w 5545537"/>
              <a:gd name="connsiteY53" fmla="*/ 2106064 h 6876000"/>
              <a:gd name="connsiteX54" fmla="*/ 2649648 w 5545537"/>
              <a:gd name="connsiteY54" fmla="*/ 2107451 h 6876000"/>
              <a:gd name="connsiteX55" fmla="*/ 2649648 w 5545537"/>
              <a:gd name="connsiteY55" fmla="*/ 2090015 h 6876000"/>
              <a:gd name="connsiteX56" fmla="*/ 2635894 w 5545537"/>
              <a:gd name="connsiteY56" fmla="*/ 2091401 h 6876000"/>
              <a:gd name="connsiteX57" fmla="*/ 2113836 w 5545537"/>
              <a:gd name="connsiteY57" fmla="*/ 1569343 h 6876000"/>
              <a:gd name="connsiteX58" fmla="*/ 2635894 w 5545537"/>
              <a:gd name="connsiteY58" fmla="*/ 1047285 h 6876000"/>
              <a:gd name="connsiteX59" fmla="*/ 2649648 w 5545537"/>
              <a:gd name="connsiteY59" fmla="*/ 1048672 h 6876000"/>
              <a:gd name="connsiteX60" fmla="*/ 2649648 w 5545537"/>
              <a:gd name="connsiteY60" fmla="*/ 1043268 h 6876000"/>
              <a:gd name="connsiteX61" fmla="*/ 2689899 w 5545537"/>
              <a:gd name="connsiteY61" fmla="*/ 1039210 h 6876000"/>
              <a:gd name="connsiteX62" fmla="*/ 2689899 w 5545537"/>
              <a:gd name="connsiteY62" fmla="*/ 1038672 h 6876000"/>
              <a:gd name="connsiteX63" fmla="*/ 2635893 w 5545537"/>
              <a:gd name="connsiteY63" fmla="*/ 1044116 h 6876000"/>
              <a:gd name="connsiteX64" fmla="*/ 2113835 w 5545537"/>
              <a:gd name="connsiteY64" fmla="*/ 522058 h 6876000"/>
              <a:gd name="connsiteX65" fmla="*/ 2635893 w 5545537"/>
              <a:gd name="connsiteY65" fmla="*/ 0 h 6876000"/>
              <a:gd name="connsiteX0" fmla="*/ 1577115 w 5545537"/>
              <a:gd name="connsiteY0" fmla="*/ 2106064 h 6876000"/>
              <a:gd name="connsiteX1" fmla="*/ 2099173 w 5545537"/>
              <a:gd name="connsiteY1" fmla="*/ 2628122 h 6876000"/>
              <a:gd name="connsiteX2" fmla="*/ 1577115 w 5545537"/>
              <a:gd name="connsiteY2" fmla="*/ 3150180 h 6876000"/>
              <a:gd name="connsiteX3" fmla="*/ 1055057 w 5545537"/>
              <a:gd name="connsiteY3" fmla="*/ 2628122 h 6876000"/>
              <a:gd name="connsiteX4" fmla="*/ 1577115 w 5545537"/>
              <a:gd name="connsiteY4" fmla="*/ 2106064 h 6876000"/>
              <a:gd name="connsiteX5" fmla="*/ 2635893 w 5545537"/>
              <a:gd name="connsiteY5" fmla="*/ 0 h 6876000"/>
              <a:gd name="connsiteX6" fmla="*/ 2649648 w 5545537"/>
              <a:gd name="connsiteY6" fmla="*/ 1387 h 6876000"/>
              <a:gd name="connsiteX7" fmla="*/ 2649648 w 5545537"/>
              <a:gd name="connsiteY7" fmla="*/ 537 h 6876000"/>
              <a:gd name="connsiteX8" fmla="*/ 2689899 w 5545537"/>
              <a:gd name="connsiteY8" fmla="*/ 537 h 6876000"/>
              <a:gd name="connsiteX9" fmla="*/ 2689899 w 5545537"/>
              <a:gd name="connsiteY9" fmla="*/ 0 h 6876000"/>
              <a:gd name="connsiteX10" fmla="*/ 3846766 w 5545537"/>
              <a:gd name="connsiteY10" fmla="*/ 0 h 6876000"/>
              <a:gd name="connsiteX11" fmla="*/ 3846766 w 5545537"/>
              <a:gd name="connsiteY11" fmla="*/ 537 h 6876000"/>
              <a:gd name="connsiteX12" fmla="*/ 5545537 w 5545537"/>
              <a:gd name="connsiteY12" fmla="*/ 537 h 6876000"/>
              <a:gd name="connsiteX13" fmla="*/ 5545537 w 5545537"/>
              <a:gd name="connsiteY13" fmla="*/ 6876000 h 6876000"/>
              <a:gd name="connsiteX14" fmla="*/ 2649648 w 5545537"/>
              <a:gd name="connsiteY14" fmla="*/ 6858537 h 6876000"/>
              <a:gd name="connsiteX15" fmla="*/ 2617891 w 5545537"/>
              <a:gd name="connsiteY15" fmla="*/ 6858537 h 6876000"/>
              <a:gd name="connsiteX16" fmla="*/ 1609779 w 5545537"/>
              <a:gd name="connsiteY16" fmla="*/ 6858537 h 6876000"/>
              <a:gd name="connsiteX17" fmla="*/ 1069719 w 5545537"/>
              <a:gd name="connsiteY17" fmla="*/ 6858537 h 6876000"/>
              <a:gd name="connsiteX18" fmla="*/ 1069719 w 5545537"/>
              <a:gd name="connsiteY18" fmla="*/ 6318334 h 6876000"/>
              <a:gd name="connsiteX19" fmla="*/ 1069720 w 5545537"/>
              <a:gd name="connsiteY19" fmla="*/ 6318321 h 6876000"/>
              <a:gd name="connsiteX20" fmla="*/ 1069719 w 5545537"/>
              <a:gd name="connsiteY20" fmla="*/ 6318310 h 6876000"/>
              <a:gd name="connsiteX21" fmla="*/ 1061010 w 5545537"/>
              <a:gd name="connsiteY21" fmla="*/ 6219603 h 6876000"/>
              <a:gd name="connsiteX22" fmla="*/ 624433 w 5545537"/>
              <a:gd name="connsiteY22" fmla="*/ 5771972 h 6876000"/>
              <a:gd name="connsiteX23" fmla="*/ 529659 w 5545537"/>
              <a:gd name="connsiteY23" fmla="*/ 5762418 h 6876000"/>
              <a:gd name="connsiteX24" fmla="*/ 529659 w 5545537"/>
              <a:gd name="connsiteY24" fmla="*/ 5760642 h 6876000"/>
              <a:gd name="connsiteX25" fmla="*/ 512040 w 5545537"/>
              <a:gd name="connsiteY25" fmla="*/ 5760642 h 6876000"/>
              <a:gd name="connsiteX26" fmla="*/ 512040 w 5545537"/>
              <a:gd name="connsiteY26" fmla="*/ 5743975 h 6876000"/>
              <a:gd name="connsiteX27" fmla="*/ 426816 w 5545537"/>
              <a:gd name="connsiteY27" fmla="*/ 5735384 h 6876000"/>
              <a:gd name="connsiteX28" fmla="*/ 9971 w 5545537"/>
              <a:gd name="connsiteY28" fmla="*/ 5223932 h 6876000"/>
              <a:gd name="connsiteX29" fmla="*/ 426816 w 5545537"/>
              <a:gd name="connsiteY29" fmla="*/ 4712481 h 6876000"/>
              <a:gd name="connsiteX30" fmla="*/ 512040 w 5545537"/>
              <a:gd name="connsiteY30" fmla="*/ 4703889 h 6876000"/>
              <a:gd name="connsiteX31" fmla="*/ 512040 w 5545537"/>
              <a:gd name="connsiteY31" fmla="*/ 4703511 h 6876000"/>
              <a:gd name="connsiteX32" fmla="*/ 423086 w 5545537"/>
              <a:gd name="connsiteY32" fmla="*/ 4694544 h 6876000"/>
              <a:gd name="connsiteX33" fmla="*/ 0 w 5545537"/>
              <a:gd name="connsiteY33" fmla="*/ 4175435 h 6876000"/>
              <a:gd name="connsiteX34" fmla="*/ 529874 w 5545537"/>
              <a:gd name="connsiteY34" fmla="*/ 3645561 h 6876000"/>
              <a:gd name="connsiteX35" fmla="*/ 1048983 w 5545537"/>
              <a:gd name="connsiteY35" fmla="*/ 4068647 h 6876000"/>
              <a:gd name="connsiteX36" fmla="*/ 1057146 w 5545537"/>
              <a:gd name="connsiteY36" fmla="*/ 4149617 h 6876000"/>
              <a:gd name="connsiteX37" fmla="*/ 1066307 w 5545537"/>
              <a:gd name="connsiteY37" fmla="*/ 4347509 h 6876000"/>
              <a:gd name="connsiteX38" fmla="*/ 1069719 w 5545537"/>
              <a:gd name="connsiteY38" fmla="*/ 4620012 h 6876000"/>
              <a:gd name="connsiteX39" fmla="*/ 1095113 w 5545537"/>
              <a:gd name="connsiteY39" fmla="*/ 4538207 h 6876000"/>
              <a:gd name="connsiteX40" fmla="*/ 1576145 w 5545537"/>
              <a:gd name="connsiteY40" fmla="*/ 4219357 h 6876000"/>
              <a:gd name="connsiteX41" fmla="*/ 1609779 w 5545537"/>
              <a:gd name="connsiteY41" fmla="*/ 4222748 h 6876000"/>
              <a:gd name="connsiteX42" fmla="*/ 1609779 w 5545537"/>
              <a:gd name="connsiteY42" fmla="*/ 4205666 h 6876000"/>
              <a:gd name="connsiteX43" fmla="*/ 1577115 w 5545537"/>
              <a:gd name="connsiteY43" fmla="*/ 4208959 h 6876000"/>
              <a:gd name="connsiteX44" fmla="*/ 1055057 w 5545537"/>
              <a:gd name="connsiteY44" fmla="*/ 3686901 h 6876000"/>
              <a:gd name="connsiteX45" fmla="*/ 1577115 w 5545537"/>
              <a:gd name="connsiteY45" fmla="*/ 3164843 h 6876000"/>
              <a:gd name="connsiteX46" fmla="*/ 2088567 w 5545537"/>
              <a:gd name="connsiteY46" fmla="*/ 3581688 h 6876000"/>
              <a:gd name="connsiteX47" fmla="*/ 2098635 w 5545537"/>
              <a:gd name="connsiteY47" fmla="*/ 3681565 h 6876000"/>
              <a:gd name="connsiteX48" fmla="*/ 2113837 w 5545537"/>
              <a:gd name="connsiteY48" fmla="*/ 3681565 h 6876000"/>
              <a:gd name="connsiteX49" fmla="*/ 2113837 w 5545537"/>
              <a:gd name="connsiteY49" fmla="*/ 2637449 h 6876000"/>
              <a:gd name="connsiteX50" fmla="*/ 2114775 w 5545537"/>
              <a:gd name="connsiteY50" fmla="*/ 2637449 h 6876000"/>
              <a:gd name="connsiteX51" fmla="*/ 2113835 w 5545537"/>
              <a:gd name="connsiteY51" fmla="*/ 2628122 h 6876000"/>
              <a:gd name="connsiteX52" fmla="*/ 2635893 w 5545537"/>
              <a:gd name="connsiteY52" fmla="*/ 2106064 h 6876000"/>
              <a:gd name="connsiteX53" fmla="*/ 2649648 w 5545537"/>
              <a:gd name="connsiteY53" fmla="*/ 2107451 h 6876000"/>
              <a:gd name="connsiteX54" fmla="*/ 2649648 w 5545537"/>
              <a:gd name="connsiteY54" fmla="*/ 2090015 h 6876000"/>
              <a:gd name="connsiteX55" fmla="*/ 2635894 w 5545537"/>
              <a:gd name="connsiteY55" fmla="*/ 2091401 h 6876000"/>
              <a:gd name="connsiteX56" fmla="*/ 2113836 w 5545537"/>
              <a:gd name="connsiteY56" fmla="*/ 1569343 h 6876000"/>
              <a:gd name="connsiteX57" fmla="*/ 2635894 w 5545537"/>
              <a:gd name="connsiteY57" fmla="*/ 1047285 h 6876000"/>
              <a:gd name="connsiteX58" fmla="*/ 2649648 w 5545537"/>
              <a:gd name="connsiteY58" fmla="*/ 1048672 h 6876000"/>
              <a:gd name="connsiteX59" fmla="*/ 2649648 w 5545537"/>
              <a:gd name="connsiteY59" fmla="*/ 1043268 h 6876000"/>
              <a:gd name="connsiteX60" fmla="*/ 2689899 w 5545537"/>
              <a:gd name="connsiteY60" fmla="*/ 1039210 h 6876000"/>
              <a:gd name="connsiteX61" fmla="*/ 2689899 w 5545537"/>
              <a:gd name="connsiteY61" fmla="*/ 1038672 h 6876000"/>
              <a:gd name="connsiteX62" fmla="*/ 2635893 w 5545537"/>
              <a:gd name="connsiteY62" fmla="*/ 1044116 h 6876000"/>
              <a:gd name="connsiteX63" fmla="*/ 2113835 w 5545537"/>
              <a:gd name="connsiteY63" fmla="*/ 522058 h 6876000"/>
              <a:gd name="connsiteX64" fmla="*/ 2635893 w 5545537"/>
              <a:gd name="connsiteY64" fmla="*/ 0 h 6876000"/>
              <a:gd name="connsiteX0" fmla="*/ 1577115 w 5545537"/>
              <a:gd name="connsiteY0" fmla="*/ 2106064 h 6876000"/>
              <a:gd name="connsiteX1" fmla="*/ 2099173 w 5545537"/>
              <a:gd name="connsiteY1" fmla="*/ 2628122 h 6876000"/>
              <a:gd name="connsiteX2" fmla="*/ 1577115 w 5545537"/>
              <a:gd name="connsiteY2" fmla="*/ 3150180 h 6876000"/>
              <a:gd name="connsiteX3" fmla="*/ 1055057 w 5545537"/>
              <a:gd name="connsiteY3" fmla="*/ 2628122 h 6876000"/>
              <a:gd name="connsiteX4" fmla="*/ 1577115 w 5545537"/>
              <a:gd name="connsiteY4" fmla="*/ 2106064 h 6876000"/>
              <a:gd name="connsiteX5" fmla="*/ 2635893 w 5545537"/>
              <a:gd name="connsiteY5" fmla="*/ 0 h 6876000"/>
              <a:gd name="connsiteX6" fmla="*/ 2649648 w 5545537"/>
              <a:gd name="connsiteY6" fmla="*/ 1387 h 6876000"/>
              <a:gd name="connsiteX7" fmla="*/ 2649648 w 5545537"/>
              <a:gd name="connsiteY7" fmla="*/ 537 h 6876000"/>
              <a:gd name="connsiteX8" fmla="*/ 2689899 w 5545537"/>
              <a:gd name="connsiteY8" fmla="*/ 537 h 6876000"/>
              <a:gd name="connsiteX9" fmla="*/ 2689899 w 5545537"/>
              <a:gd name="connsiteY9" fmla="*/ 0 h 6876000"/>
              <a:gd name="connsiteX10" fmla="*/ 3846766 w 5545537"/>
              <a:gd name="connsiteY10" fmla="*/ 0 h 6876000"/>
              <a:gd name="connsiteX11" fmla="*/ 3846766 w 5545537"/>
              <a:gd name="connsiteY11" fmla="*/ 537 h 6876000"/>
              <a:gd name="connsiteX12" fmla="*/ 5545537 w 5545537"/>
              <a:gd name="connsiteY12" fmla="*/ 537 h 6876000"/>
              <a:gd name="connsiteX13" fmla="*/ 5545537 w 5545537"/>
              <a:gd name="connsiteY13" fmla="*/ 6876000 h 6876000"/>
              <a:gd name="connsiteX14" fmla="*/ 2649648 w 5545537"/>
              <a:gd name="connsiteY14" fmla="*/ 6858537 h 6876000"/>
              <a:gd name="connsiteX15" fmla="*/ 2617891 w 5545537"/>
              <a:gd name="connsiteY15" fmla="*/ 6858537 h 6876000"/>
              <a:gd name="connsiteX16" fmla="*/ 1609779 w 5545537"/>
              <a:gd name="connsiteY16" fmla="*/ 6858537 h 6876000"/>
              <a:gd name="connsiteX17" fmla="*/ 1069719 w 5545537"/>
              <a:gd name="connsiteY17" fmla="*/ 6858537 h 6876000"/>
              <a:gd name="connsiteX18" fmla="*/ 1069719 w 5545537"/>
              <a:gd name="connsiteY18" fmla="*/ 6318334 h 6876000"/>
              <a:gd name="connsiteX19" fmla="*/ 1069720 w 5545537"/>
              <a:gd name="connsiteY19" fmla="*/ 6318321 h 6876000"/>
              <a:gd name="connsiteX20" fmla="*/ 1069719 w 5545537"/>
              <a:gd name="connsiteY20" fmla="*/ 6318310 h 6876000"/>
              <a:gd name="connsiteX21" fmla="*/ 1061010 w 5545537"/>
              <a:gd name="connsiteY21" fmla="*/ 6219603 h 6876000"/>
              <a:gd name="connsiteX22" fmla="*/ 624433 w 5545537"/>
              <a:gd name="connsiteY22" fmla="*/ 5771972 h 6876000"/>
              <a:gd name="connsiteX23" fmla="*/ 529659 w 5545537"/>
              <a:gd name="connsiteY23" fmla="*/ 5762418 h 6876000"/>
              <a:gd name="connsiteX24" fmla="*/ 529659 w 5545537"/>
              <a:gd name="connsiteY24" fmla="*/ 5760642 h 6876000"/>
              <a:gd name="connsiteX25" fmla="*/ 512040 w 5545537"/>
              <a:gd name="connsiteY25" fmla="*/ 5743975 h 6876000"/>
              <a:gd name="connsiteX26" fmla="*/ 426816 w 5545537"/>
              <a:gd name="connsiteY26" fmla="*/ 5735384 h 6876000"/>
              <a:gd name="connsiteX27" fmla="*/ 9971 w 5545537"/>
              <a:gd name="connsiteY27" fmla="*/ 5223932 h 6876000"/>
              <a:gd name="connsiteX28" fmla="*/ 426816 w 5545537"/>
              <a:gd name="connsiteY28" fmla="*/ 4712481 h 6876000"/>
              <a:gd name="connsiteX29" fmla="*/ 512040 w 5545537"/>
              <a:gd name="connsiteY29" fmla="*/ 4703889 h 6876000"/>
              <a:gd name="connsiteX30" fmla="*/ 512040 w 5545537"/>
              <a:gd name="connsiteY30" fmla="*/ 4703511 h 6876000"/>
              <a:gd name="connsiteX31" fmla="*/ 423086 w 5545537"/>
              <a:gd name="connsiteY31" fmla="*/ 4694544 h 6876000"/>
              <a:gd name="connsiteX32" fmla="*/ 0 w 5545537"/>
              <a:gd name="connsiteY32" fmla="*/ 4175435 h 6876000"/>
              <a:gd name="connsiteX33" fmla="*/ 529874 w 5545537"/>
              <a:gd name="connsiteY33" fmla="*/ 3645561 h 6876000"/>
              <a:gd name="connsiteX34" fmla="*/ 1048983 w 5545537"/>
              <a:gd name="connsiteY34" fmla="*/ 4068647 h 6876000"/>
              <a:gd name="connsiteX35" fmla="*/ 1057146 w 5545537"/>
              <a:gd name="connsiteY35" fmla="*/ 4149617 h 6876000"/>
              <a:gd name="connsiteX36" fmla="*/ 1066307 w 5545537"/>
              <a:gd name="connsiteY36" fmla="*/ 4347509 h 6876000"/>
              <a:gd name="connsiteX37" fmla="*/ 1069719 w 5545537"/>
              <a:gd name="connsiteY37" fmla="*/ 4620012 h 6876000"/>
              <a:gd name="connsiteX38" fmla="*/ 1095113 w 5545537"/>
              <a:gd name="connsiteY38" fmla="*/ 4538207 h 6876000"/>
              <a:gd name="connsiteX39" fmla="*/ 1576145 w 5545537"/>
              <a:gd name="connsiteY39" fmla="*/ 4219357 h 6876000"/>
              <a:gd name="connsiteX40" fmla="*/ 1609779 w 5545537"/>
              <a:gd name="connsiteY40" fmla="*/ 4222748 h 6876000"/>
              <a:gd name="connsiteX41" fmla="*/ 1609779 w 5545537"/>
              <a:gd name="connsiteY41" fmla="*/ 4205666 h 6876000"/>
              <a:gd name="connsiteX42" fmla="*/ 1577115 w 5545537"/>
              <a:gd name="connsiteY42" fmla="*/ 4208959 h 6876000"/>
              <a:gd name="connsiteX43" fmla="*/ 1055057 w 5545537"/>
              <a:gd name="connsiteY43" fmla="*/ 3686901 h 6876000"/>
              <a:gd name="connsiteX44" fmla="*/ 1577115 w 5545537"/>
              <a:gd name="connsiteY44" fmla="*/ 3164843 h 6876000"/>
              <a:gd name="connsiteX45" fmla="*/ 2088567 w 5545537"/>
              <a:gd name="connsiteY45" fmla="*/ 3581688 h 6876000"/>
              <a:gd name="connsiteX46" fmla="*/ 2098635 w 5545537"/>
              <a:gd name="connsiteY46" fmla="*/ 3681565 h 6876000"/>
              <a:gd name="connsiteX47" fmla="*/ 2113837 w 5545537"/>
              <a:gd name="connsiteY47" fmla="*/ 3681565 h 6876000"/>
              <a:gd name="connsiteX48" fmla="*/ 2113837 w 5545537"/>
              <a:gd name="connsiteY48" fmla="*/ 2637449 h 6876000"/>
              <a:gd name="connsiteX49" fmla="*/ 2114775 w 5545537"/>
              <a:gd name="connsiteY49" fmla="*/ 2637449 h 6876000"/>
              <a:gd name="connsiteX50" fmla="*/ 2113835 w 5545537"/>
              <a:gd name="connsiteY50" fmla="*/ 2628122 h 6876000"/>
              <a:gd name="connsiteX51" fmla="*/ 2635893 w 5545537"/>
              <a:gd name="connsiteY51" fmla="*/ 2106064 h 6876000"/>
              <a:gd name="connsiteX52" fmla="*/ 2649648 w 5545537"/>
              <a:gd name="connsiteY52" fmla="*/ 2107451 h 6876000"/>
              <a:gd name="connsiteX53" fmla="*/ 2649648 w 5545537"/>
              <a:gd name="connsiteY53" fmla="*/ 2090015 h 6876000"/>
              <a:gd name="connsiteX54" fmla="*/ 2635894 w 5545537"/>
              <a:gd name="connsiteY54" fmla="*/ 2091401 h 6876000"/>
              <a:gd name="connsiteX55" fmla="*/ 2113836 w 5545537"/>
              <a:gd name="connsiteY55" fmla="*/ 1569343 h 6876000"/>
              <a:gd name="connsiteX56" fmla="*/ 2635894 w 5545537"/>
              <a:gd name="connsiteY56" fmla="*/ 1047285 h 6876000"/>
              <a:gd name="connsiteX57" fmla="*/ 2649648 w 5545537"/>
              <a:gd name="connsiteY57" fmla="*/ 1048672 h 6876000"/>
              <a:gd name="connsiteX58" fmla="*/ 2649648 w 5545537"/>
              <a:gd name="connsiteY58" fmla="*/ 1043268 h 6876000"/>
              <a:gd name="connsiteX59" fmla="*/ 2689899 w 5545537"/>
              <a:gd name="connsiteY59" fmla="*/ 1039210 h 6876000"/>
              <a:gd name="connsiteX60" fmla="*/ 2689899 w 5545537"/>
              <a:gd name="connsiteY60" fmla="*/ 1038672 h 6876000"/>
              <a:gd name="connsiteX61" fmla="*/ 2635893 w 5545537"/>
              <a:gd name="connsiteY61" fmla="*/ 1044116 h 6876000"/>
              <a:gd name="connsiteX62" fmla="*/ 2113835 w 5545537"/>
              <a:gd name="connsiteY62" fmla="*/ 522058 h 6876000"/>
              <a:gd name="connsiteX63" fmla="*/ 2635893 w 5545537"/>
              <a:gd name="connsiteY63" fmla="*/ 0 h 6876000"/>
              <a:gd name="connsiteX0" fmla="*/ 1577115 w 5545537"/>
              <a:gd name="connsiteY0" fmla="*/ 2106064 h 6876000"/>
              <a:gd name="connsiteX1" fmla="*/ 2099173 w 5545537"/>
              <a:gd name="connsiteY1" fmla="*/ 2628122 h 6876000"/>
              <a:gd name="connsiteX2" fmla="*/ 1577115 w 5545537"/>
              <a:gd name="connsiteY2" fmla="*/ 3150180 h 6876000"/>
              <a:gd name="connsiteX3" fmla="*/ 1055057 w 5545537"/>
              <a:gd name="connsiteY3" fmla="*/ 2628122 h 6876000"/>
              <a:gd name="connsiteX4" fmla="*/ 1577115 w 5545537"/>
              <a:gd name="connsiteY4" fmla="*/ 2106064 h 6876000"/>
              <a:gd name="connsiteX5" fmla="*/ 2635893 w 5545537"/>
              <a:gd name="connsiteY5" fmla="*/ 0 h 6876000"/>
              <a:gd name="connsiteX6" fmla="*/ 2649648 w 5545537"/>
              <a:gd name="connsiteY6" fmla="*/ 1387 h 6876000"/>
              <a:gd name="connsiteX7" fmla="*/ 2649648 w 5545537"/>
              <a:gd name="connsiteY7" fmla="*/ 537 h 6876000"/>
              <a:gd name="connsiteX8" fmla="*/ 2689899 w 5545537"/>
              <a:gd name="connsiteY8" fmla="*/ 537 h 6876000"/>
              <a:gd name="connsiteX9" fmla="*/ 2689899 w 5545537"/>
              <a:gd name="connsiteY9" fmla="*/ 0 h 6876000"/>
              <a:gd name="connsiteX10" fmla="*/ 3846766 w 5545537"/>
              <a:gd name="connsiteY10" fmla="*/ 0 h 6876000"/>
              <a:gd name="connsiteX11" fmla="*/ 3846766 w 5545537"/>
              <a:gd name="connsiteY11" fmla="*/ 537 h 6876000"/>
              <a:gd name="connsiteX12" fmla="*/ 5545537 w 5545537"/>
              <a:gd name="connsiteY12" fmla="*/ 537 h 6876000"/>
              <a:gd name="connsiteX13" fmla="*/ 5545537 w 5545537"/>
              <a:gd name="connsiteY13" fmla="*/ 6876000 h 6876000"/>
              <a:gd name="connsiteX14" fmla="*/ 2649648 w 5545537"/>
              <a:gd name="connsiteY14" fmla="*/ 6858537 h 6876000"/>
              <a:gd name="connsiteX15" fmla="*/ 2617891 w 5545537"/>
              <a:gd name="connsiteY15" fmla="*/ 6858537 h 6876000"/>
              <a:gd name="connsiteX16" fmla="*/ 1609779 w 5545537"/>
              <a:gd name="connsiteY16" fmla="*/ 6858537 h 6876000"/>
              <a:gd name="connsiteX17" fmla="*/ 1069719 w 5545537"/>
              <a:gd name="connsiteY17" fmla="*/ 6858537 h 6876000"/>
              <a:gd name="connsiteX18" fmla="*/ 1069719 w 5545537"/>
              <a:gd name="connsiteY18" fmla="*/ 6318334 h 6876000"/>
              <a:gd name="connsiteX19" fmla="*/ 1069720 w 5545537"/>
              <a:gd name="connsiteY19" fmla="*/ 6318321 h 6876000"/>
              <a:gd name="connsiteX20" fmla="*/ 1069719 w 5545537"/>
              <a:gd name="connsiteY20" fmla="*/ 6318310 h 6876000"/>
              <a:gd name="connsiteX21" fmla="*/ 1061010 w 5545537"/>
              <a:gd name="connsiteY21" fmla="*/ 6219603 h 6876000"/>
              <a:gd name="connsiteX22" fmla="*/ 624433 w 5545537"/>
              <a:gd name="connsiteY22" fmla="*/ 5771972 h 6876000"/>
              <a:gd name="connsiteX23" fmla="*/ 529659 w 5545537"/>
              <a:gd name="connsiteY23" fmla="*/ 5762418 h 6876000"/>
              <a:gd name="connsiteX24" fmla="*/ 512040 w 5545537"/>
              <a:gd name="connsiteY24" fmla="*/ 5743975 h 6876000"/>
              <a:gd name="connsiteX25" fmla="*/ 426816 w 5545537"/>
              <a:gd name="connsiteY25" fmla="*/ 5735384 h 6876000"/>
              <a:gd name="connsiteX26" fmla="*/ 9971 w 5545537"/>
              <a:gd name="connsiteY26" fmla="*/ 5223932 h 6876000"/>
              <a:gd name="connsiteX27" fmla="*/ 426816 w 5545537"/>
              <a:gd name="connsiteY27" fmla="*/ 4712481 h 6876000"/>
              <a:gd name="connsiteX28" fmla="*/ 512040 w 5545537"/>
              <a:gd name="connsiteY28" fmla="*/ 4703889 h 6876000"/>
              <a:gd name="connsiteX29" fmla="*/ 512040 w 5545537"/>
              <a:gd name="connsiteY29" fmla="*/ 4703511 h 6876000"/>
              <a:gd name="connsiteX30" fmla="*/ 423086 w 5545537"/>
              <a:gd name="connsiteY30" fmla="*/ 4694544 h 6876000"/>
              <a:gd name="connsiteX31" fmla="*/ 0 w 5545537"/>
              <a:gd name="connsiteY31" fmla="*/ 4175435 h 6876000"/>
              <a:gd name="connsiteX32" fmla="*/ 529874 w 5545537"/>
              <a:gd name="connsiteY32" fmla="*/ 3645561 h 6876000"/>
              <a:gd name="connsiteX33" fmla="*/ 1048983 w 5545537"/>
              <a:gd name="connsiteY33" fmla="*/ 4068647 h 6876000"/>
              <a:gd name="connsiteX34" fmla="*/ 1057146 w 5545537"/>
              <a:gd name="connsiteY34" fmla="*/ 4149617 h 6876000"/>
              <a:gd name="connsiteX35" fmla="*/ 1066307 w 5545537"/>
              <a:gd name="connsiteY35" fmla="*/ 4347509 h 6876000"/>
              <a:gd name="connsiteX36" fmla="*/ 1069719 w 5545537"/>
              <a:gd name="connsiteY36" fmla="*/ 4620012 h 6876000"/>
              <a:gd name="connsiteX37" fmla="*/ 1095113 w 5545537"/>
              <a:gd name="connsiteY37" fmla="*/ 4538207 h 6876000"/>
              <a:gd name="connsiteX38" fmla="*/ 1576145 w 5545537"/>
              <a:gd name="connsiteY38" fmla="*/ 4219357 h 6876000"/>
              <a:gd name="connsiteX39" fmla="*/ 1609779 w 5545537"/>
              <a:gd name="connsiteY39" fmla="*/ 4222748 h 6876000"/>
              <a:gd name="connsiteX40" fmla="*/ 1609779 w 5545537"/>
              <a:gd name="connsiteY40" fmla="*/ 4205666 h 6876000"/>
              <a:gd name="connsiteX41" fmla="*/ 1577115 w 5545537"/>
              <a:gd name="connsiteY41" fmla="*/ 4208959 h 6876000"/>
              <a:gd name="connsiteX42" fmla="*/ 1055057 w 5545537"/>
              <a:gd name="connsiteY42" fmla="*/ 3686901 h 6876000"/>
              <a:gd name="connsiteX43" fmla="*/ 1577115 w 5545537"/>
              <a:gd name="connsiteY43" fmla="*/ 3164843 h 6876000"/>
              <a:gd name="connsiteX44" fmla="*/ 2088567 w 5545537"/>
              <a:gd name="connsiteY44" fmla="*/ 3581688 h 6876000"/>
              <a:gd name="connsiteX45" fmla="*/ 2098635 w 5545537"/>
              <a:gd name="connsiteY45" fmla="*/ 3681565 h 6876000"/>
              <a:gd name="connsiteX46" fmla="*/ 2113837 w 5545537"/>
              <a:gd name="connsiteY46" fmla="*/ 3681565 h 6876000"/>
              <a:gd name="connsiteX47" fmla="*/ 2113837 w 5545537"/>
              <a:gd name="connsiteY47" fmla="*/ 2637449 h 6876000"/>
              <a:gd name="connsiteX48" fmla="*/ 2114775 w 5545537"/>
              <a:gd name="connsiteY48" fmla="*/ 2637449 h 6876000"/>
              <a:gd name="connsiteX49" fmla="*/ 2113835 w 5545537"/>
              <a:gd name="connsiteY49" fmla="*/ 2628122 h 6876000"/>
              <a:gd name="connsiteX50" fmla="*/ 2635893 w 5545537"/>
              <a:gd name="connsiteY50" fmla="*/ 2106064 h 6876000"/>
              <a:gd name="connsiteX51" fmla="*/ 2649648 w 5545537"/>
              <a:gd name="connsiteY51" fmla="*/ 2107451 h 6876000"/>
              <a:gd name="connsiteX52" fmla="*/ 2649648 w 5545537"/>
              <a:gd name="connsiteY52" fmla="*/ 2090015 h 6876000"/>
              <a:gd name="connsiteX53" fmla="*/ 2635894 w 5545537"/>
              <a:gd name="connsiteY53" fmla="*/ 2091401 h 6876000"/>
              <a:gd name="connsiteX54" fmla="*/ 2113836 w 5545537"/>
              <a:gd name="connsiteY54" fmla="*/ 1569343 h 6876000"/>
              <a:gd name="connsiteX55" fmla="*/ 2635894 w 5545537"/>
              <a:gd name="connsiteY55" fmla="*/ 1047285 h 6876000"/>
              <a:gd name="connsiteX56" fmla="*/ 2649648 w 5545537"/>
              <a:gd name="connsiteY56" fmla="*/ 1048672 h 6876000"/>
              <a:gd name="connsiteX57" fmla="*/ 2649648 w 5545537"/>
              <a:gd name="connsiteY57" fmla="*/ 1043268 h 6876000"/>
              <a:gd name="connsiteX58" fmla="*/ 2689899 w 5545537"/>
              <a:gd name="connsiteY58" fmla="*/ 1039210 h 6876000"/>
              <a:gd name="connsiteX59" fmla="*/ 2689899 w 5545537"/>
              <a:gd name="connsiteY59" fmla="*/ 1038672 h 6876000"/>
              <a:gd name="connsiteX60" fmla="*/ 2635893 w 5545537"/>
              <a:gd name="connsiteY60" fmla="*/ 1044116 h 6876000"/>
              <a:gd name="connsiteX61" fmla="*/ 2113835 w 5545537"/>
              <a:gd name="connsiteY61" fmla="*/ 522058 h 6876000"/>
              <a:gd name="connsiteX62" fmla="*/ 2635893 w 5545537"/>
              <a:gd name="connsiteY62" fmla="*/ 0 h 6876000"/>
              <a:gd name="connsiteX0" fmla="*/ 1577115 w 5545537"/>
              <a:gd name="connsiteY0" fmla="*/ 2106064 h 6876000"/>
              <a:gd name="connsiteX1" fmla="*/ 2099173 w 5545537"/>
              <a:gd name="connsiteY1" fmla="*/ 2628122 h 6876000"/>
              <a:gd name="connsiteX2" fmla="*/ 1577115 w 5545537"/>
              <a:gd name="connsiteY2" fmla="*/ 3150180 h 6876000"/>
              <a:gd name="connsiteX3" fmla="*/ 1055057 w 5545537"/>
              <a:gd name="connsiteY3" fmla="*/ 2628122 h 6876000"/>
              <a:gd name="connsiteX4" fmla="*/ 1577115 w 5545537"/>
              <a:gd name="connsiteY4" fmla="*/ 2106064 h 6876000"/>
              <a:gd name="connsiteX5" fmla="*/ 2635893 w 5545537"/>
              <a:gd name="connsiteY5" fmla="*/ 0 h 6876000"/>
              <a:gd name="connsiteX6" fmla="*/ 2649648 w 5545537"/>
              <a:gd name="connsiteY6" fmla="*/ 1387 h 6876000"/>
              <a:gd name="connsiteX7" fmla="*/ 2649648 w 5545537"/>
              <a:gd name="connsiteY7" fmla="*/ 537 h 6876000"/>
              <a:gd name="connsiteX8" fmla="*/ 2689899 w 5545537"/>
              <a:gd name="connsiteY8" fmla="*/ 537 h 6876000"/>
              <a:gd name="connsiteX9" fmla="*/ 2689899 w 5545537"/>
              <a:gd name="connsiteY9" fmla="*/ 0 h 6876000"/>
              <a:gd name="connsiteX10" fmla="*/ 3846766 w 5545537"/>
              <a:gd name="connsiteY10" fmla="*/ 0 h 6876000"/>
              <a:gd name="connsiteX11" fmla="*/ 3846766 w 5545537"/>
              <a:gd name="connsiteY11" fmla="*/ 537 h 6876000"/>
              <a:gd name="connsiteX12" fmla="*/ 5545537 w 5545537"/>
              <a:gd name="connsiteY12" fmla="*/ 537 h 6876000"/>
              <a:gd name="connsiteX13" fmla="*/ 5545537 w 5545537"/>
              <a:gd name="connsiteY13" fmla="*/ 6876000 h 6876000"/>
              <a:gd name="connsiteX14" fmla="*/ 2649648 w 5545537"/>
              <a:gd name="connsiteY14" fmla="*/ 6858537 h 6876000"/>
              <a:gd name="connsiteX15" fmla="*/ 2617891 w 5545537"/>
              <a:gd name="connsiteY15" fmla="*/ 6858537 h 6876000"/>
              <a:gd name="connsiteX16" fmla="*/ 1609779 w 5545537"/>
              <a:gd name="connsiteY16" fmla="*/ 6858537 h 6876000"/>
              <a:gd name="connsiteX17" fmla="*/ 1069719 w 5545537"/>
              <a:gd name="connsiteY17" fmla="*/ 6858537 h 6876000"/>
              <a:gd name="connsiteX18" fmla="*/ 1069719 w 5545537"/>
              <a:gd name="connsiteY18" fmla="*/ 6318334 h 6876000"/>
              <a:gd name="connsiteX19" fmla="*/ 1069720 w 5545537"/>
              <a:gd name="connsiteY19" fmla="*/ 6318321 h 6876000"/>
              <a:gd name="connsiteX20" fmla="*/ 1069719 w 5545537"/>
              <a:gd name="connsiteY20" fmla="*/ 6318310 h 6876000"/>
              <a:gd name="connsiteX21" fmla="*/ 1061010 w 5545537"/>
              <a:gd name="connsiteY21" fmla="*/ 6219603 h 6876000"/>
              <a:gd name="connsiteX22" fmla="*/ 624433 w 5545537"/>
              <a:gd name="connsiteY22" fmla="*/ 5771972 h 6876000"/>
              <a:gd name="connsiteX23" fmla="*/ 529659 w 5545537"/>
              <a:gd name="connsiteY23" fmla="*/ 5762418 h 6876000"/>
              <a:gd name="connsiteX24" fmla="*/ 426816 w 5545537"/>
              <a:gd name="connsiteY24" fmla="*/ 5735384 h 6876000"/>
              <a:gd name="connsiteX25" fmla="*/ 9971 w 5545537"/>
              <a:gd name="connsiteY25" fmla="*/ 5223932 h 6876000"/>
              <a:gd name="connsiteX26" fmla="*/ 426816 w 5545537"/>
              <a:gd name="connsiteY26" fmla="*/ 4712481 h 6876000"/>
              <a:gd name="connsiteX27" fmla="*/ 512040 w 5545537"/>
              <a:gd name="connsiteY27" fmla="*/ 4703889 h 6876000"/>
              <a:gd name="connsiteX28" fmla="*/ 512040 w 5545537"/>
              <a:gd name="connsiteY28" fmla="*/ 4703511 h 6876000"/>
              <a:gd name="connsiteX29" fmla="*/ 423086 w 5545537"/>
              <a:gd name="connsiteY29" fmla="*/ 4694544 h 6876000"/>
              <a:gd name="connsiteX30" fmla="*/ 0 w 5545537"/>
              <a:gd name="connsiteY30" fmla="*/ 4175435 h 6876000"/>
              <a:gd name="connsiteX31" fmla="*/ 529874 w 5545537"/>
              <a:gd name="connsiteY31" fmla="*/ 3645561 h 6876000"/>
              <a:gd name="connsiteX32" fmla="*/ 1048983 w 5545537"/>
              <a:gd name="connsiteY32" fmla="*/ 4068647 h 6876000"/>
              <a:gd name="connsiteX33" fmla="*/ 1057146 w 5545537"/>
              <a:gd name="connsiteY33" fmla="*/ 4149617 h 6876000"/>
              <a:gd name="connsiteX34" fmla="*/ 1066307 w 5545537"/>
              <a:gd name="connsiteY34" fmla="*/ 4347509 h 6876000"/>
              <a:gd name="connsiteX35" fmla="*/ 1069719 w 5545537"/>
              <a:gd name="connsiteY35" fmla="*/ 4620012 h 6876000"/>
              <a:gd name="connsiteX36" fmla="*/ 1095113 w 5545537"/>
              <a:gd name="connsiteY36" fmla="*/ 4538207 h 6876000"/>
              <a:gd name="connsiteX37" fmla="*/ 1576145 w 5545537"/>
              <a:gd name="connsiteY37" fmla="*/ 4219357 h 6876000"/>
              <a:gd name="connsiteX38" fmla="*/ 1609779 w 5545537"/>
              <a:gd name="connsiteY38" fmla="*/ 4222748 h 6876000"/>
              <a:gd name="connsiteX39" fmla="*/ 1609779 w 5545537"/>
              <a:gd name="connsiteY39" fmla="*/ 4205666 h 6876000"/>
              <a:gd name="connsiteX40" fmla="*/ 1577115 w 5545537"/>
              <a:gd name="connsiteY40" fmla="*/ 4208959 h 6876000"/>
              <a:gd name="connsiteX41" fmla="*/ 1055057 w 5545537"/>
              <a:gd name="connsiteY41" fmla="*/ 3686901 h 6876000"/>
              <a:gd name="connsiteX42" fmla="*/ 1577115 w 5545537"/>
              <a:gd name="connsiteY42" fmla="*/ 3164843 h 6876000"/>
              <a:gd name="connsiteX43" fmla="*/ 2088567 w 5545537"/>
              <a:gd name="connsiteY43" fmla="*/ 3581688 h 6876000"/>
              <a:gd name="connsiteX44" fmla="*/ 2098635 w 5545537"/>
              <a:gd name="connsiteY44" fmla="*/ 3681565 h 6876000"/>
              <a:gd name="connsiteX45" fmla="*/ 2113837 w 5545537"/>
              <a:gd name="connsiteY45" fmla="*/ 3681565 h 6876000"/>
              <a:gd name="connsiteX46" fmla="*/ 2113837 w 5545537"/>
              <a:gd name="connsiteY46" fmla="*/ 2637449 h 6876000"/>
              <a:gd name="connsiteX47" fmla="*/ 2114775 w 5545537"/>
              <a:gd name="connsiteY47" fmla="*/ 2637449 h 6876000"/>
              <a:gd name="connsiteX48" fmla="*/ 2113835 w 5545537"/>
              <a:gd name="connsiteY48" fmla="*/ 2628122 h 6876000"/>
              <a:gd name="connsiteX49" fmla="*/ 2635893 w 5545537"/>
              <a:gd name="connsiteY49" fmla="*/ 2106064 h 6876000"/>
              <a:gd name="connsiteX50" fmla="*/ 2649648 w 5545537"/>
              <a:gd name="connsiteY50" fmla="*/ 2107451 h 6876000"/>
              <a:gd name="connsiteX51" fmla="*/ 2649648 w 5545537"/>
              <a:gd name="connsiteY51" fmla="*/ 2090015 h 6876000"/>
              <a:gd name="connsiteX52" fmla="*/ 2635894 w 5545537"/>
              <a:gd name="connsiteY52" fmla="*/ 2091401 h 6876000"/>
              <a:gd name="connsiteX53" fmla="*/ 2113836 w 5545537"/>
              <a:gd name="connsiteY53" fmla="*/ 1569343 h 6876000"/>
              <a:gd name="connsiteX54" fmla="*/ 2635894 w 5545537"/>
              <a:gd name="connsiteY54" fmla="*/ 1047285 h 6876000"/>
              <a:gd name="connsiteX55" fmla="*/ 2649648 w 5545537"/>
              <a:gd name="connsiteY55" fmla="*/ 1048672 h 6876000"/>
              <a:gd name="connsiteX56" fmla="*/ 2649648 w 5545537"/>
              <a:gd name="connsiteY56" fmla="*/ 1043268 h 6876000"/>
              <a:gd name="connsiteX57" fmla="*/ 2689899 w 5545537"/>
              <a:gd name="connsiteY57" fmla="*/ 1039210 h 6876000"/>
              <a:gd name="connsiteX58" fmla="*/ 2689899 w 5545537"/>
              <a:gd name="connsiteY58" fmla="*/ 1038672 h 6876000"/>
              <a:gd name="connsiteX59" fmla="*/ 2635893 w 5545537"/>
              <a:gd name="connsiteY59" fmla="*/ 1044116 h 6876000"/>
              <a:gd name="connsiteX60" fmla="*/ 2113835 w 5545537"/>
              <a:gd name="connsiteY60" fmla="*/ 522058 h 6876000"/>
              <a:gd name="connsiteX61" fmla="*/ 2635893 w 5545537"/>
              <a:gd name="connsiteY61" fmla="*/ 0 h 6876000"/>
              <a:gd name="connsiteX0" fmla="*/ 1577115 w 5545537"/>
              <a:gd name="connsiteY0" fmla="*/ 2106064 h 6876000"/>
              <a:gd name="connsiteX1" fmla="*/ 2099173 w 5545537"/>
              <a:gd name="connsiteY1" fmla="*/ 2628122 h 6876000"/>
              <a:gd name="connsiteX2" fmla="*/ 1577115 w 5545537"/>
              <a:gd name="connsiteY2" fmla="*/ 3150180 h 6876000"/>
              <a:gd name="connsiteX3" fmla="*/ 1055057 w 5545537"/>
              <a:gd name="connsiteY3" fmla="*/ 2628122 h 6876000"/>
              <a:gd name="connsiteX4" fmla="*/ 1577115 w 5545537"/>
              <a:gd name="connsiteY4" fmla="*/ 2106064 h 6876000"/>
              <a:gd name="connsiteX5" fmla="*/ 2635893 w 5545537"/>
              <a:gd name="connsiteY5" fmla="*/ 0 h 6876000"/>
              <a:gd name="connsiteX6" fmla="*/ 2649648 w 5545537"/>
              <a:gd name="connsiteY6" fmla="*/ 1387 h 6876000"/>
              <a:gd name="connsiteX7" fmla="*/ 2649648 w 5545537"/>
              <a:gd name="connsiteY7" fmla="*/ 537 h 6876000"/>
              <a:gd name="connsiteX8" fmla="*/ 2689899 w 5545537"/>
              <a:gd name="connsiteY8" fmla="*/ 537 h 6876000"/>
              <a:gd name="connsiteX9" fmla="*/ 2689899 w 5545537"/>
              <a:gd name="connsiteY9" fmla="*/ 0 h 6876000"/>
              <a:gd name="connsiteX10" fmla="*/ 3846766 w 5545537"/>
              <a:gd name="connsiteY10" fmla="*/ 0 h 6876000"/>
              <a:gd name="connsiteX11" fmla="*/ 3846766 w 5545537"/>
              <a:gd name="connsiteY11" fmla="*/ 537 h 6876000"/>
              <a:gd name="connsiteX12" fmla="*/ 5545537 w 5545537"/>
              <a:gd name="connsiteY12" fmla="*/ 537 h 6876000"/>
              <a:gd name="connsiteX13" fmla="*/ 5545537 w 5545537"/>
              <a:gd name="connsiteY13" fmla="*/ 6876000 h 6876000"/>
              <a:gd name="connsiteX14" fmla="*/ 2649648 w 5545537"/>
              <a:gd name="connsiteY14" fmla="*/ 6858537 h 6876000"/>
              <a:gd name="connsiteX15" fmla="*/ 2617891 w 5545537"/>
              <a:gd name="connsiteY15" fmla="*/ 6858537 h 6876000"/>
              <a:gd name="connsiteX16" fmla="*/ 1609779 w 5545537"/>
              <a:gd name="connsiteY16" fmla="*/ 6858537 h 6876000"/>
              <a:gd name="connsiteX17" fmla="*/ 1069719 w 5545537"/>
              <a:gd name="connsiteY17" fmla="*/ 6858537 h 6876000"/>
              <a:gd name="connsiteX18" fmla="*/ 1069719 w 5545537"/>
              <a:gd name="connsiteY18" fmla="*/ 6318334 h 6876000"/>
              <a:gd name="connsiteX19" fmla="*/ 1069720 w 5545537"/>
              <a:gd name="connsiteY19" fmla="*/ 6318321 h 6876000"/>
              <a:gd name="connsiteX20" fmla="*/ 1069719 w 5545537"/>
              <a:gd name="connsiteY20" fmla="*/ 6318310 h 6876000"/>
              <a:gd name="connsiteX21" fmla="*/ 1061010 w 5545537"/>
              <a:gd name="connsiteY21" fmla="*/ 6219603 h 6876000"/>
              <a:gd name="connsiteX22" fmla="*/ 624433 w 5545537"/>
              <a:gd name="connsiteY22" fmla="*/ 5771972 h 6876000"/>
              <a:gd name="connsiteX23" fmla="*/ 529659 w 5545537"/>
              <a:gd name="connsiteY23" fmla="*/ 5762418 h 6876000"/>
              <a:gd name="connsiteX24" fmla="*/ 426816 w 5545537"/>
              <a:gd name="connsiteY24" fmla="*/ 5735384 h 6876000"/>
              <a:gd name="connsiteX25" fmla="*/ 9971 w 5545537"/>
              <a:gd name="connsiteY25" fmla="*/ 5223932 h 6876000"/>
              <a:gd name="connsiteX26" fmla="*/ 426816 w 5545537"/>
              <a:gd name="connsiteY26" fmla="*/ 4712481 h 6876000"/>
              <a:gd name="connsiteX27" fmla="*/ 512040 w 5545537"/>
              <a:gd name="connsiteY27" fmla="*/ 4703889 h 6876000"/>
              <a:gd name="connsiteX28" fmla="*/ 512040 w 5545537"/>
              <a:gd name="connsiteY28" fmla="*/ 4703511 h 6876000"/>
              <a:gd name="connsiteX29" fmla="*/ 423086 w 5545537"/>
              <a:gd name="connsiteY29" fmla="*/ 4694544 h 6876000"/>
              <a:gd name="connsiteX30" fmla="*/ 0 w 5545537"/>
              <a:gd name="connsiteY30" fmla="*/ 4175435 h 6876000"/>
              <a:gd name="connsiteX31" fmla="*/ 529874 w 5545537"/>
              <a:gd name="connsiteY31" fmla="*/ 3645561 h 6876000"/>
              <a:gd name="connsiteX32" fmla="*/ 1048983 w 5545537"/>
              <a:gd name="connsiteY32" fmla="*/ 4068647 h 6876000"/>
              <a:gd name="connsiteX33" fmla="*/ 1057146 w 5545537"/>
              <a:gd name="connsiteY33" fmla="*/ 4149617 h 6876000"/>
              <a:gd name="connsiteX34" fmla="*/ 1069719 w 5545537"/>
              <a:gd name="connsiteY34" fmla="*/ 4620012 h 6876000"/>
              <a:gd name="connsiteX35" fmla="*/ 1095113 w 5545537"/>
              <a:gd name="connsiteY35" fmla="*/ 4538207 h 6876000"/>
              <a:gd name="connsiteX36" fmla="*/ 1576145 w 5545537"/>
              <a:gd name="connsiteY36" fmla="*/ 4219357 h 6876000"/>
              <a:gd name="connsiteX37" fmla="*/ 1609779 w 5545537"/>
              <a:gd name="connsiteY37" fmla="*/ 4222748 h 6876000"/>
              <a:gd name="connsiteX38" fmla="*/ 1609779 w 5545537"/>
              <a:gd name="connsiteY38" fmla="*/ 4205666 h 6876000"/>
              <a:gd name="connsiteX39" fmla="*/ 1577115 w 5545537"/>
              <a:gd name="connsiteY39" fmla="*/ 4208959 h 6876000"/>
              <a:gd name="connsiteX40" fmla="*/ 1055057 w 5545537"/>
              <a:gd name="connsiteY40" fmla="*/ 3686901 h 6876000"/>
              <a:gd name="connsiteX41" fmla="*/ 1577115 w 5545537"/>
              <a:gd name="connsiteY41" fmla="*/ 3164843 h 6876000"/>
              <a:gd name="connsiteX42" fmla="*/ 2088567 w 5545537"/>
              <a:gd name="connsiteY42" fmla="*/ 3581688 h 6876000"/>
              <a:gd name="connsiteX43" fmla="*/ 2098635 w 5545537"/>
              <a:gd name="connsiteY43" fmla="*/ 3681565 h 6876000"/>
              <a:gd name="connsiteX44" fmla="*/ 2113837 w 5545537"/>
              <a:gd name="connsiteY44" fmla="*/ 3681565 h 6876000"/>
              <a:gd name="connsiteX45" fmla="*/ 2113837 w 5545537"/>
              <a:gd name="connsiteY45" fmla="*/ 2637449 h 6876000"/>
              <a:gd name="connsiteX46" fmla="*/ 2114775 w 5545537"/>
              <a:gd name="connsiteY46" fmla="*/ 2637449 h 6876000"/>
              <a:gd name="connsiteX47" fmla="*/ 2113835 w 5545537"/>
              <a:gd name="connsiteY47" fmla="*/ 2628122 h 6876000"/>
              <a:gd name="connsiteX48" fmla="*/ 2635893 w 5545537"/>
              <a:gd name="connsiteY48" fmla="*/ 2106064 h 6876000"/>
              <a:gd name="connsiteX49" fmla="*/ 2649648 w 5545537"/>
              <a:gd name="connsiteY49" fmla="*/ 2107451 h 6876000"/>
              <a:gd name="connsiteX50" fmla="*/ 2649648 w 5545537"/>
              <a:gd name="connsiteY50" fmla="*/ 2090015 h 6876000"/>
              <a:gd name="connsiteX51" fmla="*/ 2635894 w 5545537"/>
              <a:gd name="connsiteY51" fmla="*/ 2091401 h 6876000"/>
              <a:gd name="connsiteX52" fmla="*/ 2113836 w 5545537"/>
              <a:gd name="connsiteY52" fmla="*/ 1569343 h 6876000"/>
              <a:gd name="connsiteX53" fmla="*/ 2635894 w 5545537"/>
              <a:gd name="connsiteY53" fmla="*/ 1047285 h 6876000"/>
              <a:gd name="connsiteX54" fmla="*/ 2649648 w 5545537"/>
              <a:gd name="connsiteY54" fmla="*/ 1048672 h 6876000"/>
              <a:gd name="connsiteX55" fmla="*/ 2649648 w 5545537"/>
              <a:gd name="connsiteY55" fmla="*/ 1043268 h 6876000"/>
              <a:gd name="connsiteX56" fmla="*/ 2689899 w 5545537"/>
              <a:gd name="connsiteY56" fmla="*/ 1039210 h 6876000"/>
              <a:gd name="connsiteX57" fmla="*/ 2689899 w 5545537"/>
              <a:gd name="connsiteY57" fmla="*/ 1038672 h 6876000"/>
              <a:gd name="connsiteX58" fmla="*/ 2635893 w 5545537"/>
              <a:gd name="connsiteY58" fmla="*/ 1044116 h 6876000"/>
              <a:gd name="connsiteX59" fmla="*/ 2113835 w 5545537"/>
              <a:gd name="connsiteY59" fmla="*/ 522058 h 6876000"/>
              <a:gd name="connsiteX60" fmla="*/ 2635893 w 5545537"/>
              <a:gd name="connsiteY60" fmla="*/ 0 h 6876000"/>
              <a:gd name="connsiteX0" fmla="*/ 1577115 w 5545537"/>
              <a:gd name="connsiteY0" fmla="*/ 2106064 h 6876000"/>
              <a:gd name="connsiteX1" fmla="*/ 2099173 w 5545537"/>
              <a:gd name="connsiteY1" fmla="*/ 2628122 h 6876000"/>
              <a:gd name="connsiteX2" fmla="*/ 1577115 w 5545537"/>
              <a:gd name="connsiteY2" fmla="*/ 3150180 h 6876000"/>
              <a:gd name="connsiteX3" fmla="*/ 1055057 w 5545537"/>
              <a:gd name="connsiteY3" fmla="*/ 2628122 h 6876000"/>
              <a:gd name="connsiteX4" fmla="*/ 1577115 w 5545537"/>
              <a:gd name="connsiteY4" fmla="*/ 2106064 h 6876000"/>
              <a:gd name="connsiteX5" fmla="*/ 2635893 w 5545537"/>
              <a:gd name="connsiteY5" fmla="*/ 0 h 6876000"/>
              <a:gd name="connsiteX6" fmla="*/ 2649648 w 5545537"/>
              <a:gd name="connsiteY6" fmla="*/ 1387 h 6876000"/>
              <a:gd name="connsiteX7" fmla="*/ 2649648 w 5545537"/>
              <a:gd name="connsiteY7" fmla="*/ 537 h 6876000"/>
              <a:gd name="connsiteX8" fmla="*/ 2689899 w 5545537"/>
              <a:gd name="connsiteY8" fmla="*/ 537 h 6876000"/>
              <a:gd name="connsiteX9" fmla="*/ 2689899 w 5545537"/>
              <a:gd name="connsiteY9" fmla="*/ 0 h 6876000"/>
              <a:gd name="connsiteX10" fmla="*/ 3846766 w 5545537"/>
              <a:gd name="connsiteY10" fmla="*/ 0 h 6876000"/>
              <a:gd name="connsiteX11" fmla="*/ 3846766 w 5545537"/>
              <a:gd name="connsiteY11" fmla="*/ 537 h 6876000"/>
              <a:gd name="connsiteX12" fmla="*/ 5545537 w 5545537"/>
              <a:gd name="connsiteY12" fmla="*/ 537 h 6876000"/>
              <a:gd name="connsiteX13" fmla="*/ 5545537 w 5545537"/>
              <a:gd name="connsiteY13" fmla="*/ 6876000 h 6876000"/>
              <a:gd name="connsiteX14" fmla="*/ 2649648 w 5545537"/>
              <a:gd name="connsiteY14" fmla="*/ 6858537 h 6876000"/>
              <a:gd name="connsiteX15" fmla="*/ 2617891 w 5545537"/>
              <a:gd name="connsiteY15" fmla="*/ 6858537 h 6876000"/>
              <a:gd name="connsiteX16" fmla="*/ 1609779 w 5545537"/>
              <a:gd name="connsiteY16" fmla="*/ 6858537 h 6876000"/>
              <a:gd name="connsiteX17" fmla="*/ 1069719 w 5545537"/>
              <a:gd name="connsiteY17" fmla="*/ 6858537 h 6876000"/>
              <a:gd name="connsiteX18" fmla="*/ 1069719 w 5545537"/>
              <a:gd name="connsiteY18" fmla="*/ 6318334 h 6876000"/>
              <a:gd name="connsiteX19" fmla="*/ 1069720 w 5545537"/>
              <a:gd name="connsiteY19" fmla="*/ 6318321 h 6876000"/>
              <a:gd name="connsiteX20" fmla="*/ 1069719 w 5545537"/>
              <a:gd name="connsiteY20" fmla="*/ 6318310 h 6876000"/>
              <a:gd name="connsiteX21" fmla="*/ 1061010 w 5545537"/>
              <a:gd name="connsiteY21" fmla="*/ 6219603 h 6876000"/>
              <a:gd name="connsiteX22" fmla="*/ 624433 w 5545537"/>
              <a:gd name="connsiteY22" fmla="*/ 5771972 h 6876000"/>
              <a:gd name="connsiteX23" fmla="*/ 426816 w 5545537"/>
              <a:gd name="connsiteY23" fmla="*/ 5735384 h 6876000"/>
              <a:gd name="connsiteX24" fmla="*/ 9971 w 5545537"/>
              <a:gd name="connsiteY24" fmla="*/ 5223932 h 6876000"/>
              <a:gd name="connsiteX25" fmla="*/ 426816 w 5545537"/>
              <a:gd name="connsiteY25" fmla="*/ 4712481 h 6876000"/>
              <a:gd name="connsiteX26" fmla="*/ 512040 w 5545537"/>
              <a:gd name="connsiteY26" fmla="*/ 4703889 h 6876000"/>
              <a:gd name="connsiteX27" fmla="*/ 512040 w 5545537"/>
              <a:gd name="connsiteY27" fmla="*/ 4703511 h 6876000"/>
              <a:gd name="connsiteX28" fmla="*/ 423086 w 5545537"/>
              <a:gd name="connsiteY28" fmla="*/ 4694544 h 6876000"/>
              <a:gd name="connsiteX29" fmla="*/ 0 w 5545537"/>
              <a:gd name="connsiteY29" fmla="*/ 4175435 h 6876000"/>
              <a:gd name="connsiteX30" fmla="*/ 529874 w 5545537"/>
              <a:gd name="connsiteY30" fmla="*/ 3645561 h 6876000"/>
              <a:gd name="connsiteX31" fmla="*/ 1048983 w 5545537"/>
              <a:gd name="connsiteY31" fmla="*/ 4068647 h 6876000"/>
              <a:gd name="connsiteX32" fmla="*/ 1057146 w 5545537"/>
              <a:gd name="connsiteY32" fmla="*/ 4149617 h 6876000"/>
              <a:gd name="connsiteX33" fmla="*/ 1069719 w 5545537"/>
              <a:gd name="connsiteY33" fmla="*/ 4620012 h 6876000"/>
              <a:gd name="connsiteX34" fmla="*/ 1095113 w 5545537"/>
              <a:gd name="connsiteY34" fmla="*/ 4538207 h 6876000"/>
              <a:gd name="connsiteX35" fmla="*/ 1576145 w 5545537"/>
              <a:gd name="connsiteY35" fmla="*/ 4219357 h 6876000"/>
              <a:gd name="connsiteX36" fmla="*/ 1609779 w 5545537"/>
              <a:gd name="connsiteY36" fmla="*/ 4222748 h 6876000"/>
              <a:gd name="connsiteX37" fmla="*/ 1609779 w 5545537"/>
              <a:gd name="connsiteY37" fmla="*/ 4205666 h 6876000"/>
              <a:gd name="connsiteX38" fmla="*/ 1577115 w 5545537"/>
              <a:gd name="connsiteY38" fmla="*/ 4208959 h 6876000"/>
              <a:gd name="connsiteX39" fmla="*/ 1055057 w 5545537"/>
              <a:gd name="connsiteY39" fmla="*/ 3686901 h 6876000"/>
              <a:gd name="connsiteX40" fmla="*/ 1577115 w 5545537"/>
              <a:gd name="connsiteY40" fmla="*/ 3164843 h 6876000"/>
              <a:gd name="connsiteX41" fmla="*/ 2088567 w 5545537"/>
              <a:gd name="connsiteY41" fmla="*/ 3581688 h 6876000"/>
              <a:gd name="connsiteX42" fmla="*/ 2098635 w 5545537"/>
              <a:gd name="connsiteY42" fmla="*/ 3681565 h 6876000"/>
              <a:gd name="connsiteX43" fmla="*/ 2113837 w 5545537"/>
              <a:gd name="connsiteY43" fmla="*/ 3681565 h 6876000"/>
              <a:gd name="connsiteX44" fmla="*/ 2113837 w 5545537"/>
              <a:gd name="connsiteY44" fmla="*/ 2637449 h 6876000"/>
              <a:gd name="connsiteX45" fmla="*/ 2114775 w 5545537"/>
              <a:gd name="connsiteY45" fmla="*/ 2637449 h 6876000"/>
              <a:gd name="connsiteX46" fmla="*/ 2113835 w 5545537"/>
              <a:gd name="connsiteY46" fmla="*/ 2628122 h 6876000"/>
              <a:gd name="connsiteX47" fmla="*/ 2635893 w 5545537"/>
              <a:gd name="connsiteY47" fmla="*/ 2106064 h 6876000"/>
              <a:gd name="connsiteX48" fmla="*/ 2649648 w 5545537"/>
              <a:gd name="connsiteY48" fmla="*/ 2107451 h 6876000"/>
              <a:gd name="connsiteX49" fmla="*/ 2649648 w 5545537"/>
              <a:gd name="connsiteY49" fmla="*/ 2090015 h 6876000"/>
              <a:gd name="connsiteX50" fmla="*/ 2635894 w 5545537"/>
              <a:gd name="connsiteY50" fmla="*/ 2091401 h 6876000"/>
              <a:gd name="connsiteX51" fmla="*/ 2113836 w 5545537"/>
              <a:gd name="connsiteY51" fmla="*/ 1569343 h 6876000"/>
              <a:gd name="connsiteX52" fmla="*/ 2635894 w 5545537"/>
              <a:gd name="connsiteY52" fmla="*/ 1047285 h 6876000"/>
              <a:gd name="connsiteX53" fmla="*/ 2649648 w 5545537"/>
              <a:gd name="connsiteY53" fmla="*/ 1048672 h 6876000"/>
              <a:gd name="connsiteX54" fmla="*/ 2649648 w 5545537"/>
              <a:gd name="connsiteY54" fmla="*/ 1043268 h 6876000"/>
              <a:gd name="connsiteX55" fmla="*/ 2689899 w 5545537"/>
              <a:gd name="connsiteY55" fmla="*/ 1039210 h 6876000"/>
              <a:gd name="connsiteX56" fmla="*/ 2689899 w 5545537"/>
              <a:gd name="connsiteY56" fmla="*/ 1038672 h 6876000"/>
              <a:gd name="connsiteX57" fmla="*/ 2635893 w 5545537"/>
              <a:gd name="connsiteY57" fmla="*/ 1044116 h 6876000"/>
              <a:gd name="connsiteX58" fmla="*/ 2113835 w 5545537"/>
              <a:gd name="connsiteY58" fmla="*/ 522058 h 6876000"/>
              <a:gd name="connsiteX59" fmla="*/ 2635893 w 5545537"/>
              <a:gd name="connsiteY59" fmla="*/ 0 h 6876000"/>
              <a:gd name="connsiteX0" fmla="*/ 1577115 w 5545537"/>
              <a:gd name="connsiteY0" fmla="*/ 2106064 h 6876000"/>
              <a:gd name="connsiteX1" fmla="*/ 2099173 w 5545537"/>
              <a:gd name="connsiteY1" fmla="*/ 2628122 h 6876000"/>
              <a:gd name="connsiteX2" fmla="*/ 1577115 w 5545537"/>
              <a:gd name="connsiteY2" fmla="*/ 3150180 h 6876000"/>
              <a:gd name="connsiteX3" fmla="*/ 1055057 w 5545537"/>
              <a:gd name="connsiteY3" fmla="*/ 2628122 h 6876000"/>
              <a:gd name="connsiteX4" fmla="*/ 1577115 w 5545537"/>
              <a:gd name="connsiteY4" fmla="*/ 2106064 h 6876000"/>
              <a:gd name="connsiteX5" fmla="*/ 2635893 w 5545537"/>
              <a:gd name="connsiteY5" fmla="*/ 0 h 6876000"/>
              <a:gd name="connsiteX6" fmla="*/ 2649648 w 5545537"/>
              <a:gd name="connsiteY6" fmla="*/ 1387 h 6876000"/>
              <a:gd name="connsiteX7" fmla="*/ 2649648 w 5545537"/>
              <a:gd name="connsiteY7" fmla="*/ 537 h 6876000"/>
              <a:gd name="connsiteX8" fmla="*/ 2689899 w 5545537"/>
              <a:gd name="connsiteY8" fmla="*/ 537 h 6876000"/>
              <a:gd name="connsiteX9" fmla="*/ 2689899 w 5545537"/>
              <a:gd name="connsiteY9" fmla="*/ 0 h 6876000"/>
              <a:gd name="connsiteX10" fmla="*/ 3846766 w 5545537"/>
              <a:gd name="connsiteY10" fmla="*/ 0 h 6876000"/>
              <a:gd name="connsiteX11" fmla="*/ 3846766 w 5545537"/>
              <a:gd name="connsiteY11" fmla="*/ 537 h 6876000"/>
              <a:gd name="connsiteX12" fmla="*/ 5545537 w 5545537"/>
              <a:gd name="connsiteY12" fmla="*/ 537 h 6876000"/>
              <a:gd name="connsiteX13" fmla="*/ 5545537 w 5545537"/>
              <a:gd name="connsiteY13" fmla="*/ 6876000 h 6876000"/>
              <a:gd name="connsiteX14" fmla="*/ 2617891 w 5545537"/>
              <a:gd name="connsiteY14" fmla="*/ 6858537 h 6876000"/>
              <a:gd name="connsiteX15" fmla="*/ 1609779 w 5545537"/>
              <a:gd name="connsiteY15" fmla="*/ 6858537 h 6876000"/>
              <a:gd name="connsiteX16" fmla="*/ 1069719 w 5545537"/>
              <a:gd name="connsiteY16" fmla="*/ 6858537 h 6876000"/>
              <a:gd name="connsiteX17" fmla="*/ 1069719 w 5545537"/>
              <a:gd name="connsiteY17" fmla="*/ 6318334 h 6876000"/>
              <a:gd name="connsiteX18" fmla="*/ 1069720 w 5545537"/>
              <a:gd name="connsiteY18" fmla="*/ 6318321 h 6876000"/>
              <a:gd name="connsiteX19" fmla="*/ 1069719 w 5545537"/>
              <a:gd name="connsiteY19" fmla="*/ 6318310 h 6876000"/>
              <a:gd name="connsiteX20" fmla="*/ 1061010 w 5545537"/>
              <a:gd name="connsiteY20" fmla="*/ 6219603 h 6876000"/>
              <a:gd name="connsiteX21" fmla="*/ 624433 w 5545537"/>
              <a:gd name="connsiteY21" fmla="*/ 5771972 h 6876000"/>
              <a:gd name="connsiteX22" fmla="*/ 426816 w 5545537"/>
              <a:gd name="connsiteY22" fmla="*/ 5735384 h 6876000"/>
              <a:gd name="connsiteX23" fmla="*/ 9971 w 5545537"/>
              <a:gd name="connsiteY23" fmla="*/ 5223932 h 6876000"/>
              <a:gd name="connsiteX24" fmla="*/ 426816 w 5545537"/>
              <a:gd name="connsiteY24" fmla="*/ 4712481 h 6876000"/>
              <a:gd name="connsiteX25" fmla="*/ 512040 w 5545537"/>
              <a:gd name="connsiteY25" fmla="*/ 4703889 h 6876000"/>
              <a:gd name="connsiteX26" fmla="*/ 512040 w 5545537"/>
              <a:gd name="connsiteY26" fmla="*/ 4703511 h 6876000"/>
              <a:gd name="connsiteX27" fmla="*/ 423086 w 5545537"/>
              <a:gd name="connsiteY27" fmla="*/ 4694544 h 6876000"/>
              <a:gd name="connsiteX28" fmla="*/ 0 w 5545537"/>
              <a:gd name="connsiteY28" fmla="*/ 4175435 h 6876000"/>
              <a:gd name="connsiteX29" fmla="*/ 529874 w 5545537"/>
              <a:gd name="connsiteY29" fmla="*/ 3645561 h 6876000"/>
              <a:gd name="connsiteX30" fmla="*/ 1048983 w 5545537"/>
              <a:gd name="connsiteY30" fmla="*/ 4068647 h 6876000"/>
              <a:gd name="connsiteX31" fmla="*/ 1057146 w 5545537"/>
              <a:gd name="connsiteY31" fmla="*/ 4149617 h 6876000"/>
              <a:gd name="connsiteX32" fmla="*/ 1069719 w 5545537"/>
              <a:gd name="connsiteY32" fmla="*/ 4620012 h 6876000"/>
              <a:gd name="connsiteX33" fmla="*/ 1095113 w 5545537"/>
              <a:gd name="connsiteY33" fmla="*/ 4538207 h 6876000"/>
              <a:gd name="connsiteX34" fmla="*/ 1576145 w 5545537"/>
              <a:gd name="connsiteY34" fmla="*/ 4219357 h 6876000"/>
              <a:gd name="connsiteX35" fmla="*/ 1609779 w 5545537"/>
              <a:gd name="connsiteY35" fmla="*/ 4222748 h 6876000"/>
              <a:gd name="connsiteX36" fmla="*/ 1609779 w 5545537"/>
              <a:gd name="connsiteY36" fmla="*/ 4205666 h 6876000"/>
              <a:gd name="connsiteX37" fmla="*/ 1577115 w 5545537"/>
              <a:gd name="connsiteY37" fmla="*/ 4208959 h 6876000"/>
              <a:gd name="connsiteX38" fmla="*/ 1055057 w 5545537"/>
              <a:gd name="connsiteY38" fmla="*/ 3686901 h 6876000"/>
              <a:gd name="connsiteX39" fmla="*/ 1577115 w 5545537"/>
              <a:gd name="connsiteY39" fmla="*/ 3164843 h 6876000"/>
              <a:gd name="connsiteX40" fmla="*/ 2088567 w 5545537"/>
              <a:gd name="connsiteY40" fmla="*/ 3581688 h 6876000"/>
              <a:gd name="connsiteX41" fmla="*/ 2098635 w 5545537"/>
              <a:gd name="connsiteY41" fmla="*/ 3681565 h 6876000"/>
              <a:gd name="connsiteX42" fmla="*/ 2113837 w 5545537"/>
              <a:gd name="connsiteY42" fmla="*/ 3681565 h 6876000"/>
              <a:gd name="connsiteX43" fmla="*/ 2113837 w 5545537"/>
              <a:gd name="connsiteY43" fmla="*/ 2637449 h 6876000"/>
              <a:gd name="connsiteX44" fmla="*/ 2114775 w 5545537"/>
              <a:gd name="connsiteY44" fmla="*/ 2637449 h 6876000"/>
              <a:gd name="connsiteX45" fmla="*/ 2113835 w 5545537"/>
              <a:gd name="connsiteY45" fmla="*/ 2628122 h 6876000"/>
              <a:gd name="connsiteX46" fmla="*/ 2635893 w 5545537"/>
              <a:gd name="connsiteY46" fmla="*/ 2106064 h 6876000"/>
              <a:gd name="connsiteX47" fmla="*/ 2649648 w 5545537"/>
              <a:gd name="connsiteY47" fmla="*/ 2107451 h 6876000"/>
              <a:gd name="connsiteX48" fmla="*/ 2649648 w 5545537"/>
              <a:gd name="connsiteY48" fmla="*/ 2090015 h 6876000"/>
              <a:gd name="connsiteX49" fmla="*/ 2635894 w 5545537"/>
              <a:gd name="connsiteY49" fmla="*/ 2091401 h 6876000"/>
              <a:gd name="connsiteX50" fmla="*/ 2113836 w 5545537"/>
              <a:gd name="connsiteY50" fmla="*/ 1569343 h 6876000"/>
              <a:gd name="connsiteX51" fmla="*/ 2635894 w 5545537"/>
              <a:gd name="connsiteY51" fmla="*/ 1047285 h 6876000"/>
              <a:gd name="connsiteX52" fmla="*/ 2649648 w 5545537"/>
              <a:gd name="connsiteY52" fmla="*/ 1048672 h 6876000"/>
              <a:gd name="connsiteX53" fmla="*/ 2649648 w 5545537"/>
              <a:gd name="connsiteY53" fmla="*/ 1043268 h 6876000"/>
              <a:gd name="connsiteX54" fmla="*/ 2689899 w 5545537"/>
              <a:gd name="connsiteY54" fmla="*/ 1039210 h 6876000"/>
              <a:gd name="connsiteX55" fmla="*/ 2689899 w 5545537"/>
              <a:gd name="connsiteY55" fmla="*/ 1038672 h 6876000"/>
              <a:gd name="connsiteX56" fmla="*/ 2635893 w 5545537"/>
              <a:gd name="connsiteY56" fmla="*/ 1044116 h 6876000"/>
              <a:gd name="connsiteX57" fmla="*/ 2113835 w 5545537"/>
              <a:gd name="connsiteY57" fmla="*/ 522058 h 6876000"/>
              <a:gd name="connsiteX58" fmla="*/ 2635893 w 5545537"/>
              <a:gd name="connsiteY58" fmla="*/ 0 h 6876000"/>
              <a:gd name="connsiteX0" fmla="*/ 1577115 w 5545537"/>
              <a:gd name="connsiteY0" fmla="*/ 2106064 h 6876000"/>
              <a:gd name="connsiteX1" fmla="*/ 2099173 w 5545537"/>
              <a:gd name="connsiteY1" fmla="*/ 2628122 h 6876000"/>
              <a:gd name="connsiteX2" fmla="*/ 1577115 w 5545537"/>
              <a:gd name="connsiteY2" fmla="*/ 3150180 h 6876000"/>
              <a:gd name="connsiteX3" fmla="*/ 1055057 w 5545537"/>
              <a:gd name="connsiteY3" fmla="*/ 2628122 h 6876000"/>
              <a:gd name="connsiteX4" fmla="*/ 1577115 w 5545537"/>
              <a:gd name="connsiteY4" fmla="*/ 2106064 h 6876000"/>
              <a:gd name="connsiteX5" fmla="*/ 2635893 w 5545537"/>
              <a:gd name="connsiteY5" fmla="*/ 0 h 6876000"/>
              <a:gd name="connsiteX6" fmla="*/ 2649648 w 5545537"/>
              <a:gd name="connsiteY6" fmla="*/ 1387 h 6876000"/>
              <a:gd name="connsiteX7" fmla="*/ 2649648 w 5545537"/>
              <a:gd name="connsiteY7" fmla="*/ 537 h 6876000"/>
              <a:gd name="connsiteX8" fmla="*/ 2689899 w 5545537"/>
              <a:gd name="connsiteY8" fmla="*/ 537 h 6876000"/>
              <a:gd name="connsiteX9" fmla="*/ 2689899 w 5545537"/>
              <a:gd name="connsiteY9" fmla="*/ 0 h 6876000"/>
              <a:gd name="connsiteX10" fmla="*/ 3846766 w 5545537"/>
              <a:gd name="connsiteY10" fmla="*/ 0 h 6876000"/>
              <a:gd name="connsiteX11" fmla="*/ 3846766 w 5545537"/>
              <a:gd name="connsiteY11" fmla="*/ 537 h 6876000"/>
              <a:gd name="connsiteX12" fmla="*/ 5545537 w 5545537"/>
              <a:gd name="connsiteY12" fmla="*/ 537 h 6876000"/>
              <a:gd name="connsiteX13" fmla="*/ 5545537 w 5545537"/>
              <a:gd name="connsiteY13" fmla="*/ 6876000 h 6876000"/>
              <a:gd name="connsiteX14" fmla="*/ 1609779 w 5545537"/>
              <a:gd name="connsiteY14" fmla="*/ 6858537 h 6876000"/>
              <a:gd name="connsiteX15" fmla="*/ 1069719 w 5545537"/>
              <a:gd name="connsiteY15" fmla="*/ 6858537 h 6876000"/>
              <a:gd name="connsiteX16" fmla="*/ 1069719 w 5545537"/>
              <a:gd name="connsiteY16" fmla="*/ 6318334 h 6876000"/>
              <a:gd name="connsiteX17" fmla="*/ 1069720 w 5545537"/>
              <a:gd name="connsiteY17" fmla="*/ 6318321 h 6876000"/>
              <a:gd name="connsiteX18" fmla="*/ 1069719 w 5545537"/>
              <a:gd name="connsiteY18" fmla="*/ 6318310 h 6876000"/>
              <a:gd name="connsiteX19" fmla="*/ 1061010 w 5545537"/>
              <a:gd name="connsiteY19" fmla="*/ 6219603 h 6876000"/>
              <a:gd name="connsiteX20" fmla="*/ 624433 w 5545537"/>
              <a:gd name="connsiteY20" fmla="*/ 5771972 h 6876000"/>
              <a:gd name="connsiteX21" fmla="*/ 426816 w 5545537"/>
              <a:gd name="connsiteY21" fmla="*/ 5735384 h 6876000"/>
              <a:gd name="connsiteX22" fmla="*/ 9971 w 5545537"/>
              <a:gd name="connsiteY22" fmla="*/ 5223932 h 6876000"/>
              <a:gd name="connsiteX23" fmla="*/ 426816 w 5545537"/>
              <a:gd name="connsiteY23" fmla="*/ 4712481 h 6876000"/>
              <a:gd name="connsiteX24" fmla="*/ 512040 w 5545537"/>
              <a:gd name="connsiteY24" fmla="*/ 4703889 h 6876000"/>
              <a:gd name="connsiteX25" fmla="*/ 512040 w 5545537"/>
              <a:gd name="connsiteY25" fmla="*/ 4703511 h 6876000"/>
              <a:gd name="connsiteX26" fmla="*/ 423086 w 5545537"/>
              <a:gd name="connsiteY26" fmla="*/ 4694544 h 6876000"/>
              <a:gd name="connsiteX27" fmla="*/ 0 w 5545537"/>
              <a:gd name="connsiteY27" fmla="*/ 4175435 h 6876000"/>
              <a:gd name="connsiteX28" fmla="*/ 529874 w 5545537"/>
              <a:gd name="connsiteY28" fmla="*/ 3645561 h 6876000"/>
              <a:gd name="connsiteX29" fmla="*/ 1048983 w 5545537"/>
              <a:gd name="connsiteY29" fmla="*/ 4068647 h 6876000"/>
              <a:gd name="connsiteX30" fmla="*/ 1057146 w 5545537"/>
              <a:gd name="connsiteY30" fmla="*/ 4149617 h 6876000"/>
              <a:gd name="connsiteX31" fmla="*/ 1069719 w 5545537"/>
              <a:gd name="connsiteY31" fmla="*/ 4620012 h 6876000"/>
              <a:gd name="connsiteX32" fmla="*/ 1095113 w 5545537"/>
              <a:gd name="connsiteY32" fmla="*/ 4538207 h 6876000"/>
              <a:gd name="connsiteX33" fmla="*/ 1576145 w 5545537"/>
              <a:gd name="connsiteY33" fmla="*/ 4219357 h 6876000"/>
              <a:gd name="connsiteX34" fmla="*/ 1609779 w 5545537"/>
              <a:gd name="connsiteY34" fmla="*/ 4222748 h 6876000"/>
              <a:gd name="connsiteX35" fmla="*/ 1609779 w 5545537"/>
              <a:gd name="connsiteY35" fmla="*/ 4205666 h 6876000"/>
              <a:gd name="connsiteX36" fmla="*/ 1577115 w 5545537"/>
              <a:gd name="connsiteY36" fmla="*/ 4208959 h 6876000"/>
              <a:gd name="connsiteX37" fmla="*/ 1055057 w 5545537"/>
              <a:gd name="connsiteY37" fmla="*/ 3686901 h 6876000"/>
              <a:gd name="connsiteX38" fmla="*/ 1577115 w 5545537"/>
              <a:gd name="connsiteY38" fmla="*/ 3164843 h 6876000"/>
              <a:gd name="connsiteX39" fmla="*/ 2088567 w 5545537"/>
              <a:gd name="connsiteY39" fmla="*/ 3581688 h 6876000"/>
              <a:gd name="connsiteX40" fmla="*/ 2098635 w 5545537"/>
              <a:gd name="connsiteY40" fmla="*/ 3681565 h 6876000"/>
              <a:gd name="connsiteX41" fmla="*/ 2113837 w 5545537"/>
              <a:gd name="connsiteY41" fmla="*/ 3681565 h 6876000"/>
              <a:gd name="connsiteX42" fmla="*/ 2113837 w 5545537"/>
              <a:gd name="connsiteY42" fmla="*/ 2637449 h 6876000"/>
              <a:gd name="connsiteX43" fmla="*/ 2114775 w 5545537"/>
              <a:gd name="connsiteY43" fmla="*/ 2637449 h 6876000"/>
              <a:gd name="connsiteX44" fmla="*/ 2113835 w 5545537"/>
              <a:gd name="connsiteY44" fmla="*/ 2628122 h 6876000"/>
              <a:gd name="connsiteX45" fmla="*/ 2635893 w 5545537"/>
              <a:gd name="connsiteY45" fmla="*/ 2106064 h 6876000"/>
              <a:gd name="connsiteX46" fmla="*/ 2649648 w 5545537"/>
              <a:gd name="connsiteY46" fmla="*/ 2107451 h 6876000"/>
              <a:gd name="connsiteX47" fmla="*/ 2649648 w 5545537"/>
              <a:gd name="connsiteY47" fmla="*/ 2090015 h 6876000"/>
              <a:gd name="connsiteX48" fmla="*/ 2635894 w 5545537"/>
              <a:gd name="connsiteY48" fmla="*/ 2091401 h 6876000"/>
              <a:gd name="connsiteX49" fmla="*/ 2113836 w 5545537"/>
              <a:gd name="connsiteY49" fmla="*/ 1569343 h 6876000"/>
              <a:gd name="connsiteX50" fmla="*/ 2635894 w 5545537"/>
              <a:gd name="connsiteY50" fmla="*/ 1047285 h 6876000"/>
              <a:gd name="connsiteX51" fmla="*/ 2649648 w 5545537"/>
              <a:gd name="connsiteY51" fmla="*/ 1048672 h 6876000"/>
              <a:gd name="connsiteX52" fmla="*/ 2649648 w 5545537"/>
              <a:gd name="connsiteY52" fmla="*/ 1043268 h 6876000"/>
              <a:gd name="connsiteX53" fmla="*/ 2689899 w 5545537"/>
              <a:gd name="connsiteY53" fmla="*/ 1039210 h 6876000"/>
              <a:gd name="connsiteX54" fmla="*/ 2689899 w 5545537"/>
              <a:gd name="connsiteY54" fmla="*/ 1038672 h 6876000"/>
              <a:gd name="connsiteX55" fmla="*/ 2635893 w 5545537"/>
              <a:gd name="connsiteY55" fmla="*/ 1044116 h 6876000"/>
              <a:gd name="connsiteX56" fmla="*/ 2113835 w 5545537"/>
              <a:gd name="connsiteY56" fmla="*/ 522058 h 6876000"/>
              <a:gd name="connsiteX57" fmla="*/ 2635893 w 5545537"/>
              <a:gd name="connsiteY57" fmla="*/ 0 h 6876000"/>
              <a:gd name="connsiteX0" fmla="*/ 1577115 w 5545537"/>
              <a:gd name="connsiteY0" fmla="*/ 2106064 h 6876000"/>
              <a:gd name="connsiteX1" fmla="*/ 2099173 w 5545537"/>
              <a:gd name="connsiteY1" fmla="*/ 2628122 h 6876000"/>
              <a:gd name="connsiteX2" fmla="*/ 1577115 w 5545537"/>
              <a:gd name="connsiteY2" fmla="*/ 3150180 h 6876000"/>
              <a:gd name="connsiteX3" fmla="*/ 1055057 w 5545537"/>
              <a:gd name="connsiteY3" fmla="*/ 2628122 h 6876000"/>
              <a:gd name="connsiteX4" fmla="*/ 1577115 w 5545537"/>
              <a:gd name="connsiteY4" fmla="*/ 2106064 h 6876000"/>
              <a:gd name="connsiteX5" fmla="*/ 2635893 w 5545537"/>
              <a:gd name="connsiteY5" fmla="*/ 0 h 6876000"/>
              <a:gd name="connsiteX6" fmla="*/ 2649648 w 5545537"/>
              <a:gd name="connsiteY6" fmla="*/ 1387 h 6876000"/>
              <a:gd name="connsiteX7" fmla="*/ 2649648 w 5545537"/>
              <a:gd name="connsiteY7" fmla="*/ 537 h 6876000"/>
              <a:gd name="connsiteX8" fmla="*/ 2689899 w 5545537"/>
              <a:gd name="connsiteY8" fmla="*/ 537 h 6876000"/>
              <a:gd name="connsiteX9" fmla="*/ 2689899 w 5545537"/>
              <a:gd name="connsiteY9" fmla="*/ 0 h 6876000"/>
              <a:gd name="connsiteX10" fmla="*/ 3846766 w 5545537"/>
              <a:gd name="connsiteY10" fmla="*/ 0 h 6876000"/>
              <a:gd name="connsiteX11" fmla="*/ 3846766 w 5545537"/>
              <a:gd name="connsiteY11" fmla="*/ 537 h 6876000"/>
              <a:gd name="connsiteX12" fmla="*/ 5545537 w 5545537"/>
              <a:gd name="connsiteY12" fmla="*/ 537 h 6876000"/>
              <a:gd name="connsiteX13" fmla="*/ 5545537 w 5545537"/>
              <a:gd name="connsiteY13" fmla="*/ 6876000 h 6876000"/>
              <a:gd name="connsiteX14" fmla="*/ 1069719 w 5545537"/>
              <a:gd name="connsiteY14" fmla="*/ 6858537 h 6876000"/>
              <a:gd name="connsiteX15" fmla="*/ 1069719 w 5545537"/>
              <a:gd name="connsiteY15" fmla="*/ 6318334 h 6876000"/>
              <a:gd name="connsiteX16" fmla="*/ 1069720 w 5545537"/>
              <a:gd name="connsiteY16" fmla="*/ 6318321 h 6876000"/>
              <a:gd name="connsiteX17" fmla="*/ 1069719 w 5545537"/>
              <a:gd name="connsiteY17" fmla="*/ 6318310 h 6876000"/>
              <a:gd name="connsiteX18" fmla="*/ 1061010 w 5545537"/>
              <a:gd name="connsiteY18" fmla="*/ 6219603 h 6876000"/>
              <a:gd name="connsiteX19" fmla="*/ 624433 w 5545537"/>
              <a:gd name="connsiteY19" fmla="*/ 5771972 h 6876000"/>
              <a:gd name="connsiteX20" fmla="*/ 426816 w 5545537"/>
              <a:gd name="connsiteY20" fmla="*/ 5735384 h 6876000"/>
              <a:gd name="connsiteX21" fmla="*/ 9971 w 5545537"/>
              <a:gd name="connsiteY21" fmla="*/ 5223932 h 6876000"/>
              <a:gd name="connsiteX22" fmla="*/ 426816 w 5545537"/>
              <a:gd name="connsiteY22" fmla="*/ 4712481 h 6876000"/>
              <a:gd name="connsiteX23" fmla="*/ 512040 w 5545537"/>
              <a:gd name="connsiteY23" fmla="*/ 4703889 h 6876000"/>
              <a:gd name="connsiteX24" fmla="*/ 512040 w 5545537"/>
              <a:gd name="connsiteY24" fmla="*/ 4703511 h 6876000"/>
              <a:gd name="connsiteX25" fmla="*/ 423086 w 5545537"/>
              <a:gd name="connsiteY25" fmla="*/ 4694544 h 6876000"/>
              <a:gd name="connsiteX26" fmla="*/ 0 w 5545537"/>
              <a:gd name="connsiteY26" fmla="*/ 4175435 h 6876000"/>
              <a:gd name="connsiteX27" fmla="*/ 529874 w 5545537"/>
              <a:gd name="connsiteY27" fmla="*/ 3645561 h 6876000"/>
              <a:gd name="connsiteX28" fmla="*/ 1048983 w 5545537"/>
              <a:gd name="connsiteY28" fmla="*/ 4068647 h 6876000"/>
              <a:gd name="connsiteX29" fmla="*/ 1057146 w 5545537"/>
              <a:gd name="connsiteY29" fmla="*/ 4149617 h 6876000"/>
              <a:gd name="connsiteX30" fmla="*/ 1069719 w 5545537"/>
              <a:gd name="connsiteY30" fmla="*/ 4620012 h 6876000"/>
              <a:gd name="connsiteX31" fmla="*/ 1095113 w 5545537"/>
              <a:gd name="connsiteY31" fmla="*/ 4538207 h 6876000"/>
              <a:gd name="connsiteX32" fmla="*/ 1576145 w 5545537"/>
              <a:gd name="connsiteY32" fmla="*/ 4219357 h 6876000"/>
              <a:gd name="connsiteX33" fmla="*/ 1609779 w 5545537"/>
              <a:gd name="connsiteY33" fmla="*/ 4222748 h 6876000"/>
              <a:gd name="connsiteX34" fmla="*/ 1609779 w 5545537"/>
              <a:gd name="connsiteY34" fmla="*/ 4205666 h 6876000"/>
              <a:gd name="connsiteX35" fmla="*/ 1577115 w 5545537"/>
              <a:gd name="connsiteY35" fmla="*/ 4208959 h 6876000"/>
              <a:gd name="connsiteX36" fmla="*/ 1055057 w 5545537"/>
              <a:gd name="connsiteY36" fmla="*/ 3686901 h 6876000"/>
              <a:gd name="connsiteX37" fmla="*/ 1577115 w 5545537"/>
              <a:gd name="connsiteY37" fmla="*/ 3164843 h 6876000"/>
              <a:gd name="connsiteX38" fmla="*/ 2088567 w 5545537"/>
              <a:gd name="connsiteY38" fmla="*/ 3581688 h 6876000"/>
              <a:gd name="connsiteX39" fmla="*/ 2098635 w 5545537"/>
              <a:gd name="connsiteY39" fmla="*/ 3681565 h 6876000"/>
              <a:gd name="connsiteX40" fmla="*/ 2113837 w 5545537"/>
              <a:gd name="connsiteY40" fmla="*/ 3681565 h 6876000"/>
              <a:gd name="connsiteX41" fmla="*/ 2113837 w 5545537"/>
              <a:gd name="connsiteY41" fmla="*/ 2637449 h 6876000"/>
              <a:gd name="connsiteX42" fmla="*/ 2114775 w 5545537"/>
              <a:gd name="connsiteY42" fmla="*/ 2637449 h 6876000"/>
              <a:gd name="connsiteX43" fmla="*/ 2113835 w 5545537"/>
              <a:gd name="connsiteY43" fmla="*/ 2628122 h 6876000"/>
              <a:gd name="connsiteX44" fmla="*/ 2635893 w 5545537"/>
              <a:gd name="connsiteY44" fmla="*/ 2106064 h 6876000"/>
              <a:gd name="connsiteX45" fmla="*/ 2649648 w 5545537"/>
              <a:gd name="connsiteY45" fmla="*/ 2107451 h 6876000"/>
              <a:gd name="connsiteX46" fmla="*/ 2649648 w 5545537"/>
              <a:gd name="connsiteY46" fmla="*/ 2090015 h 6876000"/>
              <a:gd name="connsiteX47" fmla="*/ 2635894 w 5545537"/>
              <a:gd name="connsiteY47" fmla="*/ 2091401 h 6876000"/>
              <a:gd name="connsiteX48" fmla="*/ 2113836 w 5545537"/>
              <a:gd name="connsiteY48" fmla="*/ 1569343 h 6876000"/>
              <a:gd name="connsiteX49" fmla="*/ 2635894 w 5545537"/>
              <a:gd name="connsiteY49" fmla="*/ 1047285 h 6876000"/>
              <a:gd name="connsiteX50" fmla="*/ 2649648 w 5545537"/>
              <a:gd name="connsiteY50" fmla="*/ 1048672 h 6876000"/>
              <a:gd name="connsiteX51" fmla="*/ 2649648 w 5545537"/>
              <a:gd name="connsiteY51" fmla="*/ 1043268 h 6876000"/>
              <a:gd name="connsiteX52" fmla="*/ 2689899 w 5545537"/>
              <a:gd name="connsiteY52" fmla="*/ 1039210 h 6876000"/>
              <a:gd name="connsiteX53" fmla="*/ 2689899 w 5545537"/>
              <a:gd name="connsiteY53" fmla="*/ 1038672 h 6876000"/>
              <a:gd name="connsiteX54" fmla="*/ 2635893 w 5545537"/>
              <a:gd name="connsiteY54" fmla="*/ 1044116 h 6876000"/>
              <a:gd name="connsiteX55" fmla="*/ 2113835 w 5545537"/>
              <a:gd name="connsiteY55" fmla="*/ 522058 h 6876000"/>
              <a:gd name="connsiteX56" fmla="*/ 2635893 w 5545537"/>
              <a:gd name="connsiteY56" fmla="*/ 0 h 6876000"/>
              <a:gd name="connsiteX0" fmla="*/ 1577115 w 5545537"/>
              <a:gd name="connsiteY0" fmla="*/ 2106064 h 6922831"/>
              <a:gd name="connsiteX1" fmla="*/ 2099173 w 5545537"/>
              <a:gd name="connsiteY1" fmla="*/ 2628122 h 6922831"/>
              <a:gd name="connsiteX2" fmla="*/ 1577115 w 5545537"/>
              <a:gd name="connsiteY2" fmla="*/ 3150180 h 6922831"/>
              <a:gd name="connsiteX3" fmla="*/ 1055057 w 5545537"/>
              <a:gd name="connsiteY3" fmla="*/ 2628122 h 6922831"/>
              <a:gd name="connsiteX4" fmla="*/ 1577115 w 5545537"/>
              <a:gd name="connsiteY4" fmla="*/ 2106064 h 6922831"/>
              <a:gd name="connsiteX5" fmla="*/ 2635893 w 5545537"/>
              <a:gd name="connsiteY5" fmla="*/ 0 h 6922831"/>
              <a:gd name="connsiteX6" fmla="*/ 2649648 w 5545537"/>
              <a:gd name="connsiteY6" fmla="*/ 1387 h 6922831"/>
              <a:gd name="connsiteX7" fmla="*/ 2649648 w 5545537"/>
              <a:gd name="connsiteY7" fmla="*/ 537 h 6922831"/>
              <a:gd name="connsiteX8" fmla="*/ 2689899 w 5545537"/>
              <a:gd name="connsiteY8" fmla="*/ 537 h 6922831"/>
              <a:gd name="connsiteX9" fmla="*/ 2689899 w 5545537"/>
              <a:gd name="connsiteY9" fmla="*/ 0 h 6922831"/>
              <a:gd name="connsiteX10" fmla="*/ 3846766 w 5545537"/>
              <a:gd name="connsiteY10" fmla="*/ 0 h 6922831"/>
              <a:gd name="connsiteX11" fmla="*/ 3846766 w 5545537"/>
              <a:gd name="connsiteY11" fmla="*/ 537 h 6922831"/>
              <a:gd name="connsiteX12" fmla="*/ 5545537 w 5545537"/>
              <a:gd name="connsiteY12" fmla="*/ 537 h 6922831"/>
              <a:gd name="connsiteX13" fmla="*/ 5545537 w 5545537"/>
              <a:gd name="connsiteY13" fmla="*/ 6876000 h 6922831"/>
              <a:gd name="connsiteX14" fmla="*/ 1067337 w 5545537"/>
              <a:gd name="connsiteY14" fmla="*/ 6922831 h 6922831"/>
              <a:gd name="connsiteX15" fmla="*/ 1069719 w 5545537"/>
              <a:gd name="connsiteY15" fmla="*/ 6318334 h 6922831"/>
              <a:gd name="connsiteX16" fmla="*/ 1069720 w 5545537"/>
              <a:gd name="connsiteY16" fmla="*/ 6318321 h 6922831"/>
              <a:gd name="connsiteX17" fmla="*/ 1069719 w 5545537"/>
              <a:gd name="connsiteY17" fmla="*/ 6318310 h 6922831"/>
              <a:gd name="connsiteX18" fmla="*/ 1061010 w 5545537"/>
              <a:gd name="connsiteY18" fmla="*/ 6219603 h 6922831"/>
              <a:gd name="connsiteX19" fmla="*/ 624433 w 5545537"/>
              <a:gd name="connsiteY19" fmla="*/ 5771972 h 6922831"/>
              <a:gd name="connsiteX20" fmla="*/ 426816 w 5545537"/>
              <a:gd name="connsiteY20" fmla="*/ 5735384 h 6922831"/>
              <a:gd name="connsiteX21" fmla="*/ 9971 w 5545537"/>
              <a:gd name="connsiteY21" fmla="*/ 5223932 h 6922831"/>
              <a:gd name="connsiteX22" fmla="*/ 426816 w 5545537"/>
              <a:gd name="connsiteY22" fmla="*/ 4712481 h 6922831"/>
              <a:gd name="connsiteX23" fmla="*/ 512040 w 5545537"/>
              <a:gd name="connsiteY23" fmla="*/ 4703889 h 6922831"/>
              <a:gd name="connsiteX24" fmla="*/ 512040 w 5545537"/>
              <a:gd name="connsiteY24" fmla="*/ 4703511 h 6922831"/>
              <a:gd name="connsiteX25" fmla="*/ 423086 w 5545537"/>
              <a:gd name="connsiteY25" fmla="*/ 4694544 h 6922831"/>
              <a:gd name="connsiteX26" fmla="*/ 0 w 5545537"/>
              <a:gd name="connsiteY26" fmla="*/ 4175435 h 6922831"/>
              <a:gd name="connsiteX27" fmla="*/ 529874 w 5545537"/>
              <a:gd name="connsiteY27" fmla="*/ 3645561 h 6922831"/>
              <a:gd name="connsiteX28" fmla="*/ 1048983 w 5545537"/>
              <a:gd name="connsiteY28" fmla="*/ 4068647 h 6922831"/>
              <a:gd name="connsiteX29" fmla="*/ 1057146 w 5545537"/>
              <a:gd name="connsiteY29" fmla="*/ 4149617 h 6922831"/>
              <a:gd name="connsiteX30" fmla="*/ 1069719 w 5545537"/>
              <a:gd name="connsiteY30" fmla="*/ 4620012 h 6922831"/>
              <a:gd name="connsiteX31" fmla="*/ 1095113 w 5545537"/>
              <a:gd name="connsiteY31" fmla="*/ 4538207 h 6922831"/>
              <a:gd name="connsiteX32" fmla="*/ 1576145 w 5545537"/>
              <a:gd name="connsiteY32" fmla="*/ 4219357 h 6922831"/>
              <a:gd name="connsiteX33" fmla="*/ 1609779 w 5545537"/>
              <a:gd name="connsiteY33" fmla="*/ 4222748 h 6922831"/>
              <a:gd name="connsiteX34" fmla="*/ 1609779 w 5545537"/>
              <a:gd name="connsiteY34" fmla="*/ 4205666 h 6922831"/>
              <a:gd name="connsiteX35" fmla="*/ 1577115 w 5545537"/>
              <a:gd name="connsiteY35" fmla="*/ 4208959 h 6922831"/>
              <a:gd name="connsiteX36" fmla="*/ 1055057 w 5545537"/>
              <a:gd name="connsiteY36" fmla="*/ 3686901 h 6922831"/>
              <a:gd name="connsiteX37" fmla="*/ 1577115 w 5545537"/>
              <a:gd name="connsiteY37" fmla="*/ 3164843 h 6922831"/>
              <a:gd name="connsiteX38" fmla="*/ 2088567 w 5545537"/>
              <a:gd name="connsiteY38" fmla="*/ 3581688 h 6922831"/>
              <a:gd name="connsiteX39" fmla="*/ 2098635 w 5545537"/>
              <a:gd name="connsiteY39" fmla="*/ 3681565 h 6922831"/>
              <a:gd name="connsiteX40" fmla="*/ 2113837 w 5545537"/>
              <a:gd name="connsiteY40" fmla="*/ 3681565 h 6922831"/>
              <a:gd name="connsiteX41" fmla="*/ 2113837 w 5545537"/>
              <a:gd name="connsiteY41" fmla="*/ 2637449 h 6922831"/>
              <a:gd name="connsiteX42" fmla="*/ 2114775 w 5545537"/>
              <a:gd name="connsiteY42" fmla="*/ 2637449 h 6922831"/>
              <a:gd name="connsiteX43" fmla="*/ 2113835 w 5545537"/>
              <a:gd name="connsiteY43" fmla="*/ 2628122 h 6922831"/>
              <a:gd name="connsiteX44" fmla="*/ 2635893 w 5545537"/>
              <a:gd name="connsiteY44" fmla="*/ 2106064 h 6922831"/>
              <a:gd name="connsiteX45" fmla="*/ 2649648 w 5545537"/>
              <a:gd name="connsiteY45" fmla="*/ 2107451 h 6922831"/>
              <a:gd name="connsiteX46" fmla="*/ 2649648 w 5545537"/>
              <a:gd name="connsiteY46" fmla="*/ 2090015 h 6922831"/>
              <a:gd name="connsiteX47" fmla="*/ 2635894 w 5545537"/>
              <a:gd name="connsiteY47" fmla="*/ 2091401 h 6922831"/>
              <a:gd name="connsiteX48" fmla="*/ 2113836 w 5545537"/>
              <a:gd name="connsiteY48" fmla="*/ 1569343 h 6922831"/>
              <a:gd name="connsiteX49" fmla="*/ 2635894 w 5545537"/>
              <a:gd name="connsiteY49" fmla="*/ 1047285 h 6922831"/>
              <a:gd name="connsiteX50" fmla="*/ 2649648 w 5545537"/>
              <a:gd name="connsiteY50" fmla="*/ 1048672 h 6922831"/>
              <a:gd name="connsiteX51" fmla="*/ 2649648 w 5545537"/>
              <a:gd name="connsiteY51" fmla="*/ 1043268 h 6922831"/>
              <a:gd name="connsiteX52" fmla="*/ 2689899 w 5545537"/>
              <a:gd name="connsiteY52" fmla="*/ 1039210 h 6922831"/>
              <a:gd name="connsiteX53" fmla="*/ 2689899 w 5545537"/>
              <a:gd name="connsiteY53" fmla="*/ 1038672 h 6922831"/>
              <a:gd name="connsiteX54" fmla="*/ 2635893 w 5545537"/>
              <a:gd name="connsiteY54" fmla="*/ 1044116 h 6922831"/>
              <a:gd name="connsiteX55" fmla="*/ 2113835 w 5545537"/>
              <a:gd name="connsiteY55" fmla="*/ 522058 h 6922831"/>
              <a:gd name="connsiteX56" fmla="*/ 2635893 w 5545537"/>
              <a:gd name="connsiteY56" fmla="*/ 0 h 6922831"/>
              <a:gd name="connsiteX0" fmla="*/ 1577115 w 5545537"/>
              <a:gd name="connsiteY0" fmla="*/ 2106064 h 6876000"/>
              <a:gd name="connsiteX1" fmla="*/ 2099173 w 5545537"/>
              <a:gd name="connsiteY1" fmla="*/ 2628122 h 6876000"/>
              <a:gd name="connsiteX2" fmla="*/ 1577115 w 5545537"/>
              <a:gd name="connsiteY2" fmla="*/ 3150180 h 6876000"/>
              <a:gd name="connsiteX3" fmla="*/ 1055057 w 5545537"/>
              <a:gd name="connsiteY3" fmla="*/ 2628122 h 6876000"/>
              <a:gd name="connsiteX4" fmla="*/ 1577115 w 5545537"/>
              <a:gd name="connsiteY4" fmla="*/ 2106064 h 6876000"/>
              <a:gd name="connsiteX5" fmla="*/ 2635893 w 5545537"/>
              <a:gd name="connsiteY5" fmla="*/ 0 h 6876000"/>
              <a:gd name="connsiteX6" fmla="*/ 2649648 w 5545537"/>
              <a:gd name="connsiteY6" fmla="*/ 1387 h 6876000"/>
              <a:gd name="connsiteX7" fmla="*/ 2649648 w 5545537"/>
              <a:gd name="connsiteY7" fmla="*/ 537 h 6876000"/>
              <a:gd name="connsiteX8" fmla="*/ 2689899 w 5545537"/>
              <a:gd name="connsiteY8" fmla="*/ 537 h 6876000"/>
              <a:gd name="connsiteX9" fmla="*/ 2689899 w 5545537"/>
              <a:gd name="connsiteY9" fmla="*/ 0 h 6876000"/>
              <a:gd name="connsiteX10" fmla="*/ 3846766 w 5545537"/>
              <a:gd name="connsiteY10" fmla="*/ 0 h 6876000"/>
              <a:gd name="connsiteX11" fmla="*/ 3846766 w 5545537"/>
              <a:gd name="connsiteY11" fmla="*/ 537 h 6876000"/>
              <a:gd name="connsiteX12" fmla="*/ 5545537 w 5545537"/>
              <a:gd name="connsiteY12" fmla="*/ 537 h 6876000"/>
              <a:gd name="connsiteX13" fmla="*/ 5545537 w 5545537"/>
              <a:gd name="connsiteY13" fmla="*/ 6876000 h 6876000"/>
              <a:gd name="connsiteX14" fmla="*/ 1067337 w 5545537"/>
              <a:gd name="connsiteY14" fmla="*/ 6863300 h 6876000"/>
              <a:gd name="connsiteX15" fmla="*/ 1069719 w 5545537"/>
              <a:gd name="connsiteY15" fmla="*/ 6318334 h 6876000"/>
              <a:gd name="connsiteX16" fmla="*/ 1069720 w 5545537"/>
              <a:gd name="connsiteY16" fmla="*/ 6318321 h 6876000"/>
              <a:gd name="connsiteX17" fmla="*/ 1069719 w 5545537"/>
              <a:gd name="connsiteY17" fmla="*/ 6318310 h 6876000"/>
              <a:gd name="connsiteX18" fmla="*/ 1061010 w 5545537"/>
              <a:gd name="connsiteY18" fmla="*/ 6219603 h 6876000"/>
              <a:gd name="connsiteX19" fmla="*/ 624433 w 5545537"/>
              <a:gd name="connsiteY19" fmla="*/ 5771972 h 6876000"/>
              <a:gd name="connsiteX20" fmla="*/ 426816 w 5545537"/>
              <a:gd name="connsiteY20" fmla="*/ 5735384 h 6876000"/>
              <a:gd name="connsiteX21" fmla="*/ 9971 w 5545537"/>
              <a:gd name="connsiteY21" fmla="*/ 5223932 h 6876000"/>
              <a:gd name="connsiteX22" fmla="*/ 426816 w 5545537"/>
              <a:gd name="connsiteY22" fmla="*/ 4712481 h 6876000"/>
              <a:gd name="connsiteX23" fmla="*/ 512040 w 5545537"/>
              <a:gd name="connsiteY23" fmla="*/ 4703889 h 6876000"/>
              <a:gd name="connsiteX24" fmla="*/ 512040 w 5545537"/>
              <a:gd name="connsiteY24" fmla="*/ 4703511 h 6876000"/>
              <a:gd name="connsiteX25" fmla="*/ 423086 w 5545537"/>
              <a:gd name="connsiteY25" fmla="*/ 4694544 h 6876000"/>
              <a:gd name="connsiteX26" fmla="*/ 0 w 5545537"/>
              <a:gd name="connsiteY26" fmla="*/ 4175435 h 6876000"/>
              <a:gd name="connsiteX27" fmla="*/ 529874 w 5545537"/>
              <a:gd name="connsiteY27" fmla="*/ 3645561 h 6876000"/>
              <a:gd name="connsiteX28" fmla="*/ 1048983 w 5545537"/>
              <a:gd name="connsiteY28" fmla="*/ 4068647 h 6876000"/>
              <a:gd name="connsiteX29" fmla="*/ 1057146 w 5545537"/>
              <a:gd name="connsiteY29" fmla="*/ 4149617 h 6876000"/>
              <a:gd name="connsiteX30" fmla="*/ 1069719 w 5545537"/>
              <a:gd name="connsiteY30" fmla="*/ 4620012 h 6876000"/>
              <a:gd name="connsiteX31" fmla="*/ 1095113 w 5545537"/>
              <a:gd name="connsiteY31" fmla="*/ 4538207 h 6876000"/>
              <a:gd name="connsiteX32" fmla="*/ 1576145 w 5545537"/>
              <a:gd name="connsiteY32" fmla="*/ 4219357 h 6876000"/>
              <a:gd name="connsiteX33" fmla="*/ 1609779 w 5545537"/>
              <a:gd name="connsiteY33" fmla="*/ 4222748 h 6876000"/>
              <a:gd name="connsiteX34" fmla="*/ 1609779 w 5545537"/>
              <a:gd name="connsiteY34" fmla="*/ 4205666 h 6876000"/>
              <a:gd name="connsiteX35" fmla="*/ 1577115 w 5545537"/>
              <a:gd name="connsiteY35" fmla="*/ 4208959 h 6876000"/>
              <a:gd name="connsiteX36" fmla="*/ 1055057 w 5545537"/>
              <a:gd name="connsiteY36" fmla="*/ 3686901 h 6876000"/>
              <a:gd name="connsiteX37" fmla="*/ 1577115 w 5545537"/>
              <a:gd name="connsiteY37" fmla="*/ 3164843 h 6876000"/>
              <a:gd name="connsiteX38" fmla="*/ 2088567 w 5545537"/>
              <a:gd name="connsiteY38" fmla="*/ 3581688 h 6876000"/>
              <a:gd name="connsiteX39" fmla="*/ 2098635 w 5545537"/>
              <a:gd name="connsiteY39" fmla="*/ 3681565 h 6876000"/>
              <a:gd name="connsiteX40" fmla="*/ 2113837 w 5545537"/>
              <a:gd name="connsiteY40" fmla="*/ 3681565 h 6876000"/>
              <a:gd name="connsiteX41" fmla="*/ 2113837 w 5545537"/>
              <a:gd name="connsiteY41" fmla="*/ 2637449 h 6876000"/>
              <a:gd name="connsiteX42" fmla="*/ 2114775 w 5545537"/>
              <a:gd name="connsiteY42" fmla="*/ 2637449 h 6876000"/>
              <a:gd name="connsiteX43" fmla="*/ 2113835 w 5545537"/>
              <a:gd name="connsiteY43" fmla="*/ 2628122 h 6876000"/>
              <a:gd name="connsiteX44" fmla="*/ 2635893 w 5545537"/>
              <a:gd name="connsiteY44" fmla="*/ 2106064 h 6876000"/>
              <a:gd name="connsiteX45" fmla="*/ 2649648 w 5545537"/>
              <a:gd name="connsiteY45" fmla="*/ 2107451 h 6876000"/>
              <a:gd name="connsiteX46" fmla="*/ 2649648 w 5545537"/>
              <a:gd name="connsiteY46" fmla="*/ 2090015 h 6876000"/>
              <a:gd name="connsiteX47" fmla="*/ 2635894 w 5545537"/>
              <a:gd name="connsiteY47" fmla="*/ 2091401 h 6876000"/>
              <a:gd name="connsiteX48" fmla="*/ 2113836 w 5545537"/>
              <a:gd name="connsiteY48" fmla="*/ 1569343 h 6876000"/>
              <a:gd name="connsiteX49" fmla="*/ 2635894 w 5545537"/>
              <a:gd name="connsiteY49" fmla="*/ 1047285 h 6876000"/>
              <a:gd name="connsiteX50" fmla="*/ 2649648 w 5545537"/>
              <a:gd name="connsiteY50" fmla="*/ 1048672 h 6876000"/>
              <a:gd name="connsiteX51" fmla="*/ 2649648 w 5545537"/>
              <a:gd name="connsiteY51" fmla="*/ 1043268 h 6876000"/>
              <a:gd name="connsiteX52" fmla="*/ 2689899 w 5545537"/>
              <a:gd name="connsiteY52" fmla="*/ 1039210 h 6876000"/>
              <a:gd name="connsiteX53" fmla="*/ 2689899 w 5545537"/>
              <a:gd name="connsiteY53" fmla="*/ 1038672 h 6876000"/>
              <a:gd name="connsiteX54" fmla="*/ 2635893 w 5545537"/>
              <a:gd name="connsiteY54" fmla="*/ 1044116 h 6876000"/>
              <a:gd name="connsiteX55" fmla="*/ 2113835 w 5545537"/>
              <a:gd name="connsiteY55" fmla="*/ 522058 h 6876000"/>
              <a:gd name="connsiteX56" fmla="*/ 2635893 w 5545537"/>
              <a:gd name="connsiteY56" fmla="*/ 0 h 6876000"/>
              <a:gd name="connsiteX0" fmla="*/ 1577115 w 5545537"/>
              <a:gd name="connsiteY0" fmla="*/ 2106064 h 6876000"/>
              <a:gd name="connsiteX1" fmla="*/ 2099173 w 5545537"/>
              <a:gd name="connsiteY1" fmla="*/ 2628122 h 6876000"/>
              <a:gd name="connsiteX2" fmla="*/ 1577115 w 5545537"/>
              <a:gd name="connsiteY2" fmla="*/ 3150180 h 6876000"/>
              <a:gd name="connsiteX3" fmla="*/ 1055057 w 5545537"/>
              <a:gd name="connsiteY3" fmla="*/ 2628122 h 6876000"/>
              <a:gd name="connsiteX4" fmla="*/ 1577115 w 5545537"/>
              <a:gd name="connsiteY4" fmla="*/ 2106064 h 6876000"/>
              <a:gd name="connsiteX5" fmla="*/ 2635893 w 5545537"/>
              <a:gd name="connsiteY5" fmla="*/ 0 h 6876000"/>
              <a:gd name="connsiteX6" fmla="*/ 2649648 w 5545537"/>
              <a:gd name="connsiteY6" fmla="*/ 1387 h 6876000"/>
              <a:gd name="connsiteX7" fmla="*/ 2649648 w 5545537"/>
              <a:gd name="connsiteY7" fmla="*/ 537 h 6876000"/>
              <a:gd name="connsiteX8" fmla="*/ 2689899 w 5545537"/>
              <a:gd name="connsiteY8" fmla="*/ 537 h 6876000"/>
              <a:gd name="connsiteX9" fmla="*/ 2689899 w 5545537"/>
              <a:gd name="connsiteY9" fmla="*/ 0 h 6876000"/>
              <a:gd name="connsiteX10" fmla="*/ 3846766 w 5545537"/>
              <a:gd name="connsiteY10" fmla="*/ 0 h 6876000"/>
              <a:gd name="connsiteX11" fmla="*/ 3846766 w 5545537"/>
              <a:gd name="connsiteY11" fmla="*/ 537 h 6876000"/>
              <a:gd name="connsiteX12" fmla="*/ 5545537 w 5545537"/>
              <a:gd name="connsiteY12" fmla="*/ 537 h 6876000"/>
              <a:gd name="connsiteX13" fmla="*/ 5545537 w 5545537"/>
              <a:gd name="connsiteY13" fmla="*/ 6876000 h 6876000"/>
              <a:gd name="connsiteX14" fmla="*/ 1067337 w 5545537"/>
              <a:gd name="connsiteY14" fmla="*/ 6863300 h 6876000"/>
              <a:gd name="connsiteX15" fmla="*/ 1069719 w 5545537"/>
              <a:gd name="connsiteY15" fmla="*/ 6318334 h 6876000"/>
              <a:gd name="connsiteX16" fmla="*/ 1069720 w 5545537"/>
              <a:gd name="connsiteY16" fmla="*/ 6318321 h 6876000"/>
              <a:gd name="connsiteX17" fmla="*/ 1069719 w 5545537"/>
              <a:gd name="connsiteY17" fmla="*/ 6318310 h 6876000"/>
              <a:gd name="connsiteX18" fmla="*/ 1061010 w 5545537"/>
              <a:gd name="connsiteY18" fmla="*/ 6219603 h 6876000"/>
              <a:gd name="connsiteX19" fmla="*/ 624433 w 5545537"/>
              <a:gd name="connsiteY19" fmla="*/ 5771972 h 6876000"/>
              <a:gd name="connsiteX20" fmla="*/ 426816 w 5545537"/>
              <a:gd name="connsiteY20" fmla="*/ 5735384 h 6876000"/>
              <a:gd name="connsiteX21" fmla="*/ 9971 w 5545537"/>
              <a:gd name="connsiteY21" fmla="*/ 5223932 h 6876000"/>
              <a:gd name="connsiteX22" fmla="*/ 426816 w 5545537"/>
              <a:gd name="connsiteY22" fmla="*/ 4712481 h 6876000"/>
              <a:gd name="connsiteX23" fmla="*/ 512040 w 5545537"/>
              <a:gd name="connsiteY23" fmla="*/ 4703889 h 6876000"/>
              <a:gd name="connsiteX24" fmla="*/ 512040 w 5545537"/>
              <a:gd name="connsiteY24" fmla="*/ 4703511 h 6876000"/>
              <a:gd name="connsiteX25" fmla="*/ 423086 w 5545537"/>
              <a:gd name="connsiteY25" fmla="*/ 4694544 h 6876000"/>
              <a:gd name="connsiteX26" fmla="*/ 0 w 5545537"/>
              <a:gd name="connsiteY26" fmla="*/ 4175435 h 6876000"/>
              <a:gd name="connsiteX27" fmla="*/ 529874 w 5545537"/>
              <a:gd name="connsiteY27" fmla="*/ 3645561 h 6876000"/>
              <a:gd name="connsiteX28" fmla="*/ 1048983 w 5545537"/>
              <a:gd name="connsiteY28" fmla="*/ 4068647 h 6876000"/>
              <a:gd name="connsiteX29" fmla="*/ 1057146 w 5545537"/>
              <a:gd name="connsiteY29" fmla="*/ 4149617 h 6876000"/>
              <a:gd name="connsiteX30" fmla="*/ 1069719 w 5545537"/>
              <a:gd name="connsiteY30" fmla="*/ 4620012 h 6876000"/>
              <a:gd name="connsiteX31" fmla="*/ 1095113 w 5545537"/>
              <a:gd name="connsiteY31" fmla="*/ 4538207 h 6876000"/>
              <a:gd name="connsiteX32" fmla="*/ 1576145 w 5545537"/>
              <a:gd name="connsiteY32" fmla="*/ 4219357 h 6876000"/>
              <a:gd name="connsiteX33" fmla="*/ 1609779 w 5545537"/>
              <a:gd name="connsiteY33" fmla="*/ 4222748 h 6876000"/>
              <a:gd name="connsiteX34" fmla="*/ 1609779 w 5545537"/>
              <a:gd name="connsiteY34" fmla="*/ 4205666 h 6876000"/>
              <a:gd name="connsiteX35" fmla="*/ 1577115 w 5545537"/>
              <a:gd name="connsiteY35" fmla="*/ 4208959 h 6876000"/>
              <a:gd name="connsiteX36" fmla="*/ 1055057 w 5545537"/>
              <a:gd name="connsiteY36" fmla="*/ 3686901 h 6876000"/>
              <a:gd name="connsiteX37" fmla="*/ 1577115 w 5545537"/>
              <a:gd name="connsiteY37" fmla="*/ 3164843 h 6876000"/>
              <a:gd name="connsiteX38" fmla="*/ 2088567 w 5545537"/>
              <a:gd name="connsiteY38" fmla="*/ 3581688 h 6876000"/>
              <a:gd name="connsiteX39" fmla="*/ 2098635 w 5545537"/>
              <a:gd name="connsiteY39" fmla="*/ 3681565 h 6876000"/>
              <a:gd name="connsiteX40" fmla="*/ 2113837 w 5545537"/>
              <a:gd name="connsiteY40" fmla="*/ 3681565 h 6876000"/>
              <a:gd name="connsiteX41" fmla="*/ 2113837 w 5545537"/>
              <a:gd name="connsiteY41" fmla="*/ 2637449 h 6876000"/>
              <a:gd name="connsiteX42" fmla="*/ 2114775 w 5545537"/>
              <a:gd name="connsiteY42" fmla="*/ 2637449 h 6876000"/>
              <a:gd name="connsiteX43" fmla="*/ 2113835 w 5545537"/>
              <a:gd name="connsiteY43" fmla="*/ 2628122 h 6876000"/>
              <a:gd name="connsiteX44" fmla="*/ 2635893 w 5545537"/>
              <a:gd name="connsiteY44" fmla="*/ 2106064 h 6876000"/>
              <a:gd name="connsiteX45" fmla="*/ 2649648 w 5545537"/>
              <a:gd name="connsiteY45" fmla="*/ 2107451 h 6876000"/>
              <a:gd name="connsiteX46" fmla="*/ 2649648 w 5545537"/>
              <a:gd name="connsiteY46" fmla="*/ 2090015 h 6876000"/>
              <a:gd name="connsiteX47" fmla="*/ 2635894 w 5545537"/>
              <a:gd name="connsiteY47" fmla="*/ 2091401 h 6876000"/>
              <a:gd name="connsiteX48" fmla="*/ 2113836 w 5545537"/>
              <a:gd name="connsiteY48" fmla="*/ 1569343 h 6876000"/>
              <a:gd name="connsiteX49" fmla="*/ 2635894 w 5545537"/>
              <a:gd name="connsiteY49" fmla="*/ 1047285 h 6876000"/>
              <a:gd name="connsiteX50" fmla="*/ 2649648 w 5545537"/>
              <a:gd name="connsiteY50" fmla="*/ 1048672 h 6876000"/>
              <a:gd name="connsiteX51" fmla="*/ 2649648 w 5545537"/>
              <a:gd name="connsiteY51" fmla="*/ 1043268 h 6876000"/>
              <a:gd name="connsiteX52" fmla="*/ 2689899 w 5545537"/>
              <a:gd name="connsiteY52" fmla="*/ 1039210 h 6876000"/>
              <a:gd name="connsiteX53" fmla="*/ 2689899 w 5545537"/>
              <a:gd name="connsiteY53" fmla="*/ 1038672 h 6876000"/>
              <a:gd name="connsiteX54" fmla="*/ 2635893 w 5545537"/>
              <a:gd name="connsiteY54" fmla="*/ 1044116 h 6876000"/>
              <a:gd name="connsiteX55" fmla="*/ 2113835 w 5545537"/>
              <a:gd name="connsiteY55" fmla="*/ 522058 h 6876000"/>
              <a:gd name="connsiteX56" fmla="*/ 2635893 w 5545537"/>
              <a:gd name="connsiteY56" fmla="*/ 0 h 6876000"/>
              <a:gd name="connsiteX0" fmla="*/ 1577115 w 5545537"/>
              <a:gd name="connsiteY0" fmla="*/ 2106064 h 6876000"/>
              <a:gd name="connsiteX1" fmla="*/ 2099173 w 5545537"/>
              <a:gd name="connsiteY1" fmla="*/ 2628122 h 6876000"/>
              <a:gd name="connsiteX2" fmla="*/ 1577115 w 5545537"/>
              <a:gd name="connsiteY2" fmla="*/ 3150180 h 6876000"/>
              <a:gd name="connsiteX3" fmla="*/ 1055057 w 5545537"/>
              <a:gd name="connsiteY3" fmla="*/ 2628122 h 6876000"/>
              <a:gd name="connsiteX4" fmla="*/ 1577115 w 5545537"/>
              <a:gd name="connsiteY4" fmla="*/ 2106064 h 6876000"/>
              <a:gd name="connsiteX5" fmla="*/ 2635893 w 5545537"/>
              <a:gd name="connsiteY5" fmla="*/ 0 h 6876000"/>
              <a:gd name="connsiteX6" fmla="*/ 2649648 w 5545537"/>
              <a:gd name="connsiteY6" fmla="*/ 1387 h 6876000"/>
              <a:gd name="connsiteX7" fmla="*/ 2649648 w 5545537"/>
              <a:gd name="connsiteY7" fmla="*/ 537 h 6876000"/>
              <a:gd name="connsiteX8" fmla="*/ 2689899 w 5545537"/>
              <a:gd name="connsiteY8" fmla="*/ 537 h 6876000"/>
              <a:gd name="connsiteX9" fmla="*/ 2689899 w 5545537"/>
              <a:gd name="connsiteY9" fmla="*/ 0 h 6876000"/>
              <a:gd name="connsiteX10" fmla="*/ 3846766 w 5545537"/>
              <a:gd name="connsiteY10" fmla="*/ 0 h 6876000"/>
              <a:gd name="connsiteX11" fmla="*/ 3846766 w 5545537"/>
              <a:gd name="connsiteY11" fmla="*/ 537 h 6876000"/>
              <a:gd name="connsiteX12" fmla="*/ 5545537 w 5545537"/>
              <a:gd name="connsiteY12" fmla="*/ 537 h 6876000"/>
              <a:gd name="connsiteX13" fmla="*/ 5545537 w 5545537"/>
              <a:gd name="connsiteY13" fmla="*/ 6876000 h 6876000"/>
              <a:gd name="connsiteX14" fmla="*/ 1067337 w 5545537"/>
              <a:gd name="connsiteY14" fmla="*/ 6863300 h 6876000"/>
              <a:gd name="connsiteX15" fmla="*/ 1069719 w 5545537"/>
              <a:gd name="connsiteY15" fmla="*/ 6318334 h 6876000"/>
              <a:gd name="connsiteX16" fmla="*/ 1069720 w 5545537"/>
              <a:gd name="connsiteY16" fmla="*/ 6318321 h 6876000"/>
              <a:gd name="connsiteX17" fmla="*/ 1069719 w 5545537"/>
              <a:gd name="connsiteY17" fmla="*/ 6318310 h 6876000"/>
              <a:gd name="connsiteX18" fmla="*/ 1061010 w 5545537"/>
              <a:gd name="connsiteY18" fmla="*/ 6219603 h 6876000"/>
              <a:gd name="connsiteX19" fmla="*/ 624433 w 5545537"/>
              <a:gd name="connsiteY19" fmla="*/ 5771972 h 6876000"/>
              <a:gd name="connsiteX20" fmla="*/ 426816 w 5545537"/>
              <a:gd name="connsiteY20" fmla="*/ 5735384 h 6876000"/>
              <a:gd name="connsiteX21" fmla="*/ 9971 w 5545537"/>
              <a:gd name="connsiteY21" fmla="*/ 5223932 h 6876000"/>
              <a:gd name="connsiteX22" fmla="*/ 426816 w 5545537"/>
              <a:gd name="connsiteY22" fmla="*/ 4712481 h 6876000"/>
              <a:gd name="connsiteX23" fmla="*/ 512040 w 5545537"/>
              <a:gd name="connsiteY23" fmla="*/ 4703889 h 6876000"/>
              <a:gd name="connsiteX24" fmla="*/ 512040 w 5545537"/>
              <a:gd name="connsiteY24" fmla="*/ 4703511 h 6876000"/>
              <a:gd name="connsiteX25" fmla="*/ 423086 w 5545537"/>
              <a:gd name="connsiteY25" fmla="*/ 4694544 h 6876000"/>
              <a:gd name="connsiteX26" fmla="*/ 0 w 5545537"/>
              <a:gd name="connsiteY26" fmla="*/ 4175435 h 6876000"/>
              <a:gd name="connsiteX27" fmla="*/ 529874 w 5545537"/>
              <a:gd name="connsiteY27" fmla="*/ 3645561 h 6876000"/>
              <a:gd name="connsiteX28" fmla="*/ 1048983 w 5545537"/>
              <a:gd name="connsiteY28" fmla="*/ 4068647 h 6876000"/>
              <a:gd name="connsiteX29" fmla="*/ 1057146 w 5545537"/>
              <a:gd name="connsiteY29" fmla="*/ 4149617 h 6876000"/>
              <a:gd name="connsiteX30" fmla="*/ 1069719 w 5545537"/>
              <a:gd name="connsiteY30" fmla="*/ 4620012 h 6876000"/>
              <a:gd name="connsiteX31" fmla="*/ 1095113 w 5545537"/>
              <a:gd name="connsiteY31" fmla="*/ 4538207 h 6876000"/>
              <a:gd name="connsiteX32" fmla="*/ 1576145 w 5545537"/>
              <a:gd name="connsiteY32" fmla="*/ 4219357 h 6876000"/>
              <a:gd name="connsiteX33" fmla="*/ 1609779 w 5545537"/>
              <a:gd name="connsiteY33" fmla="*/ 4222748 h 6876000"/>
              <a:gd name="connsiteX34" fmla="*/ 1609779 w 5545537"/>
              <a:gd name="connsiteY34" fmla="*/ 4205666 h 6876000"/>
              <a:gd name="connsiteX35" fmla="*/ 1577115 w 5545537"/>
              <a:gd name="connsiteY35" fmla="*/ 4208959 h 6876000"/>
              <a:gd name="connsiteX36" fmla="*/ 1055057 w 5545537"/>
              <a:gd name="connsiteY36" fmla="*/ 3686901 h 6876000"/>
              <a:gd name="connsiteX37" fmla="*/ 1577115 w 5545537"/>
              <a:gd name="connsiteY37" fmla="*/ 3164843 h 6876000"/>
              <a:gd name="connsiteX38" fmla="*/ 2088567 w 5545537"/>
              <a:gd name="connsiteY38" fmla="*/ 3581688 h 6876000"/>
              <a:gd name="connsiteX39" fmla="*/ 2098635 w 5545537"/>
              <a:gd name="connsiteY39" fmla="*/ 3681565 h 6876000"/>
              <a:gd name="connsiteX40" fmla="*/ 2113837 w 5545537"/>
              <a:gd name="connsiteY40" fmla="*/ 3681565 h 6876000"/>
              <a:gd name="connsiteX41" fmla="*/ 2113837 w 5545537"/>
              <a:gd name="connsiteY41" fmla="*/ 2637449 h 6876000"/>
              <a:gd name="connsiteX42" fmla="*/ 2114775 w 5545537"/>
              <a:gd name="connsiteY42" fmla="*/ 2637449 h 6876000"/>
              <a:gd name="connsiteX43" fmla="*/ 2113835 w 5545537"/>
              <a:gd name="connsiteY43" fmla="*/ 2628122 h 6876000"/>
              <a:gd name="connsiteX44" fmla="*/ 2635893 w 5545537"/>
              <a:gd name="connsiteY44" fmla="*/ 2106064 h 6876000"/>
              <a:gd name="connsiteX45" fmla="*/ 2649648 w 5545537"/>
              <a:gd name="connsiteY45" fmla="*/ 2107451 h 6876000"/>
              <a:gd name="connsiteX46" fmla="*/ 2649648 w 5545537"/>
              <a:gd name="connsiteY46" fmla="*/ 2090015 h 6876000"/>
              <a:gd name="connsiteX47" fmla="*/ 2635894 w 5545537"/>
              <a:gd name="connsiteY47" fmla="*/ 2091401 h 6876000"/>
              <a:gd name="connsiteX48" fmla="*/ 2113836 w 5545537"/>
              <a:gd name="connsiteY48" fmla="*/ 1569343 h 6876000"/>
              <a:gd name="connsiteX49" fmla="*/ 2635894 w 5545537"/>
              <a:gd name="connsiteY49" fmla="*/ 1047285 h 6876000"/>
              <a:gd name="connsiteX50" fmla="*/ 2649648 w 5545537"/>
              <a:gd name="connsiteY50" fmla="*/ 1048672 h 6876000"/>
              <a:gd name="connsiteX51" fmla="*/ 2649648 w 5545537"/>
              <a:gd name="connsiteY51" fmla="*/ 1043268 h 6876000"/>
              <a:gd name="connsiteX52" fmla="*/ 2689899 w 5545537"/>
              <a:gd name="connsiteY52" fmla="*/ 1039210 h 6876000"/>
              <a:gd name="connsiteX53" fmla="*/ 2689899 w 5545537"/>
              <a:gd name="connsiteY53" fmla="*/ 1038672 h 6876000"/>
              <a:gd name="connsiteX54" fmla="*/ 2635893 w 5545537"/>
              <a:gd name="connsiteY54" fmla="*/ 1044116 h 6876000"/>
              <a:gd name="connsiteX55" fmla="*/ 2113835 w 5545537"/>
              <a:gd name="connsiteY55" fmla="*/ 522058 h 6876000"/>
              <a:gd name="connsiteX56" fmla="*/ 2635893 w 5545537"/>
              <a:gd name="connsiteY56" fmla="*/ 0 h 6876000"/>
              <a:gd name="connsiteX0" fmla="*/ 1577115 w 5545537"/>
              <a:gd name="connsiteY0" fmla="*/ 2106064 h 6876000"/>
              <a:gd name="connsiteX1" fmla="*/ 2099173 w 5545537"/>
              <a:gd name="connsiteY1" fmla="*/ 2628122 h 6876000"/>
              <a:gd name="connsiteX2" fmla="*/ 1577115 w 5545537"/>
              <a:gd name="connsiteY2" fmla="*/ 3150180 h 6876000"/>
              <a:gd name="connsiteX3" fmla="*/ 1055057 w 5545537"/>
              <a:gd name="connsiteY3" fmla="*/ 2628122 h 6876000"/>
              <a:gd name="connsiteX4" fmla="*/ 1577115 w 5545537"/>
              <a:gd name="connsiteY4" fmla="*/ 2106064 h 6876000"/>
              <a:gd name="connsiteX5" fmla="*/ 2635893 w 5545537"/>
              <a:gd name="connsiteY5" fmla="*/ 0 h 6876000"/>
              <a:gd name="connsiteX6" fmla="*/ 2649648 w 5545537"/>
              <a:gd name="connsiteY6" fmla="*/ 1387 h 6876000"/>
              <a:gd name="connsiteX7" fmla="*/ 2649648 w 5545537"/>
              <a:gd name="connsiteY7" fmla="*/ 537 h 6876000"/>
              <a:gd name="connsiteX8" fmla="*/ 2689899 w 5545537"/>
              <a:gd name="connsiteY8" fmla="*/ 537 h 6876000"/>
              <a:gd name="connsiteX9" fmla="*/ 2689899 w 5545537"/>
              <a:gd name="connsiteY9" fmla="*/ 0 h 6876000"/>
              <a:gd name="connsiteX10" fmla="*/ 3846766 w 5545537"/>
              <a:gd name="connsiteY10" fmla="*/ 0 h 6876000"/>
              <a:gd name="connsiteX11" fmla="*/ 3846766 w 5545537"/>
              <a:gd name="connsiteY11" fmla="*/ 537 h 6876000"/>
              <a:gd name="connsiteX12" fmla="*/ 5545537 w 5545537"/>
              <a:gd name="connsiteY12" fmla="*/ 537 h 6876000"/>
              <a:gd name="connsiteX13" fmla="*/ 5545537 w 5545537"/>
              <a:gd name="connsiteY13" fmla="*/ 6876000 h 6876000"/>
              <a:gd name="connsiteX14" fmla="*/ 1067337 w 5545537"/>
              <a:gd name="connsiteY14" fmla="*/ 6863300 h 6876000"/>
              <a:gd name="connsiteX15" fmla="*/ 1069719 w 5545537"/>
              <a:gd name="connsiteY15" fmla="*/ 6318334 h 6876000"/>
              <a:gd name="connsiteX16" fmla="*/ 1069720 w 5545537"/>
              <a:gd name="connsiteY16" fmla="*/ 6318321 h 6876000"/>
              <a:gd name="connsiteX17" fmla="*/ 1069719 w 5545537"/>
              <a:gd name="connsiteY17" fmla="*/ 6318310 h 6876000"/>
              <a:gd name="connsiteX18" fmla="*/ 1061010 w 5545537"/>
              <a:gd name="connsiteY18" fmla="*/ 6219603 h 6876000"/>
              <a:gd name="connsiteX19" fmla="*/ 624433 w 5545537"/>
              <a:gd name="connsiteY19" fmla="*/ 5771972 h 6876000"/>
              <a:gd name="connsiteX20" fmla="*/ 426816 w 5545537"/>
              <a:gd name="connsiteY20" fmla="*/ 5735384 h 6876000"/>
              <a:gd name="connsiteX21" fmla="*/ 9971 w 5545537"/>
              <a:gd name="connsiteY21" fmla="*/ 5223932 h 6876000"/>
              <a:gd name="connsiteX22" fmla="*/ 426816 w 5545537"/>
              <a:gd name="connsiteY22" fmla="*/ 4712481 h 6876000"/>
              <a:gd name="connsiteX23" fmla="*/ 512040 w 5545537"/>
              <a:gd name="connsiteY23" fmla="*/ 4703889 h 6876000"/>
              <a:gd name="connsiteX24" fmla="*/ 512040 w 5545537"/>
              <a:gd name="connsiteY24" fmla="*/ 4703511 h 6876000"/>
              <a:gd name="connsiteX25" fmla="*/ 423086 w 5545537"/>
              <a:gd name="connsiteY25" fmla="*/ 4694544 h 6876000"/>
              <a:gd name="connsiteX26" fmla="*/ 0 w 5545537"/>
              <a:gd name="connsiteY26" fmla="*/ 4175435 h 6876000"/>
              <a:gd name="connsiteX27" fmla="*/ 529874 w 5545537"/>
              <a:gd name="connsiteY27" fmla="*/ 3645561 h 6876000"/>
              <a:gd name="connsiteX28" fmla="*/ 1048983 w 5545537"/>
              <a:gd name="connsiteY28" fmla="*/ 4068647 h 6876000"/>
              <a:gd name="connsiteX29" fmla="*/ 1057146 w 5545537"/>
              <a:gd name="connsiteY29" fmla="*/ 4149617 h 6876000"/>
              <a:gd name="connsiteX30" fmla="*/ 1069719 w 5545537"/>
              <a:gd name="connsiteY30" fmla="*/ 4620012 h 6876000"/>
              <a:gd name="connsiteX31" fmla="*/ 1095113 w 5545537"/>
              <a:gd name="connsiteY31" fmla="*/ 4538207 h 6876000"/>
              <a:gd name="connsiteX32" fmla="*/ 1576145 w 5545537"/>
              <a:gd name="connsiteY32" fmla="*/ 4219357 h 6876000"/>
              <a:gd name="connsiteX33" fmla="*/ 1609779 w 5545537"/>
              <a:gd name="connsiteY33" fmla="*/ 4222748 h 6876000"/>
              <a:gd name="connsiteX34" fmla="*/ 1609779 w 5545537"/>
              <a:gd name="connsiteY34" fmla="*/ 4205666 h 6876000"/>
              <a:gd name="connsiteX35" fmla="*/ 1577115 w 5545537"/>
              <a:gd name="connsiteY35" fmla="*/ 4208959 h 6876000"/>
              <a:gd name="connsiteX36" fmla="*/ 1055057 w 5545537"/>
              <a:gd name="connsiteY36" fmla="*/ 3686901 h 6876000"/>
              <a:gd name="connsiteX37" fmla="*/ 1577115 w 5545537"/>
              <a:gd name="connsiteY37" fmla="*/ 3164843 h 6876000"/>
              <a:gd name="connsiteX38" fmla="*/ 2088567 w 5545537"/>
              <a:gd name="connsiteY38" fmla="*/ 3581688 h 6876000"/>
              <a:gd name="connsiteX39" fmla="*/ 2098635 w 5545537"/>
              <a:gd name="connsiteY39" fmla="*/ 3681565 h 6876000"/>
              <a:gd name="connsiteX40" fmla="*/ 2113837 w 5545537"/>
              <a:gd name="connsiteY40" fmla="*/ 3681565 h 6876000"/>
              <a:gd name="connsiteX41" fmla="*/ 2113837 w 5545537"/>
              <a:gd name="connsiteY41" fmla="*/ 2637449 h 6876000"/>
              <a:gd name="connsiteX42" fmla="*/ 2114775 w 5545537"/>
              <a:gd name="connsiteY42" fmla="*/ 2637449 h 6876000"/>
              <a:gd name="connsiteX43" fmla="*/ 2113835 w 5545537"/>
              <a:gd name="connsiteY43" fmla="*/ 2628122 h 6876000"/>
              <a:gd name="connsiteX44" fmla="*/ 2635893 w 5545537"/>
              <a:gd name="connsiteY44" fmla="*/ 2106064 h 6876000"/>
              <a:gd name="connsiteX45" fmla="*/ 2649648 w 5545537"/>
              <a:gd name="connsiteY45" fmla="*/ 2107451 h 6876000"/>
              <a:gd name="connsiteX46" fmla="*/ 2649648 w 5545537"/>
              <a:gd name="connsiteY46" fmla="*/ 2090015 h 6876000"/>
              <a:gd name="connsiteX47" fmla="*/ 2635894 w 5545537"/>
              <a:gd name="connsiteY47" fmla="*/ 2091401 h 6876000"/>
              <a:gd name="connsiteX48" fmla="*/ 2113836 w 5545537"/>
              <a:gd name="connsiteY48" fmla="*/ 1569343 h 6876000"/>
              <a:gd name="connsiteX49" fmla="*/ 2635894 w 5545537"/>
              <a:gd name="connsiteY49" fmla="*/ 1047285 h 6876000"/>
              <a:gd name="connsiteX50" fmla="*/ 2649648 w 5545537"/>
              <a:gd name="connsiteY50" fmla="*/ 1048672 h 6876000"/>
              <a:gd name="connsiteX51" fmla="*/ 2649648 w 5545537"/>
              <a:gd name="connsiteY51" fmla="*/ 1043268 h 6876000"/>
              <a:gd name="connsiteX52" fmla="*/ 2689899 w 5545537"/>
              <a:gd name="connsiteY52" fmla="*/ 1039210 h 6876000"/>
              <a:gd name="connsiteX53" fmla="*/ 2689899 w 5545537"/>
              <a:gd name="connsiteY53" fmla="*/ 1038672 h 6876000"/>
              <a:gd name="connsiteX54" fmla="*/ 2635893 w 5545537"/>
              <a:gd name="connsiteY54" fmla="*/ 1044116 h 6876000"/>
              <a:gd name="connsiteX55" fmla="*/ 2113835 w 5545537"/>
              <a:gd name="connsiteY55" fmla="*/ 522058 h 6876000"/>
              <a:gd name="connsiteX56" fmla="*/ 2635893 w 5545537"/>
              <a:gd name="connsiteY56" fmla="*/ 0 h 6876000"/>
              <a:gd name="connsiteX0" fmla="*/ 1577115 w 5545537"/>
              <a:gd name="connsiteY0" fmla="*/ 2106064 h 6876000"/>
              <a:gd name="connsiteX1" fmla="*/ 2099173 w 5545537"/>
              <a:gd name="connsiteY1" fmla="*/ 2628122 h 6876000"/>
              <a:gd name="connsiteX2" fmla="*/ 1577115 w 5545537"/>
              <a:gd name="connsiteY2" fmla="*/ 3150180 h 6876000"/>
              <a:gd name="connsiteX3" fmla="*/ 1055057 w 5545537"/>
              <a:gd name="connsiteY3" fmla="*/ 2628122 h 6876000"/>
              <a:gd name="connsiteX4" fmla="*/ 1577115 w 5545537"/>
              <a:gd name="connsiteY4" fmla="*/ 2106064 h 6876000"/>
              <a:gd name="connsiteX5" fmla="*/ 2635893 w 5545537"/>
              <a:gd name="connsiteY5" fmla="*/ 0 h 6876000"/>
              <a:gd name="connsiteX6" fmla="*/ 2649648 w 5545537"/>
              <a:gd name="connsiteY6" fmla="*/ 1387 h 6876000"/>
              <a:gd name="connsiteX7" fmla="*/ 2649648 w 5545537"/>
              <a:gd name="connsiteY7" fmla="*/ 537 h 6876000"/>
              <a:gd name="connsiteX8" fmla="*/ 2689899 w 5545537"/>
              <a:gd name="connsiteY8" fmla="*/ 537 h 6876000"/>
              <a:gd name="connsiteX9" fmla="*/ 2689899 w 5545537"/>
              <a:gd name="connsiteY9" fmla="*/ 0 h 6876000"/>
              <a:gd name="connsiteX10" fmla="*/ 3846766 w 5545537"/>
              <a:gd name="connsiteY10" fmla="*/ 0 h 6876000"/>
              <a:gd name="connsiteX11" fmla="*/ 3846766 w 5545537"/>
              <a:gd name="connsiteY11" fmla="*/ 537 h 6876000"/>
              <a:gd name="connsiteX12" fmla="*/ 5545537 w 5545537"/>
              <a:gd name="connsiteY12" fmla="*/ 537 h 6876000"/>
              <a:gd name="connsiteX13" fmla="*/ 5545537 w 5545537"/>
              <a:gd name="connsiteY13" fmla="*/ 6876000 h 6876000"/>
              <a:gd name="connsiteX14" fmla="*/ 1067337 w 5545537"/>
              <a:gd name="connsiteY14" fmla="*/ 6863300 h 6876000"/>
              <a:gd name="connsiteX15" fmla="*/ 1069719 w 5545537"/>
              <a:gd name="connsiteY15" fmla="*/ 6318334 h 6876000"/>
              <a:gd name="connsiteX16" fmla="*/ 1069720 w 5545537"/>
              <a:gd name="connsiteY16" fmla="*/ 6318321 h 6876000"/>
              <a:gd name="connsiteX17" fmla="*/ 1069719 w 5545537"/>
              <a:gd name="connsiteY17" fmla="*/ 6318310 h 6876000"/>
              <a:gd name="connsiteX18" fmla="*/ 1061010 w 5545537"/>
              <a:gd name="connsiteY18" fmla="*/ 6219603 h 6876000"/>
              <a:gd name="connsiteX19" fmla="*/ 624433 w 5545537"/>
              <a:gd name="connsiteY19" fmla="*/ 5771972 h 6876000"/>
              <a:gd name="connsiteX20" fmla="*/ 426816 w 5545537"/>
              <a:gd name="connsiteY20" fmla="*/ 5735384 h 6876000"/>
              <a:gd name="connsiteX21" fmla="*/ 9971 w 5545537"/>
              <a:gd name="connsiteY21" fmla="*/ 5223932 h 6876000"/>
              <a:gd name="connsiteX22" fmla="*/ 426816 w 5545537"/>
              <a:gd name="connsiteY22" fmla="*/ 4712481 h 6876000"/>
              <a:gd name="connsiteX23" fmla="*/ 512040 w 5545537"/>
              <a:gd name="connsiteY23" fmla="*/ 4703889 h 6876000"/>
              <a:gd name="connsiteX24" fmla="*/ 512040 w 5545537"/>
              <a:gd name="connsiteY24" fmla="*/ 4703511 h 6876000"/>
              <a:gd name="connsiteX25" fmla="*/ 423086 w 5545537"/>
              <a:gd name="connsiteY25" fmla="*/ 4694544 h 6876000"/>
              <a:gd name="connsiteX26" fmla="*/ 0 w 5545537"/>
              <a:gd name="connsiteY26" fmla="*/ 4175435 h 6876000"/>
              <a:gd name="connsiteX27" fmla="*/ 529874 w 5545537"/>
              <a:gd name="connsiteY27" fmla="*/ 3645561 h 6876000"/>
              <a:gd name="connsiteX28" fmla="*/ 1048983 w 5545537"/>
              <a:gd name="connsiteY28" fmla="*/ 4068647 h 6876000"/>
              <a:gd name="connsiteX29" fmla="*/ 1057146 w 5545537"/>
              <a:gd name="connsiteY29" fmla="*/ 4149617 h 6876000"/>
              <a:gd name="connsiteX30" fmla="*/ 1069719 w 5545537"/>
              <a:gd name="connsiteY30" fmla="*/ 4620012 h 6876000"/>
              <a:gd name="connsiteX31" fmla="*/ 1095113 w 5545537"/>
              <a:gd name="connsiteY31" fmla="*/ 4538207 h 6876000"/>
              <a:gd name="connsiteX32" fmla="*/ 1576145 w 5545537"/>
              <a:gd name="connsiteY32" fmla="*/ 4219357 h 6876000"/>
              <a:gd name="connsiteX33" fmla="*/ 1609779 w 5545537"/>
              <a:gd name="connsiteY33" fmla="*/ 4222748 h 6876000"/>
              <a:gd name="connsiteX34" fmla="*/ 1609779 w 5545537"/>
              <a:gd name="connsiteY34" fmla="*/ 4205666 h 6876000"/>
              <a:gd name="connsiteX35" fmla="*/ 1577115 w 5545537"/>
              <a:gd name="connsiteY35" fmla="*/ 4208959 h 6876000"/>
              <a:gd name="connsiteX36" fmla="*/ 1055057 w 5545537"/>
              <a:gd name="connsiteY36" fmla="*/ 3686901 h 6876000"/>
              <a:gd name="connsiteX37" fmla="*/ 1577115 w 5545537"/>
              <a:gd name="connsiteY37" fmla="*/ 3164843 h 6876000"/>
              <a:gd name="connsiteX38" fmla="*/ 2088567 w 5545537"/>
              <a:gd name="connsiteY38" fmla="*/ 3581688 h 6876000"/>
              <a:gd name="connsiteX39" fmla="*/ 2098635 w 5545537"/>
              <a:gd name="connsiteY39" fmla="*/ 3681565 h 6876000"/>
              <a:gd name="connsiteX40" fmla="*/ 2113837 w 5545537"/>
              <a:gd name="connsiteY40" fmla="*/ 3681565 h 6876000"/>
              <a:gd name="connsiteX41" fmla="*/ 2113837 w 5545537"/>
              <a:gd name="connsiteY41" fmla="*/ 2637449 h 6876000"/>
              <a:gd name="connsiteX42" fmla="*/ 2114775 w 5545537"/>
              <a:gd name="connsiteY42" fmla="*/ 2637449 h 6876000"/>
              <a:gd name="connsiteX43" fmla="*/ 2113835 w 5545537"/>
              <a:gd name="connsiteY43" fmla="*/ 2628122 h 6876000"/>
              <a:gd name="connsiteX44" fmla="*/ 2635893 w 5545537"/>
              <a:gd name="connsiteY44" fmla="*/ 2106064 h 6876000"/>
              <a:gd name="connsiteX45" fmla="*/ 2649648 w 5545537"/>
              <a:gd name="connsiteY45" fmla="*/ 2107451 h 6876000"/>
              <a:gd name="connsiteX46" fmla="*/ 2649648 w 5545537"/>
              <a:gd name="connsiteY46" fmla="*/ 2090015 h 6876000"/>
              <a:gd name="connsiteX47" fmla="*/ 2635894 w 5545537"/>
              <a:gd name="connsiteY47" fmla="*/ 2091401 h 6876000"/>
              <a:gd name="connsiteX48" fmla="*/ 2113836 w 5545537"/>
              <a:gd name="connsiteY48" fmla="*/ 1569343 h 6876000"/>
              <a:gd name="connsiteX49" fmla="*/ 2635894 w 5545537"/>
              <a:gd name="connsiteY49" fmla="*/ 1047285 h 6876000"/>
              <a:gd name="connsiteX50" fmla="*/ 2649648 w 5545537"/>
              <a:gd name="connsiteY50" fmla="*/ 1048672 h 6876000"/>
              <a:gd name="connsiteX51" fmla="*/ 2649648 w 5545537"/>
              <a:gd name="connsiteY51" fmla="*/ 1043268 h 6876000"/>
              <a:gd name="connsiteX52" fmla="*/ 2689899 w 5545537"/>
              <a:gd name="connsiteY52" fmla="*/ 1039210 h 6876000"/>
              <a:gd name="connsiteX53" fmla="*/ 2689899 w 5545537"/>
              <a:gd name="connsiteY53" fmla="*/ 1038672 h 6876000"/>
              <a:gd name="connsiteX54" fmla="*/ 2635893 w 5545537"/>
              <a:gd name="connsiteY54" fmla="*/ 1044116 h 6876000"/>
              <a:gd name="connsiteX55" fmla="*/ 2113835 w 5545537"/>
              <a:gd name="connsiteY55" fmla="*/ 522058 h 6876000"/>
              <a:gd name="connsiteX56" fmla="*/ 2635893 w 5545537"/>
              <a:gd name="connsiteY56" fmla="*/ 0 h 6876000"/>
              <a:gd name="connsiteX0" fmla="*/ 1577115 w 5545537"/>
              <a:gd name="connsiteY0" fmla="*/ 2106064 h 6876022"/>
              <a:gd name="connsiteX1" fmla="*/ 2099173 w 5545537"/>
              <a:gd name="connsiteY1" fmla="*/ 2628122 h 6876022"/>
              <a:gd name="connsiteX2" fmla="*/ 1577115 w 5545537"/>
              <a:gd name="connsiteY2" fmla="*/ 3150180 h 6876022"/>
              <a:gd name="connsiteX3" fmla="*/ 1055057 w 5545537"/>
              <a:gd name="connsiteY3" fmla="*/ 2628122 h 6876022"/>
              <a:gd name="connsiteX4" fmla="*/ 1577115 w 5545537"/>
              <a:gd name="connsiteY4" fmla="*/ 2106064 h 6876022"/>
              <a:gd name="connsiteX5" fmla="*/ 2635893 w 5545537"/>
              <a:gd name="connsiteY5" fmla="*/ 0 h 6876022"/>
              <a:gd name="connsiteX6" fmla="*/ 2649648 w 5545537"/>
              <a:gd name="connsiteY6" fmla="*/ 1387 h 6876022"/>
              <a:gd name="connsiteX7" fmla="*/ 2649648 w 5545537"/>
              <a:gd name="connsiteY7" fmla="*/ 537 h 6876022"/>
              <a:gd name="connsiteX8" fmla="*/ 2689899 w 5545537"/>
              <a:gd name="connsiteY8" fmla="*/ 537 h 6876022"/>
              <a:gd name="connsiteX9" fmla="*/ 2689899 w 5545537"/>
              <a:gd name="connsiteY9" fmla="*/ 0 h 6876022"/>
              <a:gd name="connsiteX10" fmla="*/ 3846766 w 5545537"/>
              <a:gd name="connsiteY10" fmla="*/ 0 h 6876022"/>
              <a:gd name="connsiteX11" fmla="*/ 3846766 w 5545537"/>
              <a:gd name="connsiteY11" fmla="*/ 537 h 6876022"/>
              <a:gd name="connsiteX12" fmla="*/ 5545537 w 5545537"/>
              <a:gd name="connsiteY12" fmla="*/ 537 h 6876022"/>
              <a:gd name="connsiteX13" fmla="*/ 5545537 w 5545537"/>
              <a:gd name="connsiteY13" fmla="*/ 6876000 h 6876022"/>
              <a:gd name="connsiteX14" fmla="*/ 1067337 w 5545537"/>
              <a:gd name="connsiteY14" fmla="*/ 6863300 h 6876022"/>
              <a:gd name="connsiteX15" fmla="*/ 1069719 w 5545537"/>
              <a:gd name="connsiteY15" fmla="*/ 6318334 h 6876022"/>
              <a:gd name="connsiteX16" fmla="*/ 1069720 w 5545537"/>
              <a:gd name="connsiteY16" fmla="*/ 6318321 h 6876022"/>
              <a:gd name="connsiteX17" fmla="*/ 1069719 w 5545537"/>
              <a:gd name="connsiteY17" fmla="*/ 6318310 h 6876022"/>
              <a:gd name="connsiteX18" fmla="*/ 1061010 w 5545537"/>
              <a:gd name="connsiteY18" fmla="*/ 6219603 h 6876022"/>
              <a:gd name="connsiteX19" fmla="*/ 624433 w 5545537"/>
              <a:gd name="connsiteY19" fmla="*/ 5771972 h 6876022"/>
              <a:gd name="connsiteX20" fmla="*/ 426816 w 5545537"/>
              <a:gd name="connsiteY20" fmla="*/ 5735384 h 6876022"/>
              <a:gd name="connsiteX21" fmla="*/ 9971 w 5545537"/>
              <a:gd name="connsiteY21" fmla="*/ 5223932 h 6876022"/>
              <a:gd name="connsiteX22" fmla="*/ 426816 w 5545537"/>
              <a:gd name="connsiteY22" fmla="*/ 4712481 h 6876022"/>
              <a:gd name="connsiteX23" fmla="*/ 512040 w 5545537"/>
              <a:gd name="connsiteY23" fmla="*/ 4703889 h 6876022"/>
              <a:gd name="connsiteX24" fmla="*/ 512040 w 5545537"/>
              <a:gd name="connsiteY24" fmla="*/ 4703511 h 6876022"/>
              <a:gd name="connsiteX25" fmla="*/ 423086 w 5545537"/>
              <a:gd name="connsiteY25" fmla="*/ 4694544 h 6876022"/>
              <a:gd name="connsiteX26" fmla="*/ 0 w 5545537"/>
              <a:gd name="connsiteY26" fmla="*/ 4175435 h 6876022"/>
              <a:gd name="connsiteX27" fmla="*/ 529874 w 5545537"/>
              <a:gd name="connsiteY27" fmla="*/ 3645561 h 6876022"/>
              <a:gd name="connsiteX28" fmla="*/ 1048983 w 5545537"/>
              <a:gd name="connsiteY28" fmla="*/ 4068647 h 6876022"/>
              <a:gd name="connsiteX29" fmla="*/ 1057146 w 5545537"/>
              <a:gd name="connsiteY29" fmla="*/ 4149617 h 6876022"/>
              <a:gd name="connsiteX30" fmla="*/ 1069719 w 5545537"/>
              <a:gd name="connsiteY30" fmla="*/ 4620012 h 6876022"/>
              <a:gd name="connsiteX31" fmla="*/ 1095113 w 5545537"/>
              <a:gd name="connsiteY31" fmla="*/ 4538207 h 6876022"/>
              <a:gd name="connsiteX32" fmla="*/ 1576145 w 5545537"/>
              <a:gd name="connsiteY32" fmla="*/ 4219357 h 6876022"/>
              <a:gd name="connsiteX33" fmla="*/ 1609779 w 5545537"/>
              <a:gd name="connsiteY33" fmla="*/ 4222748 h 6876022"/>
              <a:gd name="connsiteX34" fmla="*/ 1609779 w 5545537"/>
              <a:gd name="connsiteY34" fmla="*/ 4205666 h 6876022"/>
              <a:gd name="connsiteX35" fmla="*/ 1577115 w 5545537"/>
              <a:gd name="connsiteY35" fmla="*/ 4208959 h 6876022"/>
              <a:gd name="connsiteX36" fmla="*/ 1055057 w 5545537"/>
              <a:gd name="connsiteY36" fmla="*/ 3686901 h 6876022"/>
              <a:gd name="connsiteX37" fmla="*/ 1577115 w 5545537"/>
              <a:gd name="connsiteY37" fmla="*/ 3164843 h 6876022"/>
              <a:gd name="connsiteX38" fmla="*/ 2088567 w 5545537"/>
              <a:gd name="connsiteY38" fmla="*/ 3581688 h 6876022"/>
              <a:gd name="connsiteX39" fmla="*/ 2098635 w 5545537"/>
              <a:gd name="connsiteY39" fmla="*/ 3681565 h 6876022"/>
              <a:gd name="connsiteX40" fmla="*/ 2113837 w 5545537"/>
              <a:gd name="connsiteY40" fmla="*/ 3681565 h 6876022"/>
              <a:gd name="connsiteX41" fmla="*/ 2113837 w 5545537"/>
              <a:gd name="connsiteY41" fmla="*/ 2637449 h 6876022"/>
              <a:gd name="connsiteX42" fmla="*/ 2114775 w 5545537"/>
              <a:gd name="connsiteY42" fmla="*/ 2637449 h 6876022"/>
              <a:gd name="connsiteX43" fmla="*/ 2113835 w 5545537"/>
              <a:gd name="connsiteY43" fmla="*/ 2628122 h 6876022"/>
              <a:gd name="connsiteX44" fmla="*/ 2635893 w 5545537"/>
              <a:gd name="connsiteY44" fmla="*/ 2106064 h 6876022"/>
              <a:gd name="connsiteX45" fmla="*/ 2649648 w 5545537"/>
              <a:gd name="connsiteY45" fmla="*/ 2107451 h 6876022"/>
              <a:gd name="connsiteX46" fmla="*/ 2649648 w 5545537"/>
              <a:gd name="connsiteY46" fmla="*/ 2090015 h 6876022"/>
              <a:gd name="connsiteX47" fmla="*/ 2635894 w 5545537"/>
              <a:gd name="connsiteY47" fmla="*/ 2091401 h 6876022"/>
              <a:gd name="connsiteX48" fmla="*/ 2113836 w 5545537"/>
              <a:gd name="connsiteY48" fmla="*/ 1569343 h 6876022"/>
              <a:gd name="connsiteX49" fmla="*/ 2635894 w 5545537"/>
              <a:gd name="connsiteY49" fmla="*/ 1047285 h 6876022"/>
              <a:gd name="connsiteX50" fmla="*/ 2649648 w 5545537"/>
              <a:gd name="connsiteY50" fmla="*/ 1048672 h 6876022"/>
              <a:gd name="connsiteX51" fmla="*/ 2649648 w 5545537"/>
              <a:gd name="connsiteY51" fmla="*/ 1043268 h 6876022"/>
              <a:gd name="connsiteX52" fmla="*/ 2689899 w 5545537"/>
              <a:gd name="connsiteY52" fmla="*/ 1039210 h 6876022"/>
              <a:gd name="connsiteX53" fmla="*/ 2689899 w 5545537"/>
              <a:gd name="connsiteY53" fmla="*/ 1038672 h 6876022"/>
              <a:gd name="connsiteX54" fmla="*/ 2635893 w 5545537"/>
              <a:gd name="connsiteY54" fmla="*/ 1044116 h 6876022"/>
              <a:gd name="connsiteX55" fmla="*/ 2113835 w 5545537"/>
              <a:gd name="connsiteY55" fmla="*/ 522058 h 6876022"/>
              <a:gd name="connsiteX56" fmla="*/ 2635893 w 5545537"/>
              <a:gd name="connsiteY56" fmla="*/ 0 h 6876022"/>
              <a:gd name="connsiteX0" fmla="*/ 1577115 w 5545537"/>
              <a:gd name="connsiteY0" fmla="*/ 2106064 h 6876003"/>
              <a:gd name="connsiteX1" fmla="*/ 2099173 w 5545537"/>
              <a:gd name="connsiteY1" fmla="*/ 2628122 h 6876003"/>
              <a:gd name="connsiteX2" fmla="*/ 1577115 w 5545537"/>
              <a:gd name="connsiteY2" fmla="*/ 3150180 h 6876003"/>
              <a:gd name="connsiteX3" fmla="*/ 1055057 w 5545537"/>
              <a:gd name="connsiteY3" fmla="*/ 2628122 h 6876003"/>
              <a:gd name="connsiteX4" fmla="*/ 1577115 w 5545537"/>
              <a:gd name="connsiteY4" fmla="*/ 2106064 h 6876003"/>
              <a:gd name="connsiteX5" fmla="*/ 2635893 w 5545537"/>
              <a:gd name="connsiteY5" fmla="*/ 0 h 6876003"/>
              <a:gd name="connsiteX6" fmla="*/ 2649648 w 5545537"/>
              <a:gd name="connsiteY6" fmla="*/ 1387 h 6876003"/>
              <a:gd name="connsiteX7" fmla="*/ 2649648 w 5545537"/>
              <a:gd name="connsiteY7" fmla="*/ 537 h 6876003"/>
              <a:gd name="connsiteX8" fmla="*/ 2689899 w 5545537"/>
              <a:gd name="connsiteY8" fmla="*/ 537 h 6876003"/>
              <a:gd name="connsiteX9" fmla="*/ 2689899 w 5545537"/>
              <a:gd name="connsiteY9" fmla="*/ 0 h 6876003"/>
              <a:gd name="connsiteX10" fmla="*/ 3846766 w 5545537"/>
              <a:gd name="connsiteY10" fmla="*/ 0 h 6876003"/>
              <a:gd name="connsiteX11" fmla="*/ 3846766 w 5545537"/>
              <a:gd name="connsiteY11" fmla="*/ 537 h 6876003"/>
              <a:gd name="connsiteX12" fmla="*/ 5545537 w 5545537"/>
              <a:gd name="connsiteY12" fmla="*/ 537 h 6876003"/>
              <a:gd name="connsiteX13" fmla="*/ 5545537 w 5545537"/>
              <a:gd name="connsiteY13" fmla="*/ 6876000 h 6876003"/>
              <a:gd name="connsiteX14" fmla="*/ 1064761 w 5545537"/>
              <a:gd name="connsiteY14" fmla="*/ 6804058 h 6876003"/>
              <a:gd name="connsiteX15" fmla="*/ 1069719 w 5545537"/>
              <a:gd name="connsiteY15" fmla="*/ 6318334 h 6876003"/>
              <a:gd name="connsiteX16" fmla="*/ 1069720 w 5545537"/>
              <a:gd name="connsiteY16" fmla="*/ 6318321 h 6876003"/>
              <a:gd name="connsiteX17" fmla="*/ 1069719 w 5545537"/>
              <a:gd name="connsiteY17" fmla="*/ 6318310 h 6876003"/>
              <a:gd name="connsiteX18" fmla="*/ 1061010 w 5545537"/>
              <a:gd name="connsiteY18" fmla="*/ 6219603 h 6876003"/>
              <a:gd name="connsiteX19" fmla="*/ 624433 w 5545537"/>
              <a:gd name="connsiteY19" fmla="*/ 5771972 h 6876003"/>
              <a:gd name="connsiteX20" fmla="*/ 426816 w 5545537"/>
              <a:gd name="connsiteY20" fmla="*/ 5735384 h 6876003"/>
              <a:gd name="connsiteX21" fmla="*/ 9971 w 5545537"/>
              <a:gd name="connsiteY21" fmla="*/ 5223932 h 6876003"/>
              <a:gd name="connsiteX22" fmla="*/ 426816 w 5545537"/>
              <a:gd name="connsiteY22" fmla="*/ 4712481 h 6876003"/>
              <a:gd name="connsiteX23" fmla="*/ 512040 w 5545537"/>
              <a:gd name="connsiteY23" fmla="*/ 4703889 h 6876003"/>
              <a:gd name="connsiteX24" fmla="*/ 512040 w 5545537"/>
              <a:gd name="connsiteY24" fmla="*/ 4703511 h 6876003"/>
              <a:gd name="connsiteX25" fmla="*/ 423086 w 5545537"/>
              <a:gd name="connsiteY25" fmla="*/ 4694544 h 6876003"/>
              <a:gd name="connsiteX26" fmla="*/ 0 w 5545537"/>
              <a:gd name="connsiteY26" fmla="*/ 4175435 h 6876003"/>
              <a:gd name="connsiteX27" fmla="*/ 529874 w 5545537"/>
              <a:gd name="connsiteY27" fmla="*/ 3645561 h 6876003"/>
              <a:gd name="connsiteX28" fmla="*/ 1048983 w 5545537"/>
              <a:gd name="connsiteY28" fmla="*/ 4068647 h 6876003"/>
              <a:gd name="connsiteX29" fmla="*/ 1057146 w 5545537"/>
              <a:gd name="connsiteY29" fmla="*/ 4149617 h 6876003"/>
              <a:gd name="connsiteX30" fmla="*/ 1069719 w 5545537"/>
              <a:gd name="connsiteY30" fmla="*/ 4620012 h 6876003"/>
              <a:gd name="connsiteX31" fmla="*/ 1095113 w 5545537"/>
              <a:gd name="connsiteY31" fmla="*/ 4538207 h 6876003"/>
              <a:gd name="connsiteX32" fmla="*/ 1576145 w 5545537"/>
              <a:gd name="connsiteY32" fmla="*/ 4219357 h 6876003"/>
              <a:gd name="connsiteX33" fmla="*/ 1609779 w 5545537"/>
              <a:gd name="connsiteY33" fmla="*/ 4222748 h 6876003"/>
              <a:gd name="connsiteX34" fmla="*/ 1609779 w 5545537"/>
              <a:gd name="connsiteY34" fmla="*/ 4205666 h 6876003"/>
              <a:gd name="connsiteX35" fmla="*/ 1577115 w 5545537"/>
              <a:gd name="connsiteY35" fmla="*/ 4208959 h 6876003"/>
              <a:gd name="connsiteX36" fmla="*/ 1055057 w 5545537"/>
              <a:gd name="connsiteY36" fmla="*/ 3686901 h 6876003"/>
              <a:gd name="connsiteX37" fmla="*/ 1577115 w 5545537"/>
              <a:gd name="connsiteY37" fmla="*/ 3164843 h 6876003"/>
              <a:gd name="connsiteX38" fmla="*/ 2088567 w 5545537"/>
              <a:gd name="connsiteY38" fmla="*/ 3581688 h 6876003"/>
              <a:gd name="connsiteX39" fmla="*/ 2098635 w 5545537"/>
              <a:gd name="connsiteY39" fmla="*/ 3681565 h 6876003"/>
              <a:gd name="connsiteX40" fmla="*/ 2113837 w 5545537"/>
              <a:gd name="connsiteY40" fmla="*/ 3681565 h 6876003"/>
              <a:gd name="connsiteX41" fmla="*/ 2113837 w 5545537"/>
              <a:gd name="connsiteY41" fmla="*/ 2637449 h 6876003"/>
              <a:gd name="connsiteX42" fmla="*/ 2114775 w 5545537"/>
              <a:gd name="connsiteY42" fmla="*/ 2637449 h 6876003"/>
              <a:gd name="connsiteX43" fmla="*/ 2113835 w 5545537"/>
              <a:gd name="connsiteY43" fmla="*/ 2628122 h 6876003"/>
              <a:gd name="connsiteX44" fmla="*/ 2635893 w 5545537"/>
              <a:gd name="connsiteY44" fmla="*/ 2106064 h 6876003"/>
              <a:gd name="connsiteX45" fmla="*/ 2649648 w 5545537"/>
              <a:gd name="connsiteY45" fmla="*/ 2107451 h 6876003"/>
              <a:gd name="connsiteX46" fmla="*/ 2649648 w 5545537"/>
              <a:gd name="connsiteY46" fmla="*/ 2090015 h 6876003"/>
              <a:gd name="connsiteX47" fmla="*/ 2635894 w 5545537"/>
              <a:gd name="connsiteY47" fmla="*/ 2091401 h 6876003"/>
              <a:gd name="connsiteX48" fmla="*/ 2113836 w 5545537"/>
              <a:gd name="connsiteY48" fmla="*/ 1569343 h 6876003"/>
              <a:gd name="connsiteX49" fmla="*/ 2635894 w 5545537"/>
              <a:gd name="connsiteY49" fmla="*/ 1047285 h 6876003"/>
              <a:gd name="connsiteX50" fmla="*/ 2649648 w 5545537"/>
              <a:gd name="connsiteY50" fmla="*/ 1048672 h 6876003"/>
              <a:gd name="connsiteX51" fmla="*/ 2649648 w 5545537"/>
              <a:gd name="connsiteY51" fmla="*/ 1043268 h 6876003"/>
              <a:gd name="connsiteX52" fmla="*/ 2689899 w 5545537"/>
              <a:gd name="connsiteY52" fmla="*/ 1039210 h 6876003"/>
              <a:gd name="connsiteX53" fmla="*/ 2689899 w 5545537"/>
              <a:gd name="connsiteY53" fmla="*/ 1038672 h 6876003"/>
              <a:gd name="connsiteX54" fmla="*/ 2635893 w 5545537"/>
              <a:gd name="connsiteY54" fmla="*/ 1044116 h 6876003"/>
              <a:gd name="connsiteX55" fmla="*/ 2113835 w 5545537"/>
              <a:gd name="connsiteY55" fmla="*/ 522058 h 6876003"/>
              <a:gd name="connsiteX56" fmla="*/ 2635893 w 5545537"/>
              <a:gd name="connsiteY56" fmla="*/ 0 h 6876003"/>
              <a:gd name="connsiteX0" fmla="*/ 1577115 w 5545537"/>
              <a:gd name="connsiteY0" fmla="*/ 2106064 h 6876022"/>
              <a:gd name="connsiteX1" fmla="*/ 2099173 w 5545537"/>
              <a:gd name="connsiteY1" fmla="*/ 2628122 h 6876022"/>
              <a:gd name="connsiteX2" fmla="*/ 1577115 w 5545537"/>
              <a:gd name="connsiteY2" fmla="*/ 3150180 h 6876022"/>
              <a:gd name="connsiteX3" fmla="*/ 1055057 w 5545537"/>
              <a:gd name="connsiteY3" fmla="*/ 2628122 h 6876022"/>
              <a:gd name="connsiteX4" fmla="*/ 1577115 w 5545537"/>
              <a:gd name="connsiteY4" fmla="*/ 2106064 h 6876022"/>
              <a:gd name="connsiteX5" fmla="*/ 2635893 w 5545537"/>
              <a:gd name="connsiteY5" fmla="*/ 0 h 6876022"/>
              <a:gd name="connsiteX6" fmla="*/ 2649648 w 5545537"/>
              <a:gd name="connsiteY6" fmla="*/ 1387 h 6876022"/>
              <a:gd name="connsiteX7" fmla="*/ 2649648 w 5545537"/>
              <a:gd name="connsiteY7" fmla="*/ 537 h 6876022"/>
              <a:gd name="connsiteX8" fmla="*/ 2689899 w 5545537"/>
              <a:gd name="connsiteY8" fmla="*/ 537 h 6876022"/>
              <a:gd name="connsiteX9" fmla="*/ 2689899 w 5545537"/>
              <a:gd name="connsiteY9" fmla="*/ 0 h 6876022"/>
              <a:gd name="connsiteX10" fmla="*/ 3846766 w 5545537"/>
              <a:gd name="connsiteY10" fmla="*/ 0 h 6876022"/>
              <a:gd name="connsiteX11" fmla="*/ 3846766 w 5545537"/>
              <a:gd name="connsiteY11" fmla="*/ 537 h 6876022"/>
              <a:gd name="connsiteX12" fmla="*/ 5545537 w 5545537"/>
              <a:gd name="connsiteY12" fmla="*/ 537 h 6876022"/>
              <a:gd name="connsiteX13" fmla="*/ 5545537 w 5545537"/>
              <a:gd name="connsiteY13" fmla="*/ 6876000 h 6876022"/>
              <a:gd name="connsiteX14" fmla="*/ 1064761 w 5545537"/>
              <a:gd name="connsiteY14" fmla="*/ 6863300 h 6876022"/>
              <a:gd name="connsiteX15" fmla="*/ 1069719 w 5545537"/>
              <a:gd name="connsiteY15" fmla="*/ 6318334 h 6876022"/>
              <a:gd name="connsiteX16" fmla="*/ 1069720 w 5545537"/>
              <a:gd name="connsiteY16" fmla="*/ 6318321 h 6876022"/>
              <a:gd name="connsiteX17" fmla="*/ 1069719 w 5545537"/>
              <a:gd name="connsiteY17" fmla="*/ 6318310 h 6876022"/>
              <a:gd name="connsiteX18" fmla="*/ 1061010 w 5545537"/>
              <a:gd name="connsiteY18" fmla="*/ 6219603 h 6876022"/>
              <a:gd name="connsiteX19" fmla="*/ 624433 w 5545537"/>
              <a:gd name="connsiteY19" fmla="*/ 5771972 h 6876022"/>
              <a:gd name="connsiteX20" fmla="*/ 426816 w 5545537"/>
              <a:gd name="connsiteY20" fmla="*/ 5735384 h 6876022"/>
              <a:gd name="connsiteX21" fmla="*/ 9971 w 5545537"/>
              <a:gd name="connsiteY21" fmla="*/ 5223932 h 6876022"/>
              <a:gd name="connsiteX22" fmla="*/ 426816 w 5545537"/>
              <a:gd name="connsiteY22" fmla="*/ 4712481 h 6876022"/>
              <a:gd name="connsiteX23" fmla="*/ 512040 w 5545537"/>
              <a:gd name="connsiteY23" fmla="*/ 4703889 h 6876022"/>
              <a:gd name="connsiteX24" fmla="*/ 512040 w 5545537"/>
              <a:gd name="connsiteY24" fmla="*/ 4703511 h 6876022"/>
              <a:gd name="connsiteX25" fmla="*/ 423086 w 5545537"/>
              <a:gd name="connsiteY25" fmla="*/ 4694544 h 6876022"/>
              <a:gd name="connsiteX26" fmla="*/ 0 w 5545537"/>
              <a:gd name="connsiteY26" fmla="*/ 4175435 h 6876022"/>
              <a:gd name="connsiteX27" fmla="*/ 529874 w 5545537"/>
              <a:gd name="connsiteY27" fmla="*/ 3645561 h 6876022"/>
              <a:gd name="connsiteX28" fmla="*/ 1048983 w 5545537"/>
              <a:gd name="connsiteY28" fmla="*/ 4068647 h 6876022"/>
              <a:gd name="connsiteX29" fmla="*/ 1057146 w 5545537"/>
              <a:gd name="connsiteY29" fmla="*/ 4149617 h 6876022"/>
              <a:gd name="connsiteX30" fmla="*/ 1069719 w 5545537"/>
              <a:gd name="connsiteY30" fmla="*/ 4620012 h 6876022"/>
              <a:gd name="connsiteX31" fmla="*/ 1095113 w 5545537"/>
              <a:gd name="connsiteY31" fmla="*/ 4538207 h 6876022"/>
              <a:gd name="connsiteX32" fmla="*/ 1576145 w 5545537"/>
              <a:gd name="connsiteY32" fmla="*/ 4219357 h 6876022"/>
              <a:gd name="connsiteX33" fmla="*/ 1609779 w 5545537"/>
              <a:gd name="connsiteY33" fmla="*/ 4222748 h 6876022"/>
              <a:gd name="connsiteX34" fmla="*/ 1609779 w 5545537"/>
              <a:gd name="connsiteY34" fmla="*/ 4205666 h 6876022"/>
              <a:gd name="connsiteX35" fmla="*/ 1577115 w 5545537"/>
              <a:gd name="connsiteY35" fmla="*/ 4208959 h 6876022"/>
              <a:gd name="connsiteX36" fmla="*/ 1055057 w 5545537"/>
              <a:gd name="connsiteY36" fmla="*/ 3686901 h 6876022"/>
              <a:gd name="connsiteX37" fmla="*/ 1577115 w 5545537"/>
              <a:gd name="connsiteY37" fmla="*/ 3164843 h 6876022"/>
              <a:gd name="connsiteX38" fmla="*/ 2088567 w 5545537"/>
              <a:gd name="connsiteY38" fmla="*/ 3581688 h 6876022"/>
              <a:gd name="connsiteX39" fmla="*/ 2098635 w 5545537"/>
              <a:gd name="connsiteY39" fmla="*/ 3681565 h 6876022"/>
              <a:gd name="connsiteX40" fmla="*/ 2113837 w 5545537"/>
              <a:gd name="connsiteY40" fmla="*/ 3681565 h 6876022"/>
              <a:gd name="connsiteX41" fmla="*/ 2113837 w 5545537"/>
              <a:gd name="connsiteY41" fmla="*/ 2637449 h 6876022"/>
              <a:gd name="connsiteX42" fmla="*/ 2114775 w 5545537"/>
              <a:gd name="connsiteY42" fmla="*/ 2637449 h 6876022"/>
              <a:gd name="connsiteX43" fmla="*/ 2113835 w 5545537"/>
              <a:gd name="connsiteY43" fmla="*/ 2628122 h 6876022"/>
              <a:gd name="connsiteX44" fmla="*/ 2635893 w 5545537"/>
              <a:gd name="connsiteY44" fmla="*/ 2106064 h 6876022"/>
              <a:gd name="connsiteX45" fmla="*/ 2649648 w 5545537"/>
              <a:gd name="connsiteY45" fmla="*/ 2107451 h 6876022"/>
              <a:gd name="connsiteX46" fmla="*/ 2649648 w 5545537"/>
              <a:gd name="connsiteY46" fmla="*/ 2090015 h 6876022"/>
              <a:gd name="connsiteX47" fmla="*/ 2635894 w 5545537"/>
              <a:gd name="connsiteY47" fmla="*/ 2091401 h 6876022"/>
              <a:gd name="connsiteX48" fmla="*/ 2113836 w 5545537"/>
              <a:gd name="connsiteY48" fmla="*/ 1569343 h 6876022"/>
              <a:gd name="connsiteX49" fmla="*/ 2635894 w 5545537"/>
              <a:gd name="connsiteY49" fmla="*/ 1047285 h 6876022"/>
              <a:gd name="connsiteX50" fmla="*/ 2649648 w 5545537"/>
              <a:gd name="connsiteY50" fmla="*/ 1048672 h 6876022"/>
              <a:gd name="connsiteX51" fmla="*/ 2649648 w 5545537"/>
              <a:gd name="connsiteY51" fmla="*/ 1043268 h 6876022"/>
              <a:gd name="connsiteX52" fmla="*/ 2689899 w 5545537"/>
              <a:gd name="connsiteY52" fmla="*/ 1039210 h 6876022"/>
              <a:gd name="connsiteX53" fmla="*/ 2689899 w 5545537"/>
              <a:gd name="connsiteY53" fmla="*/ 1038672 h 6876022"/>
              <a:gd name="connsiteX54" fmla="*/ 2635893 w 5545537"/>
              <a:gd name="connsiteY54" fmla="*/ 1044116 h 6876022"/>
              <a:gd name="connsiteX55" fmla="*/ 2113835 w 5545537"/>
              <a:gd name="connsiteY55" fmla="*/ 522058 h 6876022"/>
              <a:gd name="connsiteX56" fmla="*/ 2635893 w 5545537"/>
              <a:gd name="connsiteY56" fmla="*/ 0 h 6876022"/>
              <a:gd name="connsiteX0" fmla="*/ 1577115 w 5545537"/>
              <a:gd name="connsiteY0" fmla="*/ 2106064 h 6876022"/>
              <a:gd name="connsiteX1" fmla="*/ 2099173 w 5545537"/>
              <a:gd name="connsiteY1" fmla="*/ 2628122 h 6876022"/>
              <a:gd name="connsiteX2" fmla="*/ 1577115 w 5545537"/>
              <a:gd name="connsiteY2" fmla="*/ 3150180 h 6876022"/>
              <a:gd name="connsiteX3" fmla="*/ 1055057 w 5545537"/>
              <a:gd name="connsiteY3" fmla="*/ 2628122 h 6876022"/>
              <a:gd name="connsiteX4" fmla="*/ 1577115 w 5545537"/>
              <a:gd name="connsiteY4" fmla="*/ 2106064 h 6876022"/>
              <a:gd name="connsiteX5" fmla="*/ 2635893 w 5545537"/>
              <a:gd name="connsiteY5" fmla="*/ 0 h 6876022"/>
              <a:gd name="connsiteX6" fmla="*/ 2649648 w 5545537"/>
              <a:gd name="connsiteY6" fmla="*/ 1387 h 6876022"/>
              <a:gd name="connsiteX7" fmla="*/ 2649648 w 5545537"/>
              <a:gd name="connsiteY7" fmla="*/ 537 h 6876022"/>
              <a:gd name="connsiteX8" fmla="*/ 2689899 w 5545537"/>
              <a:gd name="connsiteY8" fmla="*/ 537 h 6876022"/>
              <a:gd name="connsiteX9" fmla="*/ 2689899 w 5545537"/>
              <a:gd name="connsiteY9" fmla="*/ 0 h 6876022"/>
              <a:gd name="connsiteX10" fmla="*/ 3846766 w 5545537"/>
              <a:gd name="connsiteY10" fmla="*/ 0 h 6876022"/>
              <a:gd name="connsiteX11" fmla="*/ 3846766 w 5545537"/>
              <a:gd name="connsiteY11" fmla="*/ 537 h 6876022"/>
              <a:gd name="connsiteX12" fmla="*/ 5545537 w 5545537"/>
              <a:gd name="connsiteY12" fmla="*/ 537 h 6876022"/>
              <a:gd name="connsiteX13" fmla="*/ 5545537 w 5545537"/>
              <a:gd name="connsiteY13" fmla="*/ 6876000 h 6876022"/>
              <a:gd name="connsiteX14" fmla="*/ 1072488 w 5545537"/>
              <a:gd name="connsiteY14" fmla="*/ 6863300 h 6876022"/>
              <a:gd name="connsiteX15" fmla="*/ 1069719 w 5545537"/>
              <a:gd name="connsiteY15" fmla="*/ 6318334 h 6876022"/>
              <a:gd name="connsiteX16" fmla="*/ 1069720 w 5545537"/>
              <a:gd name="connsiteY16" fmla="*/ 6318321 h 6876022"/>
              <a:gd name="connsiteX17" fmla="*/ 1069719 w 5545537"/>
              <a:gd name="connsiteY17" fmla="*/ 6318310 h 6876022"/>
              <a:gd name="connsiteX18" fmla="*/ 1061010 w 5545537"/>
              <a:gd name="connsiteY18" fmla="*/ 6219603 h 6876022"/>
              <a:gd name="connsiteX19" fmla="*/ 624433 w 5545537"/>
              <a:gd name="connsiteY19" fmla="*/ 5771972 h 6876022"/>
              <a:gd name="connsiteX20" fmla="*/ 426816 w 5545537"/>
              <a:gd name="connsiteY20" fmla="*/ 5735384 h 6876022"/>
              <a:gd name="connsiteX21" fmla="*/ 9971 w 5545537"/>
              <a:gd name="connsiteY21" fmla="*/ 5223932 h 6876022"/>
              <a:gd name="connsiteX22" fmla="*/ 426816 w 5545537"/>
              <a:gd name="connsiteY22" fmla="*/ 4712481 h 6876022"/>
              <a:gd name="connsiteX23" fmla="*/ 512040 w 5545537"/>
              <a:gd name="connsiteY23" fmla="*/ 4703889 h 6876022"/>
              <a:gd name="connsiteX24" fmla="*/ 512040 w 5545537"/>
              <a:gd name="connsiteY24" fmla="*/ 4703511 h 6876022"/>
              <a:gd name="connsiteX25" fmla="*/ 423086 w 5545537"/>
              <a:gd name="connsiteY25" fmla="*/ 4694544 h 6876022"/>
              <a:gd name="connsiteX26" fmla="*/ 0 w 5545537"/>
              <a:gd name="connsiteY26" fmla="*/ 4175435 h 6876022"/>
              <a:gd name="connsiteX27" fmla="*/ 529874 w 5545537"/>
              <a:gd name="connsiteY27" fmla="*/ 3645561 h 6876022"/>
              <a:gd name="connsiteX28" fmla="*/ 1048983 w 5545537"/>
              <a:gd name="connsiteY28" fmla="*/ 4068647 h 6876022"/>
              <a:gd name="connsiteX29" fmla="*/ 1057146 w 5545537"/>
              <a:gd name="connsiteY29" fmla="*/ 4149617 h 6876022"/>
              <a:gd name="connsiteX30" fmla="*/ 1069719 w 5545537"/>
              <a:gd name="connsiteY30" fmla="*/ 4620012 h 6876022"/>
              <a:gd name="connsiteX31" fmla="*/ 1095113 w 5545537"/>
              <a:gd name="connsiteY31" fmla="*/ 4538207 h 6876022"/>
              <a:gd name="connsiteX32" fmla="*/ 1576145 w 5545537"/>
              <a:gd name="connsiteY32" fmla="*/ 4219357 h 6876022"/>
              <a:gd name="connsiteX33" fmla="*/ 1609779 w 5545537"/>
              <a:gd name="connsiteY33" fmla="*/ 4222748 h 6876022"/>
              <a:gd name="connsiteX34" fmla="*/ 1609779 w 5545537"/>
              <a:gd name="connsiteY34" fmla="*/ 4205666 h 6876022"/>
              <a:gd name="connsiteX35" fmla="*/ 1577115 w 5545537"/>
              <a:gd name="connsiteY35" fmla="*/ 4208959 h 6876022"/>
              <a:gd name="connsiteX36" fmla="*/ 1055057 w 5545537"/>
              <a:gd name="connsiteY36" fmla="*/ 3686901 h 6876022"/>
              <a:gd name="connsiteX37" fmla="*/ 1577115 w 5545537"/>
              <a:gd name="connsiteY37" fmla="*/ 3164843 h 6876022"/>
              <a:gd name="connsiteX38" fmla="*/ 2088567 w 5545537"/>
              <a:gd name="connsiteY38" fmla="*/ 3581688 h 6876022"/>
              <a:gd name="connsiteX39" fmla="*/ 2098635 w 5545537"/>
              <a:gd name="connsiteY39" fmla="*/ 3681565 h 6876022"/>
              <a:gd name="connsiteX40" fmla="*/ 2113837 w 5545537"/>
              <a:gd name="connsiteY40" fmla="*/ 3681565 h 6876022"/>
              <a:gd name="connsiteX41" fmla="*/ 2113837 w 5545537"/>
              <a:gd name="connsiteY41" fmla="*/ 2637449 h 6876022"/>
              <a:gd name="connsiteX42" fmla="*/ 2114775 w 5545537"/>
              <a:gd name="connsiteY42" fmla="*/ 2637449 h 6876022"/>
              <a:gd name="connsiteX43" fmla="*/ 2113835 w 5545537"/>
              <a:gd name="connsiteY43" fmla="*/ 2628122 h 6876022"/>
              <a:gd name="connsiteX44" fmla="*/ 2635893 w 5545537"/>
              <a:gd name="connsiteY44" fmla="*/ 2106064 h 6876022"/>
              <a:gd name="connsiteX45" fmla="*/ 2649648 w 5545537"/>
              <a:gd name="connsiteY45" fmla="*/ 2107451 h 6876022"/>
              <a:gd name="connsiteX46" fmla="*/ 2649648 w 5545537"/>
              <a:gd name="connsiteY46" fmla="*/ 2090015 h 6876022"/>
              <a:gd name="connsiteX47" fmla="*/ 2635894 w 5545537"/>
              <a:gd name="connsiteY47" fmla="*/ 2091401 h 6876022"/>
              <a:gd name="connsiteX48" fmla="*/ 2113836 w 5545537"/>
              <a:gd name="connsiteY48" fmla="*/ 1569343 h 6876022"/>
              <a:gd name="connsiteX49" fmla="*/ 2635894 w 5545537"/>
              <a:gd name="connsiteY49" fmla="*/ 1047285 h 6876022"/>
              <a:gd name="connsiteX50" fmla="*/ 2649648 w 5545537"/>
              <a:gd name="connsiteY50" fmla="*/ 1048672 h 6876022"/>
              <a:gd name="connsiteX51" fmla="*/ 2649648 w 5545537"/>
              <a:gd name="connsiteY51" fmla="*/ 1043268 h 6876022"/>
              <a:gd name="connsiteX52" fmla="*/ 2689899 w 5545537"/>
              <a:gd name="connsiteY52" fmla="*/ 1039210 h 6876022"/>
              <a:gd name="connsiteX53" fmla="*/ 2689899 w 5545537"/>
              <a:gd name="connsiteY53" fmla="*/ 1038672 h 6876022"/>
              <a:gd name="connsiteX54" fmla="*/ 2635893 w 5545537"/>
              <a:gd name="connsiteY54" fmla="*/ 1044116 h 6876022"/>
              <a:gd name="connsiteX55" fmla="*/ 2113835 w 5545537"/>
              <a:gd name="connsiteY55" fmla="*/ 522058 h 6876022"/>
              <a:gd name="connsiteX56" fmla="*/ 2635893 w 5545537"/>
              <a:gd name="connsiteY56" fmla="*/ 0 h 6876022"/>
              <a:gd name="connsiteX0" fmla="*/ 1577115 w 5545537"/>
              <a:gd name="connsiteY0" fmla="*/ 2106064 h 6876022"/>
              <a:gd name="connsiteX1" fmla="*/ 2099173 w 5545537"/>
              <a:gd name="connsiteY1" fmla="*/ 2628122 h 6876022"/>
              <a:gd name="connsiteX2" fmla="*/ 1577115 w 5545537"/>
              <a:gd name="connsiteY2" fmla="*/ 3150180 h 6876022"/>
              <a:gd name="connsiteX3" fmla="*/ 1055057 w 5545537"/>
              <a:gd name="connsiteY3" fmla="*/ 2628122 h 6876022"/>
              <a:gd name="connsiteX4" fmla="*/ 1577115 w 5545537"/>
              <a:gd name="connsiteY4" fmla="*/ 2106064 h 6876022"/>
              <a:gd name="connsiteX5" fmla="*/ 2635893 w 5545537"/>
              <a:gd name="connsiteY5" fmla="*/ 0 h 6876022"/>
              <a:gd name="connsiteX6" fmla="*/ 2649648 w 5545537"/>
              <a:gd name="connsiteY6" fmla="*/ 1387 h 6876022"/>
              <a:gd name="connsiteX7" fmla="*/ 2649648 w 5545537"/>
              <a:gd name="connsiteY7" fmla="*/ 537 h 6876022"/>
              <a:gd name="connsiteX8" fmla="*/ 2689899 w 5545537"/>
              <a:gd name="connsiteY8" fmla="*/ 537 h 6876022"/>
              <a:gd name="connsiteX9" fmla="*/ 2689899 w 5545537"/>
              <a:gd name="connsiteY9" fmla="*/ 0 h 6876022"/>
              <a:gd name="connsiteX10" fmla="*/ 3846766 w 5545537"/>
              <a:gd name="connsiteY10" fmla="*/ 0 h 6876022"/>
              <a:gd name="connsiteX11" fmla="*/ 3846766 w 5545537"/>
              <a:gd name="connsiteY11" fmla="*/ 537 h 6876022"/>
              <a:gd name="connsiteX12" fmla="*/ 5545537 w 5545537"/>
              <a:gd name="connsiteY12" fmla="*/ 537 h 6876022"/>
              <a:gd name="connsiteX13" fmla="*/ 5545537 w 5545537"/>
              <a:gd name="connsiteY13" fmla="*/ 6876000 h 6876022"/>
              <a:gd name="connsiteX14" fmla="*/ 1067337 w 5545537"/>
              <a:gd name="connsiteY14" fmla="*/ 6863300 h 6876022"/>
              <a:gd name="connsiteX15" fmla="*/ 1069719 w 5545537"/>
              <a:gd name="connsiteY15" fmla="*/ 6318334 h 6876022"/>
              <a:gd name="connsiteX16" fmla="*/ 1069720 w 5545537"/>
              <a:gd name="connsiteY16" fmla="*/ 6318321 h 6876022"/>
              <a:gd name="connsiteX17" fmla="*/ 1069719 w 5545537"/>
              <a:gd name="connsiteY17" fmla="*/ 6318310 h 6876022"/>
              <a:gd name="connsiteX18" fmla="*/ 1061010 w 5545537"/>
              <a:gd name="connsiteY18" fmla="*/ 6219603 h 6876022"/>
              <a:gd name="connsiteX19" fmla="*/ 624433 w 5545537"/>
              <a:gd name="connsiteY19" fmla="*/ 5771972 h 6876022"/>
              <a:gd name="connsiteX20" fmla="*/ 426816 w 5545537"/>
              <a:gd name="connsiteY20" fmla="*/ 5735384 h 6876022"/>
              <a:gd name="connsiteX21" fmla="*/ 9971 w 5545537"/>
              <a:gd name="connsiteY21" fmla="*/ 5223932 h 6876022"/>
              <a:gd name="connsiteX22" fmla="*/ 426816 w 5545537"/>
              <a:gd name="connsiteY22" fmla="*/ 4712481 h 6876022"/>
              <a:gd name="connsiteX23" fmla="*/ 512040 w 5545537"/>
              <a:gd name="connsiteY23" fmla="*/ 4703889 h 6876022"/>
              <a:gd name="connsiteX24" fmla="*/ 512040 w 5545537"/>
              <a:gd name="connsiteY24" fmla="*/ 4703511 h 6876022"/>
              <a:gd name="connsiteX25" fmla="*/ 423086 w 5545537"/>
              <a:gd name="connsiteY25" fmla="*/ 4694544 h 6876022"/>
              <a:gd name="connsiteX26" fmla="*/ 0 w 5545537"/>
              <a:gd name="connsiteY26" fmla="*/ 4175435 h 6876022"/>
              <a:gd name="connsiteX27" fmla="*/ 529874 w 5545537"/>
              <a:gd name="connsiteY27" fmla="*/ 3645561 h 6876022"/>
              <a:gd name="connsiteX28" fmla="*/ 1048983 w 5545537"/>
              <a:gd name="connsiteY28" fmla="*/ 4068647 h 6876022"/>
              <a:gd name="connsiteX29" fmla="*/ 1057146 w 5545537"/>
              <a:gd name="connsiteY29" fmla="*/ 4149617 h 6876022"/>
              <a:gd name="connsiteX30" fmla="*/ 1069719 w 5545537"/>
              <a:gd name="connsiteY30" fmla="*/ 4620012 h 6876022"/>
              <a:gd name="connsiteX31" fmla="*/ 1095113 w 5545537"/>
              <a:gd name="connsiteY31" fmla="*/ 4538207 h 6876022"/>
              <a:gd name="connsiteX32" fmla="*/ 1576145 w 5545537"/>
              <a:gd name="connsiteY32" fmla="*/ 4219357 h 6876022"/>
              <a:gd name="connsiteX33" fmla="*/ 1609779 w 5545537"/>
              <a:gd name="connsiteY33" fmla="*/ 4222748 h 6876022"/>
              <a:gd name="connsiteX34" fmla="*/ 1609779 w 5545537"/>
              <a:gd name="connsiteY34" fmla="*/ 4205666 h 6876022"/>
              <a:gd name="connsiteX35" fmla="*/ 1577115 w 5545537"/>
              <a:gd name="connsiteY35" fmla="*/ 4208959 h 6876022"/>
              <a:gd name="connsiteX36" fmla="*/ 1055057 w 5545537"/>
              <a:gd name="connsiteY36" fmla="*/ 3686901 h 6876022"/>
              <a:gd name="connsiteX37" fmla="*/ 1577115 w 5545537"/>
              <a:gd name="connsiteY37" fmla="*/ 3164843 h 6876022"/>
              <a:gd name="connsiteX38" fmla="*/ 2088567 w 5545537"/>
              <a:gd name="connsiteY38" fmla="*/ 3581688 h 6876022"/>
              <a:gd name="connsiteX39" fmla="*/ 2098635 w 5545537"/>
              <a:gd name="connsiteY39" fmla="*/ 3681565 h 6876022"/>
              <a:gd name="connsiteX40" fmla="*/ 2113837 w 5545537"/>
              <a:gd name="connsiteY40" fmla="*/ 3681565 h 6876022"/>
              <a:gd name="connsiteX41" fmla="*/ 2113837 w 5545537"/>
              <a:gd name="connsiteY41" fmla="*/ 2637449 h 6876022"/>
              <a:gd name="connsiteX42" fmla="*/ 2114775 w 5545537"/>
              <a:gd name="connsiteY42" fmla="*/ 2637449 h 6876022"/>
              <a:gd name="connsiteX43" fmla="*/ 2113835 w 5545537"/>
              <a:gd name="connsiteY43" fmla="*/ 2628122 h 6876022"/>
              <a:gd name="connsiteX44" fmla="*/ 2635893 w 5545537"/>
              <a:gd name="connsiteY44" fmla="*/ 2106064 h 6876022"/>
              <a:gd name="connsiteX45" fmla="*/ 2649648 w 5545537"/>
              <a:gd name="connsiteY45" fmla="*/ 2107451 h 6876022"/>
              <a:gd name="connsiteX46" fmla="*/ 2649648 w 5545537"/>
              <a:gd name="connsiteY46" fmla="*/ 2090015 h 6876022"/>
              <a:gd name="connsiteX47" fmla="*/ 2635894 w 5545537"/>
              <a:gd name="connsiteY47" fmla="*/ 2091401 h 6876022"/>
              <a:gd name="connsiteX48" fmla="*/ 2113836 w 5545537"/>
              <a:gd name="connsiteY48" fmla="*/ 1569343 h 6876022"/>
              <a:gd name="connsiteX49" fmla="*/ 2635894 w 5545537"/>
              <a:gd name="connsiteY49" fmla="*/ 1047285 h 6876022"/>
              <a:gd name="connsiteX50" fmla="*/ 2649648 w 5545537"/>
              <a:gd name="connsiteY50" fmla="*/ 1048672 h 6876022"/>
              <a:gd name="connsiteX51" fmla="*/ 2649648 w 5545537"/>
              <a:gd name="connsiteY51" fmla="*/ 1043268 h 6876022"/>
              <a:gd name="connsiteX52" fmla="*/ 2689899 w 5545537"/>
              <a:gd name="connsiteY52" fmla="*/ 1039210 h 6876022"/>
              <a:gd name="connsiteX53" fmla="*/ 2689899 w 5545537"/>
              <a:gd name="connsiteY53" fmla="*/ 1038672 h 6876022"/>
              <a:gd name="connsiteX54" fmla="*/ 2635893 w 5545537"/>
              <a:gd name="connsiteY54" fmla="*/ 1044116 h 6876022"/>
              <a:gd name="connsiteX55" fmla="*/ 2113835 w 5545537"/>
              <a:gd name="connsiteY55" fmla="*/ 522058 h 6876022"/>
              <a:gd name="connsiteX56" fmla="*/ 2635893 w 5545537"/>
              <a:gd name="connsiteY56" fmla="*/ 0 h 6876022"/>
              <a:gd name="connsiteX0" fmla="*/ 1577115 w 5545537"/>
              <a:gd name="connsiteY0" fmla="*/ 2106064 h 6942972"/>
              <a:gd name="connsiteX1" fmla="*/ 2099173 w 5545537"/>
              <a:gd name="connsiteY1" fmla="*/ 2628122 h 6942972"/>
              <a:gd name="connsiteX2" fmla="*/ 1577115 w 5545537"/>
              <a:gd name="connsiteY2" fmla="*/ 3150180 h 6942972"/>
              <a:gd name="connsiteX3" fmla="*/ 1055057 w 5545537"/>
              <a:gd name="connsiteY3" fmla="*/ 2628122 h 6942972"/>
              <a:gd name="connsiteX4" fmla="*/ 1577115 w 5545537"/>
              <a:gd name="connsiteY4" fmla="*/ 2106064 h 6942972"/>
              <a:gd name="connsiteX5" fmla="*/ 2635893 w 5545537"/>
              <a:gd name="connsiteY5" fmla="*/ 0 h 6942972"/>
              <a:gd name="connsiteX6" fmla="*/ 2649648 w 5545537"/>
              <a:gd name="connsiteY6" fmla="*/ 1387 h 6942972"/>
              <a:gd name="connsiteX7" fmla="*/ 2649648 w 5545537"/>
              <a:gd name="connsiteY7" fmla="*/ 537 h 6942972"/>
              <a:gd name="connsiteX8" fmla="*/ 2689899 w 5545537"/>
              <a:gd name="connsiteY8" fmla="*/ 537 h 6942972"/>
              <a:gd name="connsiteX9" fmla="*/ 2689899 w 5545537"/>
              <a:gd name="connsiteY9" fmla="*/ 0 h 6942972"/>
              <a:gd name="connsiteX10" fmla="*/ 3846766 w 5545537"/>
              <a:gd name="connsiteY10" fmla="*/ 0 h 6942972"/>
              <a:gd name="connsiteX11" fmla="*/ 3846766 w 5545537"/>
              <a:gd name="connsiteY11" fmla="*/ 537 h 6942972"/>
              <a:gd name="connsiteX12" fmla="*/ 5545537 w 5545537"/>
              <a:gd name="connsiteY12" fmla="*/ 537 h 6942972"/>
              <a:gd name="connsiteX13" fmla="*/ 5540385 w 5545537"/>
              <a:gd name="connsiteY13" fmla="*/ 6942970 h 6942972"/>
              <a:gd name="connsiteX14" fmla="*/ 1067337 w 5545537"/>
              <a:gd name="connsiteY14" fmla="*/ 6863300 h 6942972"/>
              <a:gd name="connsiteX15" fmla="*/ 1069719 w 5545537"/>
              <a:gd name="connsiteY15" fmla="*/ 6318334 h 6942972"/>
              <a:gd name="connsiteX16" fmla="*/ 1069720 w 5545537"/>
              <a:gd name="connsiteY16" fmla="*/ 6318321 h 6942972"/>
              <a:gd name="connsiteX17" fmla="*/ 1069719 w 5545537"/>
              <a:gd name="connsiteY17" fmla="*/ 6318310 h 6942972"/>
              <a:gd name="connsiteX18" fmla="*/ 1061010 w 5545537"/>
              <a:gd name="connsiteY18" fmla="*/ 6219603 h 6942972"/>
              <a:gd name="connsiteX19" fmla="*/ 624433 w 5545537"/>
              <a:gd name="connsiteY19" fmla="*/ 5771972 h 6942972"/>
              <a:gd name="connsiteX20" fmla="*/ 426816 w 5545537"/>
              <a:gd name="connsiteY20" fmla="*/ 5735384 h 6942972"/>
              <a:gd name="connsiteX21" fmla="*/ 9971 w 5545537"/>
              <a:gd name="connsiteY21" fmla="*/ 5223932 h 6942972"/>
              <a:gd name="connsiteX22" fmla="*/ 426816 w 5545537"/>
              <a:gd name="connsiteY22" fmla="*/ 4712481 h 6942972"/>
              <a:gd name="connsiteX23" fmla="*/ 512040 w 5545537"/>
              <a:gd name="connsiteY23" fmla="*/ 4703889 h 6942972"/>
              <a:gd name="connsiteX24" fmla="*/ 512040 w 5545537"/>
              <a:gd name="connsiteY24" fmla="*/ 4703511 h 6942972"/>
              <a:gd name="connsiteX25" fmla="*/ 423086 w 5545537"/>
              <a:gd name="connsiteY25" fmla="*/ 4694544 h 6942972"/>
              <a:gd name="connsiteX26" fmla="*/ 0 w 5545537"/>
              <a:gd name="connsiteY26" fmla="*/ 4175435 h 6942972"/>
              <a:gd name="connsiteX27" fmla="*/ 529874 w 5545537"/>
              <a:gd name="connsiteY27" fmla="*/ 3645561 h 6942972"/>
              <a:gd name="connsiteX28" fmla="*/ 1048983 w 5545537"/>
              <a:gd name="connsiteY28" fmla="*/ 4068647 h 6942972"/>
              <a:gd name="connsiteX29" fmla="*/ 1057146 w 5545537"/>
              <a:gd name="connsiteY29" fmla="*/ 4149617 h 6942972"/>
              <a:gd name="connsiteX30" fmla="*/ 1069719 w 5545537"/>
              <a:gd name="connsiteY30" fmla="*/ 4620012 h 6942972"/>
              <a:gd name="connsiteX31" fmla="*/ 1095113 w 5545537"/>
              <a:gd name="connsiteY31" fmla="*/ 4538207 h 6942972"/>
              <a:gd name="connsiteX32" fmla="*/ 1576145 w 5545537"/>
              <a:gd name="connsiteY32" fmla="*/ 4219357 h 6942972"/>
              <a:gd name="connsiteX33" fmla="*/ 1609779 w 5545537"/>
              <a:gd name="connsiteY33" fmla="*/ 4222748 h 6942972"/>
              <a:gd name="connsiteX34" fmla="*/ 1609779 w 5545537"/>
              <a:gd name="connsiteY34" fmla="*/ 4205666 h 6942972"/>
              <a:gd name="connsiteX35" fmla="*/ 1577115 w 5545537"/>
              <a:gd name="connsiteY35" fmla="*/ 4208959 h 6942972"/>
              <a:gd name="connsiteX36" fmla="*/ 1055057 w 5545537"/>
              <a:gd name="connsiteY36" fmla="*/ 3686901 h 6942972"/>
              <a:gd name="connsiteX37" fmla="*/ 1577115 w 5545537"/>
              <a:gd name="connsiteY37" fmla="*/ 3164843 h 6942972"/>
              <a:gd name="connsiteX38" fmla="*/ 2088567 w 5545537"/>
              <a:gd name="connsiteY38" fmla="*/ 3581688 h 6942972"/>
              <a:gd name="connsiteX39" fmla="*/ 2098635 w 5545537"/>
              <a:gd name="connsiteY39" fmla="*/ 3681565 h 6942972"/>
              <a:gd name="connsiteX40" fmla="*/ 2113837 w 5545537"/>
              <a:gd name="connsiteY40" fmla="*/ 3681565 h 6942972"/>
              <a:gd name="connsiteX41" fmla="*/ 2113837 w 5545537"/>
              <a:gd name="connsiteY41" fmla="*/ 2637449 h 6942972"/>
              <a:gd name="connsiteX42" fmla="*/ 2114775 w 5545537"/>
              <a:gd name="connsiteY42" fmla="*/ 2637449 h 6942972"/>
              <a:gd name="connsiteX43" fmla="*/ 2113835 w 5545537"/>
              <a:gd name="connsiteY43" fmla="*/ 2628122 h 6942972"/>
              <a:gd name="connsiteX44" fmla="*/ 2635893 w 5545537"/>
              <a:gd name="connsiteY44" fmla="*/ 2106064 h 6942972"/>
              <a:gd name="connsiteX45" fmla="*/ 2649648 w 5545537"/>
              <a:gd name="connsiteY45" fmla="*/ 2107451 h 6942972"/>
              <a:gd name="connsiteX46" fmla="*/ 2649648 w 5545537"/>
              <a:gd name="connsiteY46" fmla="*/ 2090015 h 6942972"/>
              <a:gd name="connsiteX47" fmla="*/ 2635894 w 5545537"/>
              <a:gd name="connsiteY47" fmla="*/ 2091401 h 6942972"/>
              <a:gd name="connsiteX48" fmla="*/ 2113836 w 5545537"/>
              <a:gd name="connsiteY48" fmla="*/ 1569343 h 6942972"/>
              <a:gd name="connsiteX49" fmla="*/ 2635894 w 5545537"/>
              <a:gd name="connsiteY49" fmla="*/ 1047285 h 6942972"/>
              <a:gd name="connsiteX50" fmla="*/ 2649648 w 5545537"/>
              <a:gd name="connsiteY50" fmla="*/ 1048672 h 6942972"/>
              <a:gd name="connsiteX51" fmla="*/ 2649648 w 5545537"/>
              <a:gd name="connsiteY51" fmla="*/ 1043268 h 6942972"/>
              <a:gd name="connsiteX52" fmla="*/ 2689899 w 5545537"/>
              <a:gd name="connsiteY52" fmla="*/ 1039210 h 6942972"/>
              <a:gd name="connsiteX53" fmla="*/ 2689899 w 5545537"/>
              <a:gd name="connsiteY53" fmla="*/ 1038672 h 6942972"/>
              <a:gd name="connsiteX54" fmla="*/ 2635893 w 5545537"/>
              <a:gd name="connsiteY54" fmla="*/ 1044116 h 6942972"/>
              <a:gd name="connsiteX55" fmla="*/ 2113835 w 5545537"/>
              <a:gd name="connsiteY55" fmla="*/ 522058 h 6942972"/>
              <a:gd name="connsiteX56" fmla="*/ 2635893 w 5545537"/>
              <a:gd name="connsiteY56" fmla="*/ 0 h 6942972"/>
              <a:gd name="connsiteX0" fmla="*/ 1577115 w 5545537"/>
              <a:gd name="connsiteY0" fmla="*/ 2106064 h 6863435"/>
              <a:gd name="connsiteX1" fmla="*/ 2099173 w 5545537"/>
              <a:gd name="connsiteY1" fmla="*/ 2628122 h 6863435"/>
              <a:gd name="connsiteX2" fmla="*/ 1577115 w 5545537"/>
              <a:gd name="connsiteY2" fmla="*/ 3150180 h 6863435"/>
              <a:gd name="connsiteX3" fmla="*/ 1055057 w 5545537"/>
              <a:gd name="connsiteY3" fmla="*/ 2628122 h 6863435"/>
              <a:gd name="connsiteX4" fmla="*/ 1577115 w 5545537"/>
              <a:gd name="connsiteY4" fmla="*/ 2106064 h 6863435"/>
              <a:gd name="connsiteX5" fmla="*/ 2635893 w 5545537"/>
              <a:gd name="connsiteY5" fmla="*/ 0 h 6863435"/>
              <a:gd name="connsiteX6" fmla="*/ 2649648 w 5545537"/>
              <a:gd name="connsiteY6" fmla="*/ 1387 h 6863435"/>
              <a:gd name="connsiteX7" fmla="*/ 2649648 w 5545537"/>
              <a:gd name="connsiteY7" fmla="*/ 537 h 6863435"/>
              <a:gd name="connsiteX8" fmla="*/ 2689899 w 5545537"/>
              <a:gd name="connsiteY8" fmla="*/ 537 h 6863435"/>
              <a:gd name="connsiteX9" fmla="*/ 2689899 w 5545537"/>
              <a:gd name="connsiteY9" fmla="*/ 0 h 6863435"/>
              <a:gd name="connsiteX10" fmla="*/ 3846766 w 5545537"/>
              <a:gd name="connsiteY10" fmla="*/ 0 h 6863435"/>
              <a:gd name="connsiteX11" fmla="*/ 3846766 w 5545537"/>
              <a:gd name="connsiteY11" fmla="*/ 537 h 6863435"/>
              <a:gd name="connsiteX12" fmla="*/ 5545537 w 5545537"/>
              <a:gd name="connsiteY12" fmla="*/ 537 h 6863435"/>
              <a:gd name="connsiteX13" fmla="*/ 5452809 w 5545537"/>
              <a:gd name="connsiteY13" fmla="*/ 6770393 h 6863435"/>
              <a:gd name="connsiteX14" fmla="*/ 1067337 w 5545537"/>
              <a:gd name="connsiteY14" fmla="*/ 6863300 h 6863435"/>
              <a:gd name="connsiteX15" fmla="*/ 1069719 w 5545537"/>
              <a:gd name="connsiteY15" fmla="*/ 6318334 h 6863435"/>
              <a:gd name="connsiteX16" fmla="*/ 1069720 w 5545537"/>
              <a:gd name="connsiteY16" fmla="*/ 6318321 h 6863435"/>
              <a:gd name="connsiteX17" fmla="*/ 1069719 w 5545537"/>
              <a:gd name="connsiteY17" fmla="*/ 6318310 h 6863435"/>
              <a:gd name="connsiteX18" fmla="*/ 1061010 w 5545537"/>
              <a:gd name="connsiteY18" fmla="*/ 6219603 h 6863435"/>
              <a:gd name="connsiteX19" fmla="*/ 624433 w 5545537"/>
              <a:gd name="connsiteY19" fmla="*/ 5771972 h 6863435"/>
              <a:gd name="connsiteX20" fmla="*/ 426816 w 5545537"/>
              <a:gd name="connsiteY20" fmla="*/ 5735384 h 6863435"/>
              <a:gd name="connsiteX21" fmla="*/ 9971 w 5545537"/>
              <a:gd name="connsiteY21" fmla="*/ 5223932 h 6863435"/>
              <a:gd name="connsiteX22" fmla="*/ 426816 w 5545537"/>
              <a:gd name="connsiteY22" fmla="*/ 4712481 h 6863435"/>
              <a:gd name="connsiteX23" fmla="*/ 512040 w 5545537"/>
              <a:gd name="connsiteY23" fmla="*/ 4703889 h 6863435"/>
              <a:gd name="connsiteX24" fmla="*/ 512040 w 5545537"/>
              <a:gd name="connsiteY24" fmla="*/ 4703511 h 6863435"/>
              <a:gd name="connsiteX25" fmla="*/ 423086 w 5545537"/>
              <a:gd name="connsiteY25" fmla="*/ 4694544 h 6863435"/>
              <a:gd name="connsiteX26" fmla="*/ 0 w 5545537"/>
              <a:gd name="connsiteY26" fmla="*/ 4175435 h 6863435"/>
              <a:gd name="connsiteX27" fmla="*/ 529874 w 5545537"/>
              <a:gd name="connsiteY27" fmla="*/ 3645561 h 6863435"/>
              <a:gd name="connsiteX28" fmla="*/ 1048983 w 5545537"/>
              <a:gd name="connsiteY28" fmla="*/ 4068647 h 6863435"/>
              <a:gd name="connsiteX29" fmla="*/ 1057146 w 5545537"/>
              <a:gd name="connsiteY29" fmla="*/ 4149617 h 6863435"/>
              <a:gd name="connsiteX30" fmla="*/ 1069719 w 5545537"/>
              <a:gd name="connsiteY30" fmla="*/ 4620012 h 6863435"/>
              <a:gd name="connsiteX31" fmla="*/ 1095113 w 5545537"/>
              <a:gd name="connsiteY31" fmla="*/ 4538207 h 6863435"/>
              <a:gd name="connsiteX32" fmla="*/ 1576145 w 5545537"/>
              <a:gd name="connsiteY32" fmla="*/ 4219357 h 6863435"/>
              <a:gd name="connsiteX33" fmla="*/ 1609779 w 5545537"/>
              <a:gd name="connsiteY33" fmla="*/ 4222748 h 6863435"/>
              <a:gd name="connsiteX34" fmla="*/ 1609779 w 5545537"/>
              <a:gd name="connsiteY34" fmla="*/ 4205666 h 6863435"/>
              <a:gd name="connsiteX35" fmla="*/ 1577115 w 5545537"/>
              <a:gd name="connsiteY35" fmla="*/ 4208959 h 6863435"/>
              <a:gd name="connsiteX36" fmla="*/ 1055057 w 5545537"/>
              <a:gd name="connsiteY36" fmla="*/ 3686901 h 6863435"/>
              <a:gd name="connsiteX37" fmla="*/ 1577115 w 5545537"/>
              <a:gd name="connsiteY37" fmla="*/ 3164843 h 6863435"/>
              <a:gd name="connsiteX38" fmla="*/ 2088567 w 5545537"/>
              <a:gd name="connsiteY38" fmla="*/ 3581688 h 6863435"/>
              <a:gd name="connsiteX39" fmla="*/ 2098635 w 5545537"/>
              <a:gd name="connsiteY39" fmla="*/ 3681565 h 6863435"/>
              <a:gd name="connsiteX40" fmla="*/ 2113837 w 5545537"/>
              <a:gd name="connsiteY40" fmla="*/ 3681565 h 6863435"/>
              <a:gd name="connsiteX41" fmla="*/ 2113837 w 5545537"/>
              <a:gd name="connsiteY41" fmla="*/ 2637449 h 6863435"/>
              <a:gd name="connsiteX42" fmla="*/ 2114775 w 5545537"/>
              <a:gd name="connsiteY42" fmla="*/ 2637449 h 6863435"/>
              <a:gd name="connsiteX43" fmla="*/ 2113835 w 5545537"/>
              <a:gd name="connsiteY43" fmla="*/ 2628122 h 6863435"/>
              <a:gd name="connsiteX44" fmla="*/ 2635893 w 5545537"/>
              <a:gd name="connsiteY44" fmla="*/ 2106064 h 6863435"/>
              <a:gd name="connsiteX45" fmla="*/ 2649648 w 5545537"/>
              <a:gd name="connsiteY45" fmla="*/ 2107451 h 6863435"/>
              <a:gd name="connsiteX46" fmla="*/ 2649648 w 5545537"/>
              <a:gd name="connsiteY46" fmla="*/ 2090015 h 6863435"/>
              <a:gd name="connsiteX47" fmla="*/ 2635894 w 5545537"/>
              <a:gd name="connsiteY47" fmla="*/ 2091401 h 6863435"/>
              <a:gd name="connsiteX48" fmla="*/ 2113836 w 5545537"/>
              <a:gd name="connsiteY48" fmla="*/ 1569343 h 6863435"/>
              <a:gd name="connsiteX49" fmla="*/ 2635894 w 5545537"/>
              <a:gd name="connsiteY49" fmla="*/ 1047285 h 6863435"/>
              <a:gd name="connsiteX50" fmla="*/ 2649648 w 5545537"/>
              <a:gd name="connsiteY50" fmla="*/ 1048672 h 6863435"/>
              <a:gd name="connsiteX51" fmla="*/ 2649648 w 5545537"/>
              <a:gd name="connsiteY51" fmla="*/ 1043268 h 6863435"/>
              <a:gd name="connsiteX52" fmla="*/ 2689899 w 5545537"/>
              <a:gd name="connsiteY52" fmla="*/ 1039210 h 6863435"/>
              <a:gd name="connsiteX53" fmla="*/ 2689899 w 5545537"/>
              <a:gd name="connsiteY53" fmla="*/ 1038672 h 6863435"/>
              <a:gd name="connsiteX54" fmla="*/ 2635893 w 5545537"/>
              <a:gd name="connsiteY54" fmla="*/ 1044116 h 6863435"/>
              <a:gd name="connsiteX55" fmla="*/ 2113835 w 5545537"/>
              <a:gd name="connsiteY55" fmla="*/ 522058 h 6863435"/>
              <a:gd name="connsiteX56" fmla="*/ 2635893 w 5545537"/>
              <a:gd name="connsiteY56" fmla="*/ 0 h 6863435"/>
              <a:gd name="connsiteX0" fmla="*/ 1577115 w 5546031"/>
              <a:gd name="connsiteY0" fmla="*/ 2106064 h 6864730"/>
              <a:gd name="connsiteX1" fmla="*/ 2099173 w 5546031"/>
              <a:gd name="connsiteY1" fmla="*/ 2628122 h 6864730"/>
              <a:gd name="connsiteX2" fmla="*/ 1577115 w 5546031"/>
              <a:gd name="connsiteY2" fmla="*/ 3150180 h 6864730"/>
              <a:gd name="connsiteX3" fmla="*/ 1055057 w 5546031"/>
              <a:gd name="connsiteY3" fmla="*/ 2628122 h 6864730"/>
              <a:gd name="connsiteX4" fmla="*/ 1577115 w 5546031"/>
              <a:gd name="connsiteY4" fmla="*/ 2106064 h 6864730"/>
              <a:gd name="connsiteX5" fmla="*/ 2635893 w 5546031"/>
              <a:gd name="connsiteY5" fmla="*/ 0 h 6864730"/>
              <a:gd name="connsiteX6" fmla="*/ 2649648 w 5546031"/>
              <a:gd name="connsiteY6" fmla="*/ 1387 h 6864730"/>
              <a:gd name="connsiteX7" fmla="*/ 2649648 w 5546031"/>
              <a:gd name="connsiteY7" fmla="*/ 537 h 6864730"/>
              <a:gd name="connsiteX8" fmla="*/ 2689899 w 5546031"/>
              <a:gd name="connsiteY8" fmla="*/ 537 h 6864730"/>
              <a:gd name="connsiteX9" fmla="*/ 2689899 w 5546031"/>
              <a:gd name="connsiteY9" fmla="*/ 0 h 6864730"/>
              <a:gd name="connsiteX10" fmla="*/ 3846766 w 5546031"/>
              <a:gd name="connsiteY10" fmla="*/ 0 h 6864730"/>
              <a:gd name="connsiteX11" fmla="*/ 3846766 w 5546031"/>
              <a:gd name="connsiteY11" fmla="*/ 537 h 6864730"/>
              <a:gd name="connsiteX12" fmla="*/ 5545537 w 5546031"/>
              <a:gd name="connsiteY12" fmla="*/ 537 h 6864730"/>
              <a:gd name="connsiteX13" fmla="*/ 5545536 w 5546031"/>
              <a:gd name="connsiteY13" fmla="*/ 6860545 h 6864730"/>
              <a:gd name="connsiteX14" fmla="*/ 1067337 w 5546031"/>
              <a:gd name="connsiteY14" fmla="*/ 6863300 h 6864730"/>
              <a:gd name="connsiteX15" fmla="*/ 1069719 w 5546031"/>
              <a:gd name="connsiteY15" fmla="*/ 6318334 h 6864730"/>
              <a:gd name="connsiteX16" fmla="*/ 1069720 w 5546031"/>
              <a:gd name="connsiteY16" fmla="*/ 6318321 h 6864730"/>
              <a:gd name="connsiteX17" fmla="*/ 1069719 w 5546031"/>
              <a:gd name="connsiteY17" fmla="*/ 6318310 h 6864730"/>
              <a:gd name="connsiteX18" fmla="*/ 1061010 w 5546031"/>
              <a:gd name="connsiteY18" fmla="*/ 6219603 h 6864730"/>
              <a:gd name="connsiteX19" fmla="*/ 624433 w 5546031"/>
              <a:gd name="connsiteY19" fmla="*/ 5771972 h 6864730"/>
              <a:gd name="connsiteX20" fmla="*/ 426816 w 5546031"/>
              <a:gd name="connsiteY20" fmla="*/ 5735384 h 6864730"/>
              <a:gd name="connsiteX21" fmla="*/ 9971 w 5546031"/>
              <a:gd name="connsiteY21" fmla="*/ 5223932 h 6864730"/>
              <a:gd name="connsiteX22" fmla="*/ 426816 w 5546031"/>
              <a:gd name="connsiteY22" fmla="*/ 4712481 h 6864730"/>
              <a:gd name="connsiteX23" fmla="*/ 512040 w 5546031"/>
              <a:gd name="connsiteY23" fmla="*/ 4703889 h 6864730"/>
              <a:gd name="connsiteX24" fmla="*/ 512040 w 5546031"/>
              <a:gd name="connsiteY24" fmla="*/ 4703511 h 6864730"/>
              <a:gd name="connsiteX25" fmla="*/ 423086 w 5546031"/>
              <a:gd name="connsiteY25" fmla="*/ 4694544 h 6864730"/>
              <a:gd name="connsiteX26" fmla="*/ 0 w 5546031"/>
              <a:gd name="connsiteY26" fmla="*/ 4175435 h 6864730"/>
              <a:gd name="connsiteX27" fmla="*/ 529874 w 5546031"/>
              <a:gd name="connsiteY27" fmla="*/ 3645561 h 6864730"/>
              <a:gd name="connsiteX28" fmla="*/ 1048983 w 5546031"/>
              <a:gd name="connsiteY28" fmla="*/ 4068647 h 6864730"/>
              <a:gd name="connsiteX29" fmla="*/ 1057146 w 5546031"/>
              <a:gd name="connsiteY29" fmla="*/ 4149617 h 6864730"/>
              <a:gd name="connsiteX30" fmla="*/ 1069719 w 5546031"/>
              <a:gd name="connsiteY30" fmla="*/ 4620012 h 6864730"/>
              <a:gd name="connsiteX31" fmla="*/ 1095113 w 5546031"/>
              <a:gd name="connsiteY31" fmla="*/ 4538207 h 6864730"/>
              <a:gd name="connsiteX32" fmla="*/ 1576145 w 5546031"/>
              <a:gd name="connsiteY32" fmla="*/ 4219357 h 6864730"/>
              <a:gd name="connsiteX33" fmla="*/ 1609779 w 5546031"/>
              <a:gd name="connsiteY33" fmla="*/ 4222748 h 6864730"/>
              <a:gd name="connsiteX34" fmla="*/ 1609779 w 5546031"/>
              <a:gd name="connsiteY34" fmla="*/ 4205666 h 6864730"/>
              <a:gd name="connsiteX35" fmla="*/ 1577115 w 5546031"/>
              <a:gd name="connsiteY35" fmla="*/ 4208959 h 6864730"/>
              <a:gd name="connsiteX36" fmla="*/ 1055057 w 5546031"/>
              <a:gd name="connsiteY36" fmla="*/ 3686901 h 6864730"/>
              <a:gd name="connsiteX37" fmla="*/ 1577115 w 5546031"/>
              <a:gd name="connsiteY37" fmla="*/ 3164843 h 6864730"/>
              <a:gd name="connsiteX38" fmla="*/ 2088567 w 5546031"/>
              <a:gd name="connsiteY38" fmla="*/ 3581688 h 6864730"/>
              <a:gd name="connsiteX39" fmla="*/ 2098635 w 5546031"/>
              <a:gd name="connsiteY39" fmla="*/ 3681565 h 6864730"/>
              <a:gd name="connsiteX40" fmla="*/ 2113837 w 5546031"/>
              <a:gd name="connsiteY40" fmla="*/ 3681565 h 6864730"/>
              <a:gd name="connsiteX41" fmla="*/ 2113837 w 5546031"/>
              <a:gd name="connsiteY41" fmla="*/ 2637449 h 6864730"/>
              <a:gd name="connsiteX42" fmla="*/ 2114775 w 5546031"/>
              <a:gd name="connsiteY42" fmla="*/ 2637449 h 6864730"/>
              <a:gd name="connsiteX43" fmla="*/ 2113835 w 5546031"/>
              <a:gd name="connsiteY43" fmla="*/ 2628122 h 6864730"/>
              <a:gd name="connsiteX44" fmla="*/ 2635893 w 5546031"/>
              <a:gd name="connsiteY44" fmla="*/ 2106064 h 6864730"/>
              <a:gd name="connsiteX45" fmla="*/ 2649648 w 5546031"/>
              <a:gd name="connsiteY45" fmla="*/ 2107451 h 6864730"/>
              <a:gd name="connsiteX46" fmla="*/ 2649648 w 5546031"/>
              <a:gd name="connsiteY46" fmla="*/ 2090015 h 6864730"/>
              <a:gd name="connsiteX47" fmla="*/ 2635894 w 5546031"/>
              <a:gd name="connsiteY47" fmla="*/ 2091401 h 6864730"/>
              <a:gd name="connsiteX48" fmla="*/ 2113836 w 5546031"/>
              <a:gd name="connsiteY48" fmla="*/ 1569343 h 6864730"/>
              <a:gd name="connsiteX49" fmla="*/ 2635894 w 5546031"/>
              <a:gd name="connsiteY49" fmla="*/ 1047285 h 6864730"/>
              <a:gd name="connsiteX50" fmla="*/ 2649648 w 5546031"/>
              <a:gd name="connsiteY50" fmla="*/ 1048672 h 6864730"/>
              <a:gd name="connsiteX51" fmla="*/ 2649648 w 5546031"/>
              <a:gd name="connsiteY51" fmla="*/ 1043268 h 6864730"/>
              <a:gd name="connsiteX52" fmla="*/ 2689899 w 5546031"/>
              <a:gd name="connsiteY52" fmla="*/ 1039210 h 6864730"/>
              <a:gd name="connsiteX53" fmla="*/ 2689899 w 5546031"/>
              <a:gd name="connsiteY53" fmla="*/ 1038672 h 6864730"/>
              <a:gd name="connsiteX54" fmla="*/ 2635893 w 5546031"/>
              <a:gd name="connsiteY54" fmla="*/ 1044116 h 6864730"/>
              <a:gd name="connsiteX55" fmla="*/ 2113835 w 5546031"/>
              <a:gd name="connsiteY55" fmla="*/ 522058 h 6864730"/>
              <a:gd name="connsiteX56" fmla="*/ 2635893 w 5546031"/>
              <a:gd name="connsiteY56" fmla="*/ 0 h 6864730"/>
              <a:gd name="connsiteX0" fmla="*/ 1577115 w 5546031"/>
              <a:gd name="connsiteY0" fmla="*/ 2106064 h 6864730"/>
              <a:gd name="connsiteX1" fmla="*/ 2099173 w 5546031"/>
              <a:gd name="connsiteY1" fmla="*/ 2628122 h 6864730"/>
              <a:gd name="connsiteX2" fmla="*/ 1577115 w 5546031"/>
              <a:gd name="connsiteY2" fmla="*/ 3150180 h 6864730"/>
              <a:gd name="connsiteX3" fmla="*/ 1055057 w 5546031"/>
              <a:gd name="connsiteY3" fmla="*/ 2628122 h 6864730"/>
              <a:gd name="connsiteX4" fmla="*/ 1577115 w 5546031"/>
              <a:gd name="connsiteY4" fmla="*/ 2106064 h 6864730"/>
              <a:gd name="connsiteX5" fmla="*/ 2635893 w 5546031"/>
              <a:gd name="connsiteY5" fmla="*/ 0 h 6864730"/>
              <a:gd name="connsiteX6" fmla="*/ 2649648 w 5546031"/>
              <a:gd name="connsiteY6" fmla="*/ 1387 h 6864730"/>
              <a:gd name="connsiteX7" fmla="*/ 2649648 w 5546031"/>
              <a:gd name="connsiteY7" fmla="*/ 537 h 6864730"/>
              <a:gd name="connsiteX8" fmla="*/ 2689899 w 5546031"/>
              <a:gd name="connsiteY8" fmla="*/ 537 h 6864730"/>
              <a:gd name="connsiteX9" fmla="*/ 3846766 w 5546031"/>
              <a:gd name="connsiteY9" fmla="*/ 0 h 6864730"/>
              <a:gd name="connsiteX10" fmla="*/ 3846766 w 5546031"/>
              <a:gd name="connsiteY10" fmla="*/ 537 h 6864730"/>
              <a:gd name="connsiteX11" fmla="*/ 5545537 w 5546031"/>
              <a:gd name="connsiteY11" fmla="*/ 537 h 6864730"/>
              <a:gd name="connsiteX12" fmla="*/ 5545536 w 5546031"/>
              <a:gd name="connsiteY12" fmla="*/ 6860545 h 6864730"/>
              <a:gd name="connsiteX13" fmla="*/ 1067337 w 5546031"/>
              <a:gd name="connsiteY13" fmla="*/ 6863300 h 6864730"/>
              <a:gd name="connsiteX14" fmla="*/ 1069719 w 5546031"/>
              <a:gd name="connsiteY14" fmla="*/ 6318334 h 6864730"/>
              <a:gd name="connsiteX15" fmla="*/ 1069720 w 5546031"/>
              <a:gd name="connsiteY15" fmla="*/ 6318321 h 6864730"/>
              <a:gd name="connsiteX16" fmla="*/ 1069719 w 5546031"/>
              <a:gd name="connsiteY16" fmla="*/ 6318310 h 6864730"/>
              <a:gd name="connsiteX17" fmla="*/ 1061010 w 5546031"/>
              <a:gd name="connsiteY17" fmla="*/ 6219603 h 6864730"/>
              <a:gd name="connsiteX18" fmla="*/ 624433 w 5546031"/>
              <a:gd name="connsiteY18" fmla="*/ 5771972 h 6864730"/>
              <a:gd name="connsiteX19" fmla="*/ 426816 w 5546031"/>
              <a:gd name="connsiteY19" fmla="*/ 5735384 h 6864730"/>
              <a:gd name="connsiteX20" fmla="*/ 9971 w 5546031"/>
              <a:gd name="connsiteY20" fmla="*/ 5223932 h 6864730"/>
              <a:gd name="connsiteX21" fmla="*/ 426816 w 5546031"/>
              <a:gd name="connsiteY21" fmla="*/ 4712481 h 6864730"/>
              <a:gd name="connsiteX22" fmla="*/ 512040 w 5546031"/>
              <a:gd name="connsiteY22" fmla="*/ 4703889 h 6864730"/>
              <a:gd name="connsiteX23" fmla="*/ 512040 w 5546031"/>
              <a:gd name="connsiteY23" fmla="*/ 4703511 h 6864730"/>
              <a:gd name="connsiteX24" fmla="*/ 423086 w 5546031"/>
              <a:gd name="connsiteY24" fmla="*/ 4694544 h 6864730"/>
              <a:gd name="connsiteX25" fmla="*/ 0 w 5546031"/>
              <a:gd name="connsiteY25" fmla="*/ 4175435 h 6864730"/>
              <a:gd name="connsiteX26" fmla="*/ 529874 w 5546031"/>
              <a:gd name="connsiteY26" fmla="*/ 3645561 h 6864730"/>
              <a:gd name="connsiteX27" fmla="*/ 1048983 w 5546031"/>
              <a:gd name="connsiteY27" fmla="*/ 4068647 h 6864730"/>
              <a:gd name="connsiteX28" fmla="*/ 1057146 w 5546031"/>
              <a:gd name="connsiteY28" fmla="*/ 4149617 h 6864730"/>
              <a:gd name="connsiteX29" fmla="*/ 1069719 w 5546031"/>
              <a:gd name="connsiteY29" fmla="*/ 4620012 h 6864730"/>
              <a:gd name="connsiteX30" fmla="*/ 1095113 w 5546031"/>
              <a:gd name="connsiteY30" fmla="*/ 4538207 h 6864730"/>
              <a:gd name="connsiteX31" fmla="*/ 1576145 w 5546031"/>
              <a:gd name="connsiteY31" fmla="*/ 4219357 h 6864730"/>
              <a:gd name="connsiteX32" fmla="*/ 1609779 w 5546031"/>
              <a:gd name="connsiteY32" fmla="*/ 4222748 h 6864730"/>
              <a:gd name="connsiteX33" fmla="*/ 1609779 w 5546031"/>
              <a:gd name="connsiteY33" fmla="*/ 4205666 h 6864730"/>
              <a:gd name="connsiteX34" fmla="*/ 1577115 w 5546031"/>
              <a:gd name="connsiteY34" fmla="*/ 4208959 h 6864730"/>
              <a:gd name="connsiteX35" fmla="*/ 1055057 w 5546031"/>
              <a:gd name="connsiteY35" fmla="*/ 3686901 h 6864730"/>
              <a:gd name="connsiteX36" fmla="*/ 1577115 w 5546031"/>
              <a:gd name="connsiteY36" fmla="*/ 3164843 h 6864730"/>
              <a:gd name="connsiteX37" fmla="*/ 2088567 w 5546031"/>
              <a:gd name="connsiteY37" fmla="*/ 3581688 h 6864730"/>
              <a:gd name="connsiteX38" fmla="*/ 2098635 w 5546031"/>
              <a:gd name="connsiteY38" fmla="*/ 3681565 h 6864730"/>
              <a:gd name="connsiteX39" fmla="*/ 2113837 w 5546031"/>
              <a:gd name="connsiteY39" fmla="*/ 3681565 h 6864730"/>
              <a:gd name="connsiteX40" fmla="*/ 2113837 w 5546031"/>
              <a:gd name="connsiteY40" fmla="*/ 2637449 h 6864730"/>
              <a:gd name="connsiteX41" fmla="*/ 2114775 w 5546031"/>
              <a:gd name="connsiteY41" fmla="*/ 2637449 h 6864730"/>
              <a:gd name="connsiteX42" fmla="*/ 2113835 w 5546031"/>
              <a:gd name="connsiteY42" fmla="*/ 2628122 h 6864730"/>
              <a:gd name="connsiteX43" fmla="*/ 2635893 w 5546031"/>
              <a:gd name="connsiteY43" fmla="*/ 2106064 h 6864730"/>
              <a:gd name="connsiteX44" fmla="*/ 2649648 w 5546031"/>
              <a:gd name="connsiteY44" fmla="*/ 2107451 h 6864730"/>
              <a:gd name="connsiteX45" fmla="*/ 2649648 w 5546031"/>
              <a:gd name="connsiteY45" fmla="*/ 2090015 h 6864730"/>
              <a:gd name="connsiteX46" fmla="*/ 2635894 w 5546031"/>
              <a:gd name="connsiteY46" fmla="*/ 2091401 h 6864730"/>
              <a:gd name="connsiteX47" fmla="*/ 2113836 w 5546031"/>
              <a:gd name="connsiteY47" fmla="*/ 1569343 h 6864730"/>
              <a:gd name="connsiteX48" fmla="*/ 2635894 w 5546031"/>
              <a:gd name="connsiteY48" fmla="*/ 1047285 h 6864730"/>
              <a:gd name="connsiteX49" fmla="*/ 2649648 w 5546031"/>
              <a:gd name="connsiteY49" fmla="*/ 1048672 h 6864730"/>
              <a:gd name="connsiteX50" fmla="*/ 2649648 w 5546031"/>
              <a:gd name="connsiteY50" fmla="*/ 1043268 h 6864730"/>
              <a:gd name="connsiteX51" fmla="*/ 2689899 w 5546031"/>
              <a:gd name="connsiteY51" fmla="*/ 1039210 h 6864730"/>
              <a:gd name="connsiteX52" fmla="*/ 2689899 w 5546031"/>
              <a:gd name="connsiteY52" fmla="*/ 1038672 h 6864730"/>
              <a:gd name="connsiteX53" fmla="*/ 2635893 w 5546031"/>
              <a:gd name="connsiteY53" fmla="*/ 1044116 h 6864730"/>
              <a:gd name="connsiteX54" fmla="*/ 2113835 w 5546031"/>
              <a:gd name="connsiteY54" fmla="*/ 522058 h 6864730"/>
              <a:gd name="connsiteX55" fmla="*/ 2635893 w 5546031"/>
              <a:gd name="connsiteY55" fmla="*/ 0 h 6864730"/>
              <a:gd name="connsiteX0" fmla="*/ 1577115 w 5546031"/>
              <a:gd name="connsiteY0" fmla="*/ 2106064 h 6864730"/>
              <a:gd name="connsiteX1" fmla="*/ 2099173 w 5546031"/>
              <a:gd name="connsiteY1" fmla="*/ 2628122 h 6864730"/>
              <a:gd name="connsiteX2" fmla="*/ 1577115 w 5546031"/>
              <a:gd name="connsiteY2" fmla="*/ 3150180 h 6864730"/>
              <a:gd name="connsiteX3" fmla="*/ 1055057 w 5546031"/>
              <a:gd name="connsiteY3" fmla="*/ 2628122 h 6864730"/>
              <a:gd name="connsiteX4" fmla="*/ 1577115 w 5546031"/>
              <a:gd name="connsiteY4" fmla="*/ 2106064 h 6864730"/>
              <a:gd name="connsiteX5" fmla="*/ 2635893 w 5546031"/>
              <a:gd name="connsiteY5" fmla="*/ 0 h 6864730"/>
              <a:gd name="connsiteX6" fmla="*/ 2649648 w 5546031"/>
              <a:gd name="connsiteY6" fmla="*/ 1387 h 6864730"/>
              <a:gd name="connsiteX7" fmla="*/ 2649648 w 5546031"/>
              <a:gd name="connsiteY7" fmla="*/ 537 h 6864730"/>
              <a:gd name="connsiteX8" fmla="*/ 3846766 w 5546031"/>
              <a:gd name="connsiteY8" fmla="*/ 0 h 6864730"/>
              <a:gd name="connsiteX9" fmla="*/ 3846766 w 5546031"/>
              <a:gd name="connsiteY9" fmla="*/ 537 h 6864730"/>
              <a:gd name="connsiteX10" fmla="*/ 5545537 w 5546031"/>
              <a:gd name="connsiteY10" fmla="*/ 537 h 6864730"/>
              <a:gd name="connsiteX11" fmla="*/ 5545536 w 5546031"/>
              <a:gd name="connsiteY11" fmla="*/ 6860545 h 6864730"/>
              <a:gd name="connsiteX12" fmla="*/ 1067337 w 5546031"/>
              <a:gd name="connsiteY12" fmla="*/ 6863300 h 6864730"/>
              <a:gd name="connsiteX13" fmla="*/ 1069719 w 5546031"/>
              <a:gd name="connsiteY13" fmla="*/ 6318334 h 6864730"/>
              <a:gd name="connsiteX14" fmla="*/ 1069720 w 5546031"/>
              <a:gd name="connsiteY14" fmla="*/ 6318321 h 6864730"/>
              <a:gd name="connsiteX15" fmla="*/ 1069719 w 5546031"/>
              <a:gd name="connsiteY15" fmla="*/ 6318310 h 6864730"/>
              <a:gd name="connsiteX16" fmla="*/ 1061010 w 5546031"/>
              <a:gd name="connsiteY16" fmla="*/ 6219603 h 6864730"/>
              <a:gd name="connsiteX17" fmla="*/ 624433 w 5546031"/>
              <a:gd name="connsiteY17" fmla="*/ 5771972 h 6864730"/>
              <a:gd name="connsiteX18" fmla="*/ 426816 w 5546031"/>
              <a:gd name="connsiteY18" fmla="*/ 5735384 h 6864730"/>
              <a:gd name="connsiteX19" fmla="*/ 9971 w 5546031"/>
              <a:gd name="connsiteY19" fmla="*/ 5223932 h 6864730"/>
              <a:gd name="connsiteX20" fmla="*/ 426816 w 5546031"/>
              <a:gd name="connsiteY20" fmla="*/ 4712481 h 6864730"/>
              <a:gd name="connsiteX21" fmla="*/ 512040 w 5546031"/>
              <a:gd name="connsiteY21" fmla="*/ 4703889 h 6864730"/>
              <a:gd name="connsiteX22" fmla="*/ 512040 w 5546031"/>
              <a:gd name="connsiteY22" fmla="*/ 4703511 h 6864730"/>
              <a:gd name="connsiteX23" fmla="*/ 423086 w 5546031"/>
              <a:gd name="connsiteY23" fmla="*/ 4694544 h 6864730"/>
              <a:gd name="connsiteX24" fmla="*/ 0 w 5546031"/>
              <a:gd name="connsiteY24" fmla="*/ 4175435 h 6864730"/>
              <a:gd name="connsiteX25" fmla="*/ 529874 w 5546031"/>
              <a:gd name="connsiteY25" fmla="*/ 3645561 h 6864730"/>
              <a:gd name="connsiteX26" fmla="*/ 1048983 w 5546031"/>
              <a:gd name="connsiteY26" fmla="*/ 4068647 h 6864730"/>
              <a:gd name="connsiteX27" fmla="*/ 1057146 w 5546031"/>
              <a:gd name="connsiteY27" fmla="*/ 4149617 h 6864730"/>
              <a:gd name="connsiteX28" fmla="*/ 1069719 w 5546031"/>
              <a:gd name="connsiteY28" fmla="*/ 4620012 h 6864730"/>
              <a:gd name="connsiteX29" fmla="*/ 1095113 w 5546031"/>
              <a:gd name="connsiteY29" fmla="*/ 4538207 h 6864730"/>
              <a:gd name="connsiteX30" fmla="*/ 1576145 w 5546031"/>
              <a:gd name="connsiteY30" fmla="*/ 4219357 h 6864730"/>
              <a:gd name="connsiteX31" fmla="*/ 1609779 w 5546031"/>
              <a:gd name="connsiteY31" fmla="*/ 4222748 h 6864730"/>
              <a:gd name="connsiteX32" fmla="*/ 1609779 w 5546031"/>
              <a:gd name="connsiteY32" fmla="*/ 4205666 h 6864730"/>
              <a:gd name="connsiteX33" fmla="*/ 1577115 w 5546031"/>
              <a:gd name="connsiteY33" fmla="*/ 4208959 h 6864730"/>
              <a:gd name="connsiteX34" fmla="*/ 1055057 w 5546031"/>
              <a:gd name="connsiteY34" fmla="*/ 3686901 h 6864730"/>
              <a:gd name="connsiteX35" fmla="*/ 1577115 w 5546031"/>
              <a:gd name="connsiteY35" fmla="*/ 3164843 h 6864730"/>
              <a:gd name="connsiteX36" fmla="*/ 2088567 w 5546031"/>
              <a:gd name="connsiteY36" fmla="*/ 3581688 h 6864730"/>
              <a:gd name="connsiteX37" fmla="*/ 2098635 w 5546031"/>
              <a:gd name="connsiteY37" fmla="*/ 3681565 h 6864730"/>
              <a:gd name="connsiteX38" fmla="*/ 2113837 w 5546031"/>
              <a:gd name="connsiteY38" fmla="*/ 3681565 h 6864730"/>
              <a:gd name="connsiteX39" fmla="*/ 2113837 w 5546031"/>
              <a:gd name="connsiteY39" fmla="*/ 2637449 h 6864730"/>
              <a:gd name="connsiteX40" fmla="*/ 2114775 w 5546031"/>
              <a:gd name="connsiteY40" fmla="*/ 2637449 h 6864730"/>
              <a:gd name="connsiteX41" fmla="*/ 2113835 w 5546031"/>
              <a:gd name="connsiteY41" fmla="*/ 2628122 h 6864730"/>
              <a:gd name="connsiteX42" fmla="*/ 2635893 w 5546031"/>
              <a:gd name="connsiteY42" fmla="*/ 2106064 h 6864730"/>
              <a:gd name="connsiteX43" fmla="*/ 2649648 w 5546031"/>
              <a:gd name="connsiteY43" fmla="*/ 2107451 h 6864730"/>
              <a:gd name="connsiteX44" fmla="*/ 2649648 w 5546031"/>
              <a:gd name="connsiteY44" fmla="*/ 2090015 h 6864730"/>
              <a:gd name="connsiteX45" fmla="*/ 2635894 w 5546031"/>
              <a:gd name="connsiteY45" fmla="*/ 2091401 h 6864730"/>
              <a:gd name="connsiteX46" fmla="*/ 2113836 w 5546031"/>
              <a:gd name="connsiteY46" fmla="*/ 1569343 h 6864730"/>
              <a:gd name="connsiteX47" fmla="*/ 2635894 w 5546031"/>
              <a:gd name="connsiteY47" fmla="*/ 1047285 h 6864730"/>
              <a:gd name="connsiteX48" fmla="*/ 2649648 w 5546031"/>
              <a:gd name="connsiteY48" fmla="*/ 1048672 h 6864730"/>
              <a:gd name="connsiteX49" fmla="*/ 2649648 w 5546031"/>
              <a:gd name="connsiteY49" fmla="*/ 1043268 h 6864730"/>
              <a:gd name="connsiteX50" fmla="*/ 2689899 w 5546031"/>
              <a:gd name="connsiteY50" fmla="*/ 1039210 h 6864730"/>
              <a:gd name="connsiteX51" fmla="*/ 2689899 w 5546031"/>
              <a:gd name="connsiteY51" fmla="*/ 1038672 h 6864730"/>
              <a:gd name="connsiteX52" fmla="*/ 2635893 w 5546031"/>
              <a:gd name="connsiteY52" fmla="*/ 1044116 h 6864730"/>
              <a:gd name="connsiteX53" fmla="*/ 2113835 w 5546031"/>
              <a:gd name="connsiteY53" fmla="*/ 522058 h 6864730"/>
              <a:gd name="connsiteX54" fmla="*/ 2635893 w 5546031"/>
              <a:gd name="connsiteY54" fmla="*/ 0 h 6864730"/>
              <a:gd name="connsiteX0" fmla="*/ 1577115 w 5546031"/>
              <a:gd name="connsiteY0" fmla="*/ 2106064 h 6864730"/>
              <a:gd name="connsiteX1" fmla="*/ 2099173 w 5546031"/>
              <a:gd name="connsiteY1" fmla="*/ 2628122 h 6864730"/>
              <a:gd name="connsiteX2" fmla="*/ 1577115 w 5546031"/>
              <a:gd name="connsiteY2" fmla="*/ 3150180 h 6864730"/>
              <a:gd name="connsiteX3" fmla="*/ 1055057 w 5546031"/>
              <a:gd name="connsiteY3" fmla="*/ 2628122 h 6864730"/>
              <a:gd name="connsiteX4" fmla="*/ 1577115 w 5546031"/>
              <a:gd name="connsiteY4" fmla="*/ 2106064 h 6864730"/>
              <a:gd name="connsiteX5" fmla="*/ 2635893 w 5546031"/>
              <a:gd name="connsiteY5" fmla="*/ 0 h 6864730"/>
              <a:gd name="connsiteX6" fmla="*/ 2649648 w 5546031"/>
              <a:gd name="connsiteY6" fmla="*/ 1387 h 6864730"/>
              <a:gd name="connsiteX7" fmla="*/ 2649648 w 5546031"/>
              <a:gd name="connsiteY7" fmla="*/ 537 h 6864730"/>
              <a:gd name="connsiteX8" fmla="*/ 3846766 w 5546031"/>
              <a:gd name="connsiteY8" fmla="*/ 0 h 6864730"/>
              <a:gd name="connsiteX9" fmla="*/ 3846766 w 5546031"/>
              <a:gd name="connsiteY9" fmla="*/ 537 h 6864730"/>
              <a:gd name="connsiteX10" fmla="*/ 5545537 w 5546031"/>
              <a:gd name="connsiteY10" fmla="*/ 537 h 6864730"/>
              <a:gd name="connsiteX11" fmla="*/ 5545536 w 5546031"/>
              <a:gd name="connsiteY11" fmla="*/ 6860545 h 6864730"/>
              <a:gd name="connsiteX12" fmla="*/ 1067337 w 5546031"/>
              <a:gd name="connsiteY12" fmla="*/ 6863300 h 6864730"/>
              <a:gd name="connsiteX13" fmla="*/ 1069719 w 5546031"/>
              <a:gd name="connsiteY13" fmla="*/ 6318334 h 6864730"/>
              <a:gd name="connsiteX14" fmla="*/ 1069720 w 5546031"/>
              <a:gd name="connsiteY14" fmla="*/ 6318321 h 6864730"/>
              <a:gd name="connsiteX15" fmla="*/ 1069719 w 5546031"/>
              <a:gd name="connsiteY15" fmla="*/ 6318310 h 6864730"/>
              <a:gd name="connsiteX16" fmla="*/ 1061010 w 5546031"/>
              <a:gd name="connsiteY16" fmla="*/ 6219603 h 6864730"/>
              <a:gd name="connsiteX17" fmla="*/ 624433 w 5546031"/>
              <a:gd name="connsiteY17" fmla="*/ 5771972 h 6864730"/>
              <a:gd name="connsiteX18" fmla="*/ 426816 w 5546031"/>
              <a:gd name="connsiteY18" fmla="*/ 5735384 h 6864730"/>
              <a:gd name="connsiteX19" fmla="*/ 9971 w 5546031"/>
              <a:gd name="connsiteY19" fmla="*/ 5223932 h 6864730"/>
              <a:gd name="connsiteX20" fmla="*/ 426816 w 5546031"/>
              <a:gd name="connsiteY20" fmla="*/ 4712481 h 6864730"/>
              <a:gd name="connsiteX21" fmla="*/ 512040 w 5546031"/>
              <a:gd name="connsiteY21" fmla="*/ 4703889 h 6864730"/>
              <a:gd name="connsiteX22" fmla="*/ 512040 w 5546031"/>
              <a:gd name="connsiteY22" fmla="*/ 4703511 h 6864730"/>
              <a:gd name="connsiteX23" fmla="*/ 423086 w 5546031"/>
              <a:gd name="connsiteY23" fmla="*/ 4694544 h 6864730"/>
              <a:gd name="connsiteX24" fmla="*/ 0 w 5546031"/>
              <a:gd name="connsiteY24" fmla="*/ 4175435 h 6864730"/>
              <a:gd name="connsiteX25" fmla="*/ 529874 w 5546031"/>
              <a:gd name="connsiteY25" fmla="*/ 3645561 h 6864730"/>
              <a:gd name="connsiteX26" fmla="*/ 1048983 w 5546031"/>
              <a:gd name="connsiteY26" fmla="*/ 4068647 h 6864730"/>
              <a:gd name="connsiteX27" fmla="*/ 1057146 w 5546031"/>
              <a:gd name="connsiteY27" fmla="*/ 4149617 h 6864730"/>
              <a:gd name="connsiteX28" fmla="*/ 1069719 w 5546031"/>
              <a:gd name="connsiteY28" fmla="*/ 4620012 h 6864730"/>
              <a:gd name="connsiteX29" fmla="*/ 1095113 w 5546031"/>
              <a:gd name="connsiteY29" fmla="*/ 4538207 h 6864730"/>
              <a:gd name="connsiteX30" fmla="*/ 1576145 w 5546031"/>
              <a:gd name="connsiteY30" fmla="*/ 4219357 h 6864730"/>
              <a:gd name="connsiteX31" fmla="*/ 1609779 w 5546031"/>
              <a:gd name="connsiteY31" fmla="*/ 4222748 h 6864730"/>
              <a:gd name="connsiteX32" fmla="*/ 1609779 w 5546031"/>
              <a:gd name="connsiteY32" fmla="*/ 4205666 h 6864730"/>
              <a:gd name="connsiteX33" fmla="*/ 1577115 w 5546031"/>
              <a:gd name="connsiteY33" fmla="*/ 4208959 h 6864730"/>
              <a:gd name="connsiteX34" fmla="*/ 1055057 w 5546031"/>
              <a:gd name="connsiteY34" fmla="*/ 3686901 h 6864730"/>
              <a:gd name="connsiteX35" fmla="*/ 1577115 w 5546031"/>
              <a:gd name="connsiteY35" fmla="*/ 3164843 h 6864730"/>
              <a:gd name="connsiteX36" fmla="*/ 2088567 w 5546031"/>
              <a:gd name="connsiteY36" fmla="*/ 3581688 h 6864730"/>
              <a:gd name="connsiteX37" fmla="*/ 2098635 w 5546031"/>
              <a:gd name="connsiteY37" fmla="*/ 3681565 h 6864730"/>
              <a:gd name="connsiteX38" fmla="*/ 2113837 w 5546031"/>
              <a:gd name="connsiteY38" fmla="*/ 3681565 h 6864730"/>
              <a:gd name="connsiteX39" fmla="*/ 2113837 w 5546031"/>
              <a:gd name="connsiteY39" fmla="*/ 2637449 h 6864730"/>
              <a:gd name="connsiteX40" fmla="*/ 2114775 w 5546031"/>
              <a:gd name="connsiteY40" fmla="*/ 2637449 h 6864730"/>
              <a:gd name="connsiteX41" fmla="*/ 2113835 w 5546031"/>
              <a:gd name="connsiteY41" fmla="*/ 2628122 h 6864730"/>
              <a:gd name="connsiteX42" fmla="*/ 2635893 w 5546031"/>
              <a:gd name="connsiteY42" fmla="*/ 2106064 h 6864730"/>
              <a:gd name="connsiteX43" fmla="*/ 2649648 w 5546031"/>
              <a:gd name="connsiteY43" fmla="*/ 2107451 h 6864730"/>
              <a:gd name="connsiteX44" fmla="*/ 2649648 w 5546031"/>
              <a:gd name="connsiteY44" fmla="*/ 2090015 h 6864730"/>
              <a:gd name="connsiteX45" fmla="*/ 2635894 w 5546031"/>
              <a:gd name="connsiteY45" fmla="*/ 2091401 h 6864730"/>
              <a:gd name="connsiteX46" fmla="*/ 2113836 w 5546031"/>
              <a:gd name="connsiteY46" fmla="*/ 1569343 h 6864730"/>
              <a:gd name="connsiteX47" fmla="*/ 2635894 w 5546031"/>
              <a:gd name="connsiteY47" fmla="*/ 1047285 h 6864730"/>
              <a:gd name="connsiteX48" fmla="*/ 2649648 w 5546031"/>
              <a:gd name="connsiteY48" fmla="*/ 1048672 h 6864730"/>
              <a:gd name="connsiteX49" fmla="*/ 2649648 w 5546031"/>
              <a:gd name="connsiteY49" fmla="*/ 1043268 h 6864730"/>
              <a:gd name="connsiteX50" fmla="*/ 2689899 w 5546031"/>
              <a:gd name="connsiteY50" fmla="*/ 1039210 h 6864730"/>
              <a:gd name="connsiteX51" fmla="*/ 2635893 w 5546031"/>
              <a:gd name="connsiteY51" fmla="*/ 1044116 h 6864730"/>
              <a:gd name="connsiteX52" fmla="*/ 2113835 w 5546031"/>
              <a:gd name="connsiteY52" fmla="*/ 522058 h 6864730"/>
              <a:gd name="connsiteX53" fmla="*/ 2635893 w 5546031"/>
              <a:gd name="connsiteY53" fmla="*/ 0 h 6864730"/>
              <a:gd name="connsiteX0" fmla="*/ 1577115 w 5546031"/>
              <a:gd name="connsiteY0" fmla="*/ 2106064 h 6864730"/>
              <a:gd name="connsiteX1" fmla="*/ 2099173 w 5546031"/>
              <a:gd name="connsiteY1" fmla="*/ 2628122 h 6864730"/>
              <a:gd name="connsiteX2" fmla="*/ 1577115 w 5546031"/>
              <a:gd name="connsiteY2" fmla="*/ 3150180 h 6864730"/>
              <a:gd name="connsiteX3" fmla="*/ 1055057 w 5546031"/>
              <a:gd name="connsiteY3" fmla="*/ 2628122 h 6864730"/>
              <a:gd name="connsiteX4" fmla="*/ 1577115 w 5546031"/>
              <a:gd name="connsiteY4" fmla="*/ 2106064 h 6864730"/>
              <a:gd name="connsiteX5" fmla="*/ 2635893 w 5546031"/>
              <a:gd name="connsiteY5" fmla="*/ 0 h 6864730"/>
              <a:gd name="connsiteX6" fmla="*/ 2649648 w 5546031"/>
              <a:gd name="connsiteY6" fmla="*/ 1387 h 6864730"/>
              <a:gd name="connsiteX7" fmla="*/ 2649648 w 5546031"/>
              <a:gd name="connsiteY7" fmla="*/ 537 h 6864730"/>
              <a:gd name="connsiteX8" fmla="*/ 3846766 w 5546031"/>
              <a:gd name="connsiteY8" fmla="*/ 0 h 6864730"/>
              <a:gd name="connsiteX9" fmla="*/ 3846766 w 5546031"/>
              <a:gd name="connsiteY9" fmla="*/ 537 h 6864730"/>
              <a:gd name="connsiteX10" fmla="*/ 5545537 w 5546031"/>
              <a:gd name="connsiteY10" fmla="*/ 537 h 6864730"/>
              <a:gd name="connsiteX11" fmla="*/ 5545536 w 5546031"/>
              <a:gd name="connsiteY11" fmla="*/ 6860545 h 6864730"/>
              <a:gd name="connsiteX12" fmla="*/ 1067337 w 5546031"/>
              <a:gd name="connsiteY12" fmla="*/ 6863300 h 6864730"/>
              <a:gd name="connsiteX13" fmla="*/ 1069719 w 5546031"/>
              <a:gd name="connsiteY13" fmla="*/ 6318334 h 6864730"/>
              <a:gd name="connsiteX14" fmla="*/ 1069720 w 5546031"/>
              <a:gd name="connsiteY14" fmla="*/ 6318321 h 6864730"/>
              <a:gd name="connsiteX15" fmla="*/ 1069719 w 5546031"/>
              <a:gd name="connsiteY15" fmla="*/ 6318310 h 6864730"/>
              <a:gd name="connsiteX16" fmla="*/ 1061010 w 5546031"/>
              <a:gd name="connsiteY16" fmla="*/ 6219603 h 6864730"/>
              <a:gd name="connsiteX17" fmla="*/ 624433 w 5546031"/>
              <a:gd name="connsiteY17" fmla="*/ 5771972 h 6864730"/>
              <a:gd name="connsiteX18" fmla="*/ 426816 w 5546031"/>
              <a:gd name="connsiteY18" fmla="*/ 5735384 h 6864730"/>
              <a:gd name="connsiteX19" fmla="*/ 9971 w 5546031"/>
              <a:gd name="connsiteY19" fmla="*/ 5223932 h 6864730"/>
              <a:gd name="connsiteX20" fmla="*/ 426816 w 5546031"/>
              <a:gd name="connsiteY20" fmla="*/ 4712481 h 6864730"/>
              <a:gd name="connsiteX21" fmla="*/ 512040 w 5546031"/>
              <a:gd name="connsiteY21" fmla="*/ 4703889 h 6864730"/>
              <a:gd name="connsiteX22" fmla="*/ 512040 w 5546031"/>
              <a:gd name="connsiteY22" fmla="*/ 4703511 h 6864730"/>
              <a:gd name="connsiteX23" fmla="*/ 423086 w 5546031"/>
              <a:gd name="connsiteY23" fmla="*/ 4694544 h 6864730"/>
              <a:gd name="connsiteX24" fmla="*/ 0 w 5546031"/>
              <a:gd name="connsiteY24" fmla="*/ 4175435 h 6864730"/>
              <a:gd name="connsiteX25" fmla="*/ 529874 w 5546031"/>
              <a:gd name="connsiteY25" fmla="*/ 3645561 h 6864730"/>
              <a:gd name="connsiteX26" fmla="*/ 1048983 w 5546031"/>
              <a:gd name="connsiteY26" fmla="*/ 4068647 h 6864730"/>
              <a:gd name="connsiteX27" fmla="*/ 1057146 w 5546031"/>
              <a:gd name="connsiteY27" fmla="*/ 4149617 h 6864730"/>
              <a:gd name="connsiteX28" fmla="*/ 1069719 w 5546031"/>
              <a:gd name="connsiteY28" fmla="*/ 4620012 h 6864730"/>
              <a:gd name="connsiteX29" fmla="*/ 1095113 w 5546031"/>
              <a:gd name="connsiteY29" fmla="*/ 4538207 h 6864730"/>
              <a:gd name="connsiteX30" fmla="*/ 1576145 w 5546031"/>
              <a:gd name="connsiteY30" fmla="*/ 4219357 h 6864730"/>
              <a:gd name="connsiteX31" fmla="*/ 1609779 w 5546031"/>
              <a:gd name="connsiteY31" fmla="*/ 4222748 h 6864730"/>
              <a:gd name="connsiteX32" fmla="*/ 1609779 w 5546031"/>
              <a:gd name="connsiteY32" fmla="*/ 4205666 h 6864730"/>
              <a:gd name="connsiteX33" fmla="*/ 1577115 w 5546031"/>
              <a:gd name="connsiteY33" fmla="*/ 4208959 h 6864730"/>
              <a:gd name="connsiteX34" fmla="*/ 1055057 w 5546031"/>
              <a:gd name="connsiteY34" fmla="*/ 3686901 h 6864730"/>
              <a:gd name="connsiteX35" fmla="*/ 1577115 w 5546031"/>
              <a:gd name="connsiteY35" fmla="*/ 3164843 h 6864730"/>
              <a:gd name="connsiteX36" fmla="*/ 2088567 w 5546031"/>
              <a:gd name="connsiteY36" fmla="*/ 3581688 h 6864730"/>
              <a:gd name="connsiteX37" fmla="*/ 2098635 w 5546031"/>
              <a:gd name="connsiteY37" fmla="*/ 3681565 h 6864730"/>
              <a:gd name="connsiteX38" fmla="*/ 2113837 w 5546031"/>
              <a:gd name="connsiteY38" fmla="*/ 3681565 h 6864730"/>
              <a:gd name="connsiteX39" fmla="*/ 2113837 w 5546031"/>
              <a:gd name="connsiteY39" fmla="*/ 2637449 h 6864730"/>
              <a:gd name="connsiteX40" fmla="*/ 2114775 w 5546031"/>
              <a:gd name="connsiteY40" fmla="*/ 2637449 h 6864730"/>
              <a:gd name="connsiteX41" fmla="*/ 2113835 w 5546031"/>
              <a:gd name="connsiteY41" fmla="*/ 2628122 h 6864730"/>
              <a:gd name="connsiteX42" fmla="*/ 2635893 w 5546031"/>
              <a:gd name="connsiteY42" fmla="*/ 2106064 h 6864730"/>
              <a:gd name="connsiteX43" fmla="*/ 2649648 w 5546031"/>
              <a:gd name="connsiteY43" fmla="*/ 2107451 h 6864730"/>
              <a:gd name="connsiteX44" fmla="*/ 2649648 w 5546031"/>
              <a:gd name="connsiteY44" fmla="*/ 2090015 h 6864730"/>
              <a:gd name="connsiteX45" fmla="*/ 2635894 w 5546031"/>
              <a:gd name="connsiteY45" fmla="*/ 2091401 h 6864730"/>
              <a:gd name="connsiteX46" fmla="*/ 2113836 w 5546031"/>
              <a:gd name="connsiteY46" fmla="*/ 1569343 h 6864730"/>
              <a:gd name="connsiteX47" fmla="*/ 2635894 w 5546031"/>
              <a:gd name="connsiteY47" fmla="*/ 1047285 h 6864730"/>
              <a:gd name="connsiteX48" fmla="*/ 2649648 w 5546031"/>
              <a:gd name="connsiteY48" fmla="*/ 1048672 h 6864730"/>
              <a:gd name="connsiteX49" fmla="*/ 2649648 w 5546031"/>
              <a:gd name="connsiteY49" fmla="*/ 1043268 h 6864730"/>
              <a:gd name="connsiteX50" fmla="*/ 2635893 w 5546031"/>
              <a:gd name="connsiteY50" fmla="*/ 1044116 h 6864730"/>
              <a:gd name="connsiteX51" fmla="*/ 2113835 w 5546031"/>
              <a:gd name="connsiteY51" fmla="*/ 522058 h 6864730"/>
              <a:gd name="connsiteX52" fmla="*/ 2635893 w 5546031"/>
              <a:gd name="connsiteY52" fmla="*/ 0 h 6864730"/>
              <a:gd name="connsiteX0" fmla="*/ 1577115 w 5546031"/>
              <a:gd name="connsiteY0" fmla="*/ 2106064 h 6864730"/>
              <a:gd name="connsiteX1" fmla="*/ 2099173 w 5546031"/>
              <a:gd name="connsiteY1" fmla="*/ 2628122 h 6864730"/>
              <a:gd name="connsiteX2" fmla="*/ 1577115 w 5546031"/>
              <a:gd name="connsiteY2" fmla="*/ 3150180 h 6864730"/>
              <a:gd name="connsiteX3" fmla="*/ 1055057 w 5546031"/>
              <a:gd name="connsiteY3" fmla="*/ 2628122 h 6864730"/>
              <a:gd name="connsiteX4" fmla="*/ 1577115 w 5546031"/>
              <a:gd name="connsiteY4" fmla="*/ 2106064 h 6864730"/>
              <a:gd name="connsiteX5" fmla="*/ 2635893 w 5546031"/>
              <a:gd name="connsiteY5" fmla="*/ 0 h 6864730"/>
              <a:gd name="connsiteX6" fmla="*/ 2649648 w 5546031"/>
              <a:gd name="connsiteY6" fmla="*/ 1387 h 6864730"/>
              <a:gd name="connsiteX7" fmla="*/ 2649648 w 5546031"/>
              <a:gd name="connsiteY7" fmla="*/ 537 h 6864730"/>
              <a:gd name="connsiteX8" fmla="*/ 3846766 w 5546031"/>
              <a:gd name="connsiteY8" fmla="*/ 0 h 6864730"/>
              <a:gd name="connsiteX9" fmla="*/ 5545537 w 5546031"/>
              <a:gd name="connsiteY9" fmla="*/ 537 h 6864730"/>
              <a:gd name="connsiteX10" fmla="*/ 5545536 w 5546031"/>
              <a:gd name="connsiteY10" fmla="*/ 6860545 h 6864730"/>
              <a:gd name="connsiteX11" fmla="*/ 1067337 w 5546031"/>
              <a:gd name="connsiteY11" fmla="*/ 6863300 h 6864730"/>
              <a:gd name="connsiteX12" fmla="*/ 1069719 w 5546031"/>
              <a:gd name="connsiteY12" fmla="*/ 6318334 h 6864730"/>
              <a:gd name="connsiteX13" fmla="*/ 1069720 w 5546031"/>
              <a:gd name="connsiteY13" fmla="*/ 6318321 h 6864730"/>
              <a:gd name="connsiteX14" fmla="*/ 1069719 w 5546031"/>
              <a:gd name="connsiteY14" fmla="*/ 6318310 h 6864730"/>
              <a:gd name="connsiteX15" fmla="*/ 1061010 w 5546031"/>
              <a:gd name="connsiteY15" fmla="*/ 6219603 h 6864730"/>
              <a:gd name="connsiteX16" fmla="*/ 624433 w 5546031"/>
              <a:gd name="connsiteY16" fmla="*/ 5771972 h 6864730"/>
              <a:gd name="connsiteX17" fmla="*/ 426816 w 5546031"/>
              <a:gd name="connsiteY17" fmla="*/ 5735384 h 6864730"/>
              <a:gd name="connsiteX18" fmla="*/ 9971 w 5546031"/>
              <a:gd name="connsiteY18" fmla="*/ 5223932 h 6864730"/>
              <a:gd name="connsiteX19" fmla="*/ 426816 w 5546031"/>
              <a:gd name="connsiteY19" fmla="*/ 4712481 h 6864730"/>
              <a:gd name="connsiteX20" fmla="*/ 512040 w 5546031"/>
              <a:gd name="connsiteY20" fmla="*/ 4703889 h 6864730"/>
              <a:gd name="connsiteX21" fmla="*/ 512040 w 5546031"/>
              <a:gd name="connsiteY21" fmla="*/ 4703511 h 6864730"/>
              <a:gd name="connsiteX22" fmla="*/ 423086 w 5546031"/>
              <a:gd name="connsiteY22" fmla="*/ 4694544 h 6864730"/>
              <a:gd name="connsiteX23" fmla="*/ 0 w 5546031"/>
              <a:gd name="connsiteY23" fmla="*/ 4175435 h 6864730"/>
              <a:gd name="connsiteX24" fmla="*/ 529874 w 5546031"/>
              <a:gd name="connsiteY24" fmla="*/ 3645561 h 6864730"/>
              <a:gd name="connsiteX25" fmla="*/ 1048983 w 5546031"/>
              <a:gd name="connsiteY25" fmla="*/ 4068647 h 6864730"/>
              <a:gd name="connsiteX26" fmla="*/ 1057146 w 5546031"/>
              <a:gd name="connsiteY26" fmla="*/ 4149617 h 6864730"/>
              <a:gd name="connsiteX27" fmla="*/ 1069719 w 5546031"/>
              <a:gd name="connsiteY27" fmla="*/ 4620012 h 6864730"/>
              <a:gd name="connsiteX28" fmla="*/ 1095113 w 5546031"/>
              <a:gd name="connsiteY28" fmla="*/ 4538207 h 6864730"/>
              <a:gd name="connsiteX29" fmla="*/ 1576145 w 5546031"/>
              <a:gd name="connsiteY29" fmla="*/ 4219357 h 6864730"/>
              <a:gd name="connsiteX30" fmla="*/ 1609779 w 5546031"/>
              <a:gd name="connsiteY30" fmla="*/ 4222748 h 6864730"/>
              <a:gd name="connsiteX31" fmla="*/ 1609779 w 5546031"/>
              <a:gd name="connsiteY31" fmla="*/ 4205666 h 6864730"/>
              <a:gd name="connsiteX32" fmla="*/ 1577115 w 5546031"/>
              <a:gd name="connsiteY32" fmla="*/ 4208959 h 6864730"/>
              <a:gd name="connsiteX33" fmla="*/ 1055057 w 5546031"/>
              <a:gd name="connsiteY33" fmla="*/ 3686901 h 6864730"/>
              <a:gd name="connsiteX34" fmla="*/ 1577115 w 5546031"/>
              <a:gd name="connsiteY34" fmla="*/ 3164843 h 6864730"/>
              <a:gd name="connsiteX35" fmla="*/ 2088567 w 5546031"/>
              <a:gd name="connsiteY35" fmla="*/ 3581688 h 6864730"/>
              <a:gd name="connsiteX36" fmla="*/ 2098635 w 5546031"/>
              <a:gd name="connsiteY36" fmla="*/ 3681565 h 6864730"/>
              <a:gd name="connsiteX37" fmla="*/ 2113837 w 5546031"/>
              <a:gd name="connsiteY37" fmla="*/ 3681565 h 6864730"/>
              <a:gd name="connsiteX38" fmla="*/ 2113837 w 5546031"/>
              <a:gd name="connsiteY38" fmla="*/ 2637449 h 6864730"/>
              <a:gd name="connsiteX39" fmla="*/ 2114775 w 5546031"/>
              <a:gd name="connsiteY39" fmla="*/ 2637449 h 6864730"/>
              <a:gd name="connsiteX40" fmla="*/ 2113835 w 5546031"/>
              <a:gd name="connsiteY40" fmla="*/ 2628122 h 6864730"/>
              <a:gd name="connsiteX41" fmla="*/ 2635893 w 5546031"/>
              <a:gd name="connsiteY41" fmla="*/ 2106064 h 6864730"/>
              <a:gd name="connsiteX42" fmla="*/ 2649648 w 5546031"/>
              <a:gd name="connsiteY42" fmla="*/ 2107451 h 6864730"/>
              <a:gd name="connsiteX43" fmla="*/ 2649648 w 5546031"/>
              <a:gd name="connsiteY43" fmla="*/ 2090015 h 6864730"/>
              <a:gd name="connsiteX44" fmla="*/ 2635894 w 5546031"/>
              <a:gd name="connsiteY44" fmla="*/ 2091401 h 6864730"/>
              <a:gd name="connsiteX45" fmla="*/ 2113836 w 5546031"/>
              <a:gd name="connsiteY45" fmla="*/ 1569343 h 6864730"/>
              <a:gd name="connsiteX46" fmla="*/ 2635894 w 5546031"/>
              <a:gd name="connsiteY46" fmla="*/ 1047285 h 6864730"/>
              <a:gd name="connsiteX47" fmla="*/ 2649648 w 5546031"/>
              <a:gd name="connsiteY47" fmla="*/ 1048672 h 6864730"/>
              <a:gd name="connsiteX48" fmla="*/ 2649648 w 5546031"/>
              <a:gd name="connsiteY48" fmla="*/ 1043268 h 6864730"/>
              <a:gd name="connsiteX49" fmla="*/ 2635893 w 5546031"/>
              <a:gd name="connsiteY49" fmla="*/ 1044116 h 6864730"/>
              <a:gd name="connsiteX50" fmla="*/ 2113835 w 5546031"/>
              <a:gd name="connsiteY50" fmla="*/ 522058 h 6864730"/>
              <a:gd name="connsiteX51" fmla="*/ 2635893 w 5546031"/>
              <a:gd name="connsiteY51" fmla="*/ 0 h 6864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5546031" h="6864730">
                <a:moveTo>
                  <a:pt x="1577115" y="2106064"/>
                </a:moveTo>
                <a:cubicBezTo>
                  <a:pt x="1865440" y="2106064"/>
                  <a:pt x="2099173" y="2339797"/>
                  <a:pt x="2099173" y="2628122"/>
                </a:cubicBezTo>
                <a:cubicBezTo>
                  <a:pt x="2099173" y="2916447"/>
                  <a:pt x="1865440" y="3150180"/>
                  <a:pt x="1577115" y="3150180"/>
                </a:cubicBezTo>
                <a:cubicBezTo>
                  <a:pt x="1288790" y="3150180"/>
                  <a:pt x="1055057" y="2916447"/>
                  <a:pt x="1055057" y="2628122"/>
                </a:cubicBezTo>
                <a:cubicBezTo>
                  <a:pt x="1055057" y="2339797"/>
                  <a:pt x="1288790" y="2106064"/>
                  <a:pt x="1577115" y="2106064"/>
                </a:cubicBezTo>
                <a:close/>
                <a:moveTo>
                  <a:pt x="2635893" y="0"/>
                </a:moveTo>
                <a:lnTo>
                  <a:pt x="2649648" y="1387"/>
                </a:lnTo>
                <a:lnTo>
                  <a:pt x="2649648" y="537"/>
                </a:lnTo>
                <a:lnTo>
                  <a:pt x="3846766" y="0"/>
                </a:lnTo>
                <a:lnTo>
                  <a:pt x="5545537" y="537"/>
                </a:lnTo>
                <a:cubicBezTo>
                  <a:pt x="5543820" y="2314681"/>
                  <a:pt x="5547253" y="4546401"/>
                  <a:pt x="5545536" y="6860545"/>
                </a:cubicBezTo>
                <a:cubicBezTo>
                  <a:pt x="5545847" y="6861075"/>
                  <a:pt x="2560070" y="6867533"/>
                  <a:pt x="1067337" y="6863300"/>
                </a:cubicBezTo>
                <a:cubicBezTo>
                  <a:pt x="1068990" y="6701392"/>
                  <a:pt x="1068066" y="6480242"/>
                  <a:pt x="1069719" y="6318334"/>
                </a:cubicBezTo>
                <a:cubicBezTo>
                  <a:pt x="1069719" y="6318330"/>
                  <a:pt x="1069720" y="6318325"/>
                  <a:pt x="1069720" y="6318321"/>
                </a:cubicBezTo>
                <a:cubicBezTo>
                  <a:pt x="1069720" y="6318317"/>
                  <a:pt x="1069719" y="6318314"/>
                  <a:pt x="1069719" y="6318310"/>
                </a:cubicBezTo>
                <a:lnTo>
                  <a:pt x="1061010" y="6219603"/>
                </a:lnTo>
                <a:cubicBezTo>
                  <a:pt x="1020946" y="5995312"/>
                  <a:pt x="846793" y="5817474"/>
                  <a:pt x="624433" y="5771972"/>
                </a:cubicBezTo>
                <a:lnTo>
                  <a:pt x="426816" y="5735384"/>
                </a:lnTo>
                <a:cubicBezTo>
                  <a:pt x="188923" y="5686704"/>
                  <a:pt x="9971" y="5476217"/>
                  <a:pt x="9971" y="5223932"/>
                </a:cubicBezTo>
                <a:cubicBezTo>
                  <a:pt x="9971" y="4971648"/>
                  <a:pt x="188923" y="4761160"/>
                  <a:pt x="426816" y="4712481"/>
                </a:cubicBezTo>
                <a:lnTo>
                  <a:pt x="512040" y="4703889"/>
                </a:lnTo>
                <a:lnTo>
                  <a:pt x="512040" y="4703511"/>
                </a:lnTo>
                <a:lnTo>
                  <a:pt x="423086" y="4694544"/>
                </a:lnTo>
                <a:cubicBezTo>
                  <a:pt x="181632" y="4645135"/>
                  <a:pt x="0" y="4431496"/>
                  <a:pt x="0" y="4175435"/>
                </a:cubicBezTo>
                <a:cubicBezTo>
                  <a:pt x="0" y="3882794"/>
                  <a:pt x="237233" y="3645561"/>
                  <a:pt x="529874" y="3645561"/>
                </a:cubicBezTo>
                <a:cubicBezTo>
                  <a:pt x="785935" y="3645561"/>
                  <a:pt x="999574" y="3827193"/>
                  <a:pt x="1048983" y="4068647"/>
                </a:cubicBezTo>
                <a:lnTo>
                  <a:pt x="1057146" y="4149617"/>
                </a:lnTo>
                <a:cubicBezTo>
                  <a:pt x="1060602" y="4241511"/>
                  <a:pt x="1063391" y="4555247"/>
                  <a:pt x="1069719" y="4620012"/>
                </a:cubicBezTo>
                <a:lnTo>
                  <a:pt x="1095113" y="4538207"/>
                </a:lnTo>
                <a:cubicBezTo>
                  <a:pt x="1174366" y="4350832"/>
                  <a:pt x="1359902" y="4219357"/>
                  <a:pt x="1576145" y="4219357"/>
                </a:cubicBezTo>
                <a:lnTo>
                  <a:pt x="1609779" y="4222748"/>
                </a:lnTo>
                <a:lnTo>
                  <a:pt x="1609779" y="4205666"/>
                </a:lnTo>
                <a:lnTo>
                  <a:pt x="1577115" y="4208959"/>
                </a:lnTo>
                <a:cubicBezTo>
                  <a:pt x="1288790" y="4208959"/>
                  <a:pt x="1055057" y="3975226"/>
                  <a:pt x="1055057" y="3686901"/>
                </a:cubicBezTo>
                <a:cubicBezTo>
                  <a:pt x="1055057" y="3398576"/>
                  <a:pt x="1288790" y="3164843"/>
                  <a:pt x="1577115" y="3164843"/>
                </a:cubicBezTo>
                <a:cubicBezTo>
                  <a:pt x="1829399" y="3164843"/>
                  <a:pt x="2039887" y="3343795"/>
                  <a:pt x="2088567" y="3581688"/>
                </a:cubicBezTo>
                <a:lnTo>
                  <a:pt x="2098635" y="3681565"/>
                </a:lnTo>
                <a:lnTo>
                  <a:pt x="2113837" y="3681565"/>
                </a:lnTo>
                <a:lnTo>
                  <a:pt x="2113837" y="2637449"/>
                </a:lnTo>
                <a:lnTo>
                  <a:pt x="2114775" y="2637449"/>
                </a:lnTo>
                <a:cubicBezTo>
                  <a:pt x="2114462" y="2634340"/>
                  <a:pt x="2114148" y="2631231"/>
                  <a:pt x="2113835" y="2628122"/>
                </a:cubicBezTo>
                <a:cubicBezTo>
                  <a:pt x="2113835" y="2339797"/>
                  <a:pt x="2347568" y="2106064"/>
                  <a:pt x="2635893" y="2106064"/>
                </a:cubicBezTo>
                <a:lnTo>
                  <a:pt x="2649648" y="2107451"/>
                </a:lnTo>
                <a:lnTo>
                  <a:pt x="2649648" y="2090015"/>
                </a:lnTo>
                <a:lnTo>
                  <a:pt x="2635894" y="2091401"/>
                </a:lnTo>
                <a:cubicBezTo>
                  <a:pt x="2347569" y="2091401"/>
                  <a:pt x="2113836" y="1857668"/>
                  <a:pt x="2113836" y="1569343"/>
                </a:cubicBezTo>
                <a:cubicBezTo>
                  <a:pt x="2113836" y="1281018"/>
                  <a:pt x="2347569" y="1047285"/>
                  <a:pt x="2635894" y="1047285"/>
                </a:cubicBezTo>
                <a:lnTo>
                  <a:pt x="2649648" y="1048672"/>
                </a:lnTo>
                <a:lnTo>
                  <a:pt x="2649648" y="1043268"/>
                </a:lnTo>
                <a:lnTo>
                  <a:pt x="2635893" y="1044116"/>
                </a:lnTo>
                <a:cubicBezTo>
                  <a:pt x="2347568" y="1044116"/>
                  <a:pt x="2113835" y="810383"/>
                  <a:pt x="2113835" y="522058"/>
                </a:cubicBezTo>
                <a:cubicBezTo>
                  <a:pt x="2113835" y="233733"/>
                  <a:pt x="2347568" y="0"/>
                  <a:pt x="2635893" y="0"/>
                </a:cubicBezTo>
                <a:close/>
              </a:path>
            </a:pathLst>
          </a:custGeom>
          <a:solidFill>
            <a:schemeClr val="bg1">
              <a:lumMod val="95000"/>
            </a:schemeClr>
          </a:solidFill>
        </p:spPr>
        <p:txBody>
          <a:bodyPr wrap="square" anchor="ctr" anchorCtr="0">
            <a:noAutofit/>
          </a:bodyPr>
          <a:lstStyle>
            <a:lvl1pPr marL="0" indent="0" algn="ctr">
              <a:buNone/>
              <a:defRPr sz="1200" b="0" i="0">
                <a:latin typeface="Times New Roman" panose="02020603050405020304" pitchFamily="18" charset="0"/>
              </a:defRPr>
            </a:lvl1pPr>
          </a:lstStyle>
          <a:p>
            <a:r>
              <a:rPr lang="fi-FI" dirty="0"/>
              <a:t>Lisää kuva napsauttamalla kuvaketta</a:t>
            </a:r>
          </a:p>
        </p:txBody>
      </p:sp>
    </p:spTree>
    <p:extLst>
      <p:ext uri="{BB962C8B-B14F-4D97-AF65-F5344CB8AC3E}">
        <p14:creationId xmlns:p14="http://schemas.microsoft.com/office/powerpoint/2010/main" val="668067437"/>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Kaksi sisältökohdetta">
    <p:spTree>
      <p:nvGrpSpPr>
        <p:cNvPr id="1" name=""/>
        <p:cNvGrpSpPr/>
        <p:nvPr/>
      </p:nvGrpSpPr>
      <p:grpSpPr>
        <a:xfrm>
          <a:off x="0" y="0"/>
          <a:ext cx="0" cy="0"/>
          <a:chOff x="0" y="0"/>
          <a:chExt cx="0" cy="0"/>
        </a:xfrm>
      </p:grpSpPr>
      <p:sp>
        <p:nvSpPr>
          <p:cNvPr id="2" name="Otsikko 1"/>
          <p:cNvSpPr>
            <a:spLocks noGrp="1"/>
          </p:cNvSpPr>
          <p:nvPr>
            <p:ph type="title" hasCustomPrompt="1"/>
          </p:nvPr>
        </p:nvSpPr>
        <p:spPr/>
        <p:txBody>
          <a:bodyPr/>
          <a:lstStyle>
            <a:lvl1pPr>
              <a:defRPr b="0" i="0">
                <a:latin typeface="Times New Roman" panose="02020603050405020304" pitchFamily="18" charset="0"/>
              </a:defRPr>
            </a:lvl1pPr>
          </a:lstStyle>
          <a:p>
            <a:r>
              <a:rPr lang="fi-FI" dirty="0"/>
              <a:t>Muokkaa perustyyliä napsauttamalla</a:t>
            </a:r>
          </a:p>
        </p:txBody>
      </p:sp>
      <p:sp>
        <p:nvSpPr>
          <p:cNvPr id="9" name="Sisällön paikkamerkki 8"/>
          <p:cNvSpPr>
            <a:spLocks noGrp="1"/>
          </p:cNvSpPr>
          <p:nvPr>
            <p:ph sz="quarter" idx="13"/>
          </p:nvPr>
        </p:nvSpPr>
        <p:spPr>
          <a:xfrm>
            <a:off x="479425" y="1628775"/>
            <a:ext cx="5472113" cy="4321175"/>
          </a:xfrm>
        </p:spPr>
        <p:txBody>
          <a:bodyPr/>
          <a:lstStyle>
            <a:lvl1pPr>
              <a:defRPr sz="2800" b="0" i="0">
                <a:latin typeface="Times New Roman" panose="02020603050405020304" pitchFamily="18" charset="0"/>
              </a:defRPr>
            </a:lvl1pPr>
            <a:lvl2pPr>
              <a:defRPr b="0" i="0">
                <a:latin typeface="Times New Roman" panose="02020603050405020304" pitchFamily="18" charset="0"/>
              </a:defRPr>
            </a:lvl2pPr>
            <a:lvl3pPr>
              <a:defRPr b="0" i="0">
                <a:latin typeface="Times New Roman" panose="02020603050405020304" pitchFamily="18" charset="0"/>
              </a:defRPr>
            </a:lvl3pPr>
            <a:lvl4pPr>
              <a:defRPr b="0" i="0">
                <a:latin typeface="Times New Roman" panose="02020603050405020304" pitchFamily="18" charset="0"/>
              </a:defRPr>
            </a:lvl4pPr>
            <a:lvl5pPr>
              <a:defRPr>
                <a:latin typeface="+mn-lt"/>
              </a:defRPr>
            </a:lvl5pPr>
          </a:lstStyle>
          <a:p>
            <a:pPr lvl="0"/>
            <a:r>
              <a:rPr lang="fi-FI" dirty="0"/>
              <a:t>Muokkaa tekstin perustyylejä</a:t>
            </a:r>
          </a:p>
          <a:p>
            <a:pPr lvl="1"/>
            <a:r>
              <a:rPr lang="fi-FI" dirty="0"/>
              <a:t>toinen taso</a:t>
            </a:r>
          </a:p>
          <a:p>
            <a:pPr lvl="2"/>
            <a:r>
              <a:rPr lang="fi-FI" dirty="0"/>
              <a:t>kolmas taso</a:t>
            </a:r>
          </a:p>
          <a:p>
            <a:pPr lvl="3"/>
            <a:r>
              <a:rPr lang="fi-FI" dirty="0"/>
              <a:t>neljäs taso</a:t>
            </a:r>
          </a:p>
        </p:txBody>
      </p:sp>
      <p:sp>
        <p:nvSpPr>
          <p:cNvPr id="11" name="Sisällön paikkamerkki 10"/>
          <p:cNvSpPr>
            <a:spLocks noGrp="1"/>
          </p:cNvSpPr>
          <p:nvPr>
            <p:ph sz="quarter" idx="14"/>
          </p:nvPr>
        </p:nvSpPr>
        <p:spPr>
          <a:xfrm>
            <a:off x="6240463" y="1628775"/>
            <a:ext cx="5472112" cy="4321175"/>
          </a:xfrm>
        </p:spPr>
        <p:txBody>
          <a:bodyPr/>
          <a:lstStyle>
            <a:lvl1pPr>
              <a:defRPr sz="2800" b="0" i="0">
                <a:latin typeface="Times New Roman" panose="02020603050405020304" pitchFamily="18" charset="0"/>
              </a:defRPr>
            </a:lvl1pPr>
            <a:lvl2pPr>
              <a:defRPr b="0" i="0">
                <a:latin typeface="Times New Roman" panose="02020603050405020304" pitchFamily="18" charset="0"/>
              </a:defRPr>
            </a:lvl2pPr>
            <a:lvl3pPr>
              <a:defRPr b="0" i="0">
                <a:latin typeface="Times New Roman" panose="02020603050405020304" pitchFamily="18" charset="0"/>
              </a:defRPr>
            </a:lvl3pPr>
            <a:lvl4pPr>
              <a:defRPr b="0" i="0">
                <a:latin typeface="Times New Roman" panose="02020603050405020304" pitchFamily="18" charset="0"/>
              </a:defRPr>
            </a:lvl4pPr>
            <a:lvl5pPr>
              <a:defRPr>
                <a:latin typeface="+mn-lt"/>
              </a:defRPr>
            </a:lvl5pPr>
          </a:lstStyle>
          <a:p>
            <a:pPr lvl="0"/>
            <a:r>
              <a:rPr lang="fi-FI" dirty="0"/>
              <a:t>Muokkaa tekstin perustyylejä</a:t>
            </a:r>
          </a:p>
          <a:p>
            <a:pPr lvl="1"/>
            <a:r>
              <a:rPr lang="fi-FI" dirty="0"/>
              <a:t>toinen taso</a:t>
            </a:r>
          </a:p>
          <a:p>
            <a:pPr lvl="2"/>
            <a:r>
              <a:rPr lang="fi-FI" dirty="0"/>
              <a:t>kolmas taso</a:t>
            </a:r>
          </a:p>
          <a:p>
            <a:pPr lvl="3"/>
            <a:r>
              <a:rPr lang="fi-FI" dirty="0"/>
              <a:t>neljäs taso</a:t>
            </a:r>
          </a:p>
        </p:txBody>
      </p:sp>
    </p:spTree>
    <p:extLst>
      <p:ext uri="{BB962C8B-B14F-4D97-AF65-F5344CB8AC3E}">
        <p14:creationId xmlns:p14="http://schemas.microsoft.com/office/powerpoint/2010/main" val="14261050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hasCustomPrompt="1"/>
          </p:nvPr>
        </p:nvSpPr>
        <p:spPr>
          <a:xfrm>
            <a:off x="479425" y="333375"/>
            <a:ext cx="11233150" cy="935039"/>
          </a:xfrm>
        </p:spPr>
        <p:txBody>
          <a:bodyPr/>
          <a:lstStyle>
            <a:lvl1pPr>
              <a:defRPr b="0" i="0">
                <a:latin typeface="Times New Roman" panose="02020603050405020304" pitchFamily="18" charset="0"/>
              </a:defRPr>
            </a:lvl1pPr>
          </a:lstStyle>
          <a:p>
            <a:r>
              <a:rPr lang="fi-FI" dirty="0"/>
              <a:t>Muokkaa perustyyliä napsauttamalla</a:t>
            </a:r>
          </a:p>
        </p:txBody>
      </p:sp>
      <p:sp>
        <p:nvSpPr>
          <p:cNvPr id="3" name="Tekstin paikkamerkki 2"/>
          <p:cNvSpPr>
            <a:spLocks noGrp="1"/>
          </p:cNvSpPr>
          <p:nvPr>
            <p:ph type="body" idx="1"/>
          </p:nvPr>
        </p:nvSpPr>
        <p:spPr>
          <a:xfrm>
            <a:off x="479425" y="1633538"/>
            <a:ext cx="5472113" cy="679338"/>
          </a:xfrm>
        </p:spPr>
        <p:txBody>
          <a:bodyPr anchor="b"/>
          <a:lstStyle>
            <a:lvl1pPr marL="0" indent="0">
              <a:buNone/>
              <a:defRPr sz="2800" b="0" i="0">
                <a:solidFill>
                  <a:schemeClr val="accent1"/>
                </a:solidFill>
                <a:latin typeface="Times New Roman" panose="02020603050405020304" pitchFamily="18" charset="0"/>
                <a:ea typeface="Inter SemiBold" panose="02000503000000020004"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Muokkaa tekstin perustyylejä</a:t>
            </a:r>
          </a:p>
        </p:txBody>
      </p:sp>
      <p:sp>
        <p:nvSpPr>
          <p:cNvPr id="4" name="Sisällön paikkamerkki 3"/>
          <p:cNvSpPr>
            <a:spLocks noGrp="1"/>
          </p:cNvSpPr>
          <p:nvPr>
            <p:ph sz="half" idx="2"/>
          </p:nvPr>
        </p:nvSpPr>
        <p:spPr>
          <a:xfrm>
            <a:off x="479425" y="2505075"/>
            <a:ext cx="5472113" cy="3444875"/>
          </a:xfrm>
        </p:spPr>
        <p:txBody>
          <a:bodyPr/>
          <a:lstStyle>
            <a:lvl1pPr>
              <a:defRPr b="0" i="0">
                <a:latin typeface="Times New Roman" panose="02020603050405020304" pitchFamily="18" charset="0"/>
              </a:defRPr>
            </a:lvl1pPr>
            <a:lvl2pPr>
              <a:defRPr b="0" i="0">
                <a:latin typeface="Times New Roman" panose="02020603050405020304" pitchFamily="18" charset="0"/>
              </a:defRPr>
            </a:lvl2pPr>
            <a:lvl3pPr>
              <a:defRPr b="0" i="0">
                <a:latin typeface="Times New Roman" panose="02020603050405020304" pitchFamily="18" charset="0"/>
              </a:defRPr>
            </a:lvl3pPr>
            <a:lvl4pPr>
              <a:defRPr b="0" i="0">
                <a:latin typeface="Times New Roman" panose="02020603050405020304" pitchFamily="18" charset="0"/>
              </a:defRPr>
            </a:lvl4pPr>
            <a:lvl5pPr>
              <a:defRPr>
                <a:latin typeface="+mn-lt"/>
              </a:defRPr>
            </a:lvl5pPr>
          </a:lstStyle>
          <a:p>
            <a:pPr lvl="0"/>
            <a:r>
              <a:rPr lang="fi-FI" dirty="0"/>
              <a:t>Muokkaa tekstin perustyylejä</a:t>
            </a:r>
          </a:p>
          <a:p>
            <a:pPr lvl="1"/>
            <a:r>
              <a:rPr lang="fi-FI" dirty="0"/>
              <a:t>toinen taso</a:t>
            </a:r>
          </a:p>
          <a:p>
            <a:pPr lvl="2"/>
            <a:r>
              <a:rPr lang="fi-FI" dirty="0"/>
              <a:t>kolmas taso</a:t>
            </a:r>
          </a:p>
          <a:p>
            <a:pPr lvl="3"/>
            <a:r>
              <a:rPr lang="fi-FI" dirty="0"/>
              <a:t>neljäs taso</a:t>
            </a:r>
          </a:p>
        </p:txBody>
      </p:sp>
      <p:sp>
        <p:nvSpPr>
          <p:cNvPr id="5" name="Tekstin paikkamerkki 4"/>
          <p:cNvSpPr>
            <a:spLocks noGrp="1"/>
          </p:cNvSpPr>
          <p:nvPr>
            <p:ph type="body" sz="quarter" idx="3"/>
          </p:nvPr>
        </p:nvSpPr>
        <p:spPr>
          <a:xfrm>
            <a:off x="6240463" y="1633538"/>
            <a:ext cx="5472112" cy="679338"/>
          </a:xfrm>
        </p:spPr>
        <p:txBody>
          <a:bodyPr anchor="b"/>
          <a:lstStyle>
            <a:lvl1pPr marL="0" indent="0">
              <a:buNone/>
              <a:defRPr sz="2800" b="0" i="0">
                <a:solidFill>
                  <a:schemeClr val="accent1"/>
                </a:solidFill>
                <a:latin typeface="Times New Roman" panose="02020603050405020304" pitchFamily="18" charset="0"/>
                <a:ea typeface="Inter SemiBold" panose="02000503000000020004"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Muokkaa tekstin perustyylejä</a:t>
            </a:r>
          </a:p>
        </p:txBody>
      </p:sp>
      <p:sp>
        <p:nvSpPr>
          <p:cNvPr id="6" name="Sisällön paikkamerkki 5"/>
          <p:cNvSpPr>
            <a:spLocks noGrp="1"/>
          </p:cNvSpPr>
          <p:nvPr>
            <p:ph sz="quarter" idx="4"/>
          </p:nvPr>
        </p:nvSpPr>
        <p:spPr>
          <a:xfrm>
            <a:off x="6240463" y="2505075"/>
            <a:ext cx="5472112" cy="3444875"/>
          </a:xfrm>
        </p:spPr>
        <p:txBody>
          <a:bodyPr/>
          <a:lstStyle>
            <a:lvl1pPr>
              <a:defRPr b="0" i="0">
                <a:latin typeface="Times New Roman" panose="02020603050405020304" pitchFamily="18" charset="0"/>
              </a:defRPr>
            </a:lvl1pPr>
            <a:lvl2pPr>
              <a:defRPr b="0" i="0">
                <a:latin typeface="Times New Roman" panose="02020603050405020304" pitchFamily="18" charset="0"/>
              </a:defRPr>
            </a:lvl2pPr>
            <a:lvl3pPr>
              <a:defRPr b="0" i="0">
                <a:latin typeface="Times New Roman" panose="02020603050405020304" pitchFamily="18" charset="0"/>
              </a:defRPr>
            </a:lvl3pPr>
            <a:lvl4pPr>
              <a:defRPr b="0" i="0">
                <a:latin typeface="Times New Roman" panose="02020603050405020304" pitchFamily="18" charset="0"/>
              </a:defRPr>
            </a:lvl4pPr>
            <a:lvl5pPr>
              <a:defRPr>
                <a:latin typeface="+mn-lt"/>
              </a:defRPr>
            </a:lvl5pPr>
          </a:lstStyle>
          <a:p>
            <a:pPr lvl="0"/>
            <a:r>
              <a:rPr lang="fi-FI" dirty="0"/>
              <a:t>Muokkaa tekstin perustyylejä</a:t>
            </a:r>
          </a:p>
          <a:p>
            <a:pPr lvl="1"/>
            <a:r>
              <a:rPr lang="fi-FI" dirty="0"/>
              <a:t>toinen taso</a:t>
            </a:r>
          </a:p>
          <a:p>
            <a:pPr lvl="2"/>
            <a:r>
              <a:rPr lang="fi-FI" dirty="0"/>
              <a:t>kolmas taso</a:t>
            </a:r>
          </a:p>
          <a:p>
            <a:pPr lvl="3"/>
            <a:r>
              <a:rPr lang="fi-FI" dirty="0"/>
              <a:t>neljäs taso</a:t>
            </a:r>
          </a:p>
        </p:txBody>
      </p:sp>
    </p:spTree>
    <p:extLst>
      <p:ext uri="{BB962C8B-B14F-4D97-AF65-F5344CB8AC3E}">
        <p14:creationId xmlns:p14="http://schemas.microsoft.com/office/powerpoint/2010/main" val="24450622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hasCustomPrompt="1"/>
          </p:nvPr>
        </p:nvSpPr>
        <p:spPr/>
        <p:txBody>
          <a:bodyPr/>
          <a:lstStyle>
            <a:lvl1pPr>
              <a:defRPr b="0" i="0">
                <a:latin typeface="Times New Roman" panose="02020603050405020304" pitchFamily="18" charset="0"/>
              </a:defRPr>
            </a:lvl1pPr>
          </a:lstStyle>
          <a:p>
            <a:r>
              <a:rPr lang="fi-FI" dirty="0"/>
              <a:t>Muokkaa perustyyliä napsauttamalla</a:t>
            </a:r>
          </a:p>
        </p:txBody>
      </p:sp>
    </p:spTree>
    <p:extLst>
      <p:ext uri="{BB962C8B-B14F-4D97-AF65-F5344CB8AC3E}">
        <p14:creationId xmlns:p14="http://schemas.microsoft.com/office/powerpoint/2010/main" val="33259536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DD05C33-47F5-50EE-19D0-88A8588DD19A}"/>
              </a:ext>
            </a:extLst>
          </p:cNvPr>
          <p:cNvSpPr>
            <a:spLocks noGrp="1"/>
          </p:cNvSpPr>
          <p:nvPr>
            <p:ph type="title"/>
          </p:nvPr>
        </p:nvSpPr>
        <p:spPr>
          <a:xfrm>
            <a:off x="831850" y="1709738"/>
            <a:ext cx="10515600" cy="2852737"/>
          </a:xfrm>
        </p:spPr>
        <p:txBody>
          <a:bodyPr anchor="b"/>
          <a:lstStyle>
            <a:lvl1pPr>
              <a:defRPr sz="6000"/>
            </a:lvl1pPr>
          </a:lstStyle>
          <a:p>
            <a:r>
              <a:rPr lang="fi-FI"/>
              <a:t>Muokkaa ots. perustyyl. napsautt.</a:t>
            </a:r>
          </a:p>
        </p:txBody>
      </p:sp>
      <p:sp>
        <p:nvSpPr>
          <p:cNvPr id="3" name="Tekstin paikkamerkki 2">
            <a:extLst>
              <a:ext uri="{FF2B5EF4-FFF2-40B4-BE49-F238E27FC236}">
                <a16:creationId xmlns:a16="http://schemas.microsoft.com/office/drawing/2014/main" id="{C259081C-F09D-402C-CC9F-4E34E48051A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Päivämäärän paikkamerkki 3">
            <a:extLst>
              <a:ext uri="{FF2B5EF4-FFF2-40B4-BE49-F238E27FC236}">
                <a16:creationId xmlns:a16="http://schemas.microsoft.com/office/drawing/2014/main" id="{2416C520-4D30-F245-804B-142B3F8C8453}"/>
              </a:ext>
            </a:extLst>
          </p:cNvPr>
          <p:cNvSpPr>
            <a:spLocks noGrp="1"/>
          </p:cNvSpPr>
          <p:nvPr>
            <p:ph type="dt" sz="half" idx="10"/>
          </p:nvPr>
        </p:nvSpPr>
        <p:spPr/>
        <p:txBody>
          <a:bodyPr/>
          <a:lstStyle/>
          <a:p>
            <a:fld id="{739FDBF1-5706-4101-9DC2-AB7C190A8751}" type="datetimeFigureOut">
              <a:rPr lang="fi-FI" smtClean="0"/>
              <a:t>15.11.2023</a:t>
            </a:fld>
            <a:endParaRPr lang="fi-FI"/>
          </a:p>
        </p:txBody>
      </p:sp>
      <p:sp>
        <p:nvSpPr>
          <p:cNvPr id="5" name="Alatunnisteen paikkamerkki 4">
            <a:extLst>
              <a:ext uri="{FF2B5EF4-FFF2-40B4-BE49-F238E27FC236}">
                <a16:creationId xmlns:a16="http://schemas.microsoft.com/office/drawing/2014/main" id="{ABD36A7E-AD99-9856-AE13-4995C0C0D29A}"/>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B3496D03-00EE-21D1-AB60-86765DF4D76F}"/>
              </a:ext>
            </a:extLst>
          </p:cNvPr>
          <p:cNvSpPr>
            <a:spLocks noGrp="1"/>
          </p:cNvSpPr>
          <p:nvPr>
            <p:ph type="sldNum" sz="quarter" idx="12"/>
          </p:nvPr>
        </p:nvSpPr>
        <p:spPr/>
        <p:txBody>
          <a:bodyPr/>
          <a:lstStyle/>
          <a:p>
            <a:fld id="{F39A493C-63B8-4597-8486-8A6DE6C869CA}" type="slidenum">
              <a:rPr lang="fi-FI" smtClean="0"/>
              <a:t>‹#›</a:t>
            </a:fld>
            <a:endParaRPr lang="fi-FI"/>
          </a:p>
        </p:txBody>
      </p:sp>
    </p:spTree>
    <p:extLst>
      <p:ext uri="{BB962C8B-B14F-4D97-AF65-F5344CB8AC3E}">
        <p14:creationId xmlns:p14="http://schemas.microsoft.com/office/powerpoint/2010/main" val="12197816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F4E542E-336E-BF37-4299-FED11D1D9A88}"/>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89AB93F1-3B98-A3E6-512C-94C1AA3C396C}"/>
              </a:ext>
            </a:extLst>
          </p:cNvPr>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a:extLst>
              <a:ext uri="{FF2B5EF4-FFF2-40B4-BE49-F238E27FC236}">
                <a16:creationId xmlns:a16="http://schemas.microsoft.com/office/drawing/2014/main" id="{8872700D-96C6-378B-A5DC-453EDA2909E1}"/>
              </a:ext>
            </a:extLst>
          </p:cNvPr>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a:extLst>
              <a:ext uri="{FF2B5EF4-FFF2-40B4-BE49-F238E27FC236}">
                <a16:creationId xmlns:a16="http://schemas.microsoft.com/office/drawing/2014/main" id="{978C9115-B286-5D1D-CD18-3001BF4092BA}"/>
              </a:ext>
            </a:extLst>
          </p:cNvPr>
          <p:cNvSpPr>
            <a:spLocks noGrp="1"/>
          </p:cNvSpPr>
          <p:nvPr>
            <p:ph type="dt" sz="half" idx="10"/>
          </p:nvPr>
        </p:nvSpPr>
        <p:spPr/>
        <p:txBody>
          <a:bodyPr/>
          <a:lstStyle/>
          <a:p>
            <a:fld id="{739FDBF1-5706-4101-9DC2-AB7C190A8751}" type="datetimeFigureOut">
              <a:rPr lang="fi-FI" smtClean="0"/>
              <a:t>15.11.2023</a:t>
            </a:fld>
            <a:endParaRPr lang="fi-FI"/>
          </a:p>
        </p:txBody>
      </p:sp>
      <p:sp>
        <p:nvSpPr>
          <p:cNvPr id="6" name="Alatunnisteen paikkamerkki 5">
            <a:extLst>
              <a:ext uri="{FF2B5EF4-FFF2-40B4-BE49-F238E27FC236}">
                <a16:creationId xmlns:a16="http://schemas.microsoft.com/office/drawing/2014/main" id="{7AAB7751-9820-EF26-5354-D8EE71FD2EE0}"/>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E4B7C45D-1216-3A30-B5E9-D6DEEFC5C6B3}"/>
              </a:ext>
            </a:extLst>
          </p:cNvPr>
          <p:cNvSpPr>
            <a:spLocks noGrp="1"/>
          </p:cNvSpPr>
          <p:nvPr>
            <p:ph type="sldNum" sz="quarter" idx="12"/>
          </p:nvPr>
        </p:nvSpPr>
        <p:spPr/>
        <p:txBody>
          <a:bodyPr/>
          <a:lstStyle/>
          <a:p>
            <a:fld id="{F39A493C-63B8-4597-8486-8A6DE6C869CA}" type="slidenum">
              <a:rPr lang="fi-FI" smtClean="0"/>
              <a:t>‹#›</a:t>
            </a:fld>
            <a:endParaRPr lang="fi-FI"/>
          </a:p>
        </p:txBody>
      </p:sp>
    </p:spTree>
    <p:extLst>
      <p:ext uri="{BB962C8B-B14F-4D97-AF65-F5344CB8AC3E}">
        <p14:creationId xmlns:p14="http://schemas.microsoft.com/office/powerpoint/2010/main" val="11241412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F2EA37E-8A64-4545-99E2-9B273072A8BE}"/>
              </a:ext>
            </a:extLst>
          </p:cNvPr>
          <p:cNvSpPr>
            <a:spLocks noGrp="1"/>
          </p:cNvSpPr>
          <p:nvPr>
            <p:ph type="title"/>
          </p:nvPr>
        </p:nvSpPr>
        <p:spPr>
          <a:xfrm>
            <a:off x="839788" y="365125"/>
            <a:ext cx="10515600" cy="1325563"/>
          </a:xfrm>
        </p:spPr>
        <p:txBody>
          <a:bodyPr/>
          <a:lstStyle/>
          <a:p>
            <a:r>
              <a:rPr lang="fi-FI"/>
              <a:t>Muokkaa ots. perustyyl. napsautt.</a:t>
            </a:r>
          </a:p>
        </p:txBody>
      </p:sp>
      <p:sp>
        <p:nvSpPr>
          <p:cNvPr id="3" name="Tekstin paikkamerkki 2">
            <a:extLst>
              <a:ext uri="{FF2B5EF4-FFF2-40B4-BE49-F238E27FC236}">
                <a16:creationId xmlns:a16="http://schemas.microsoft.com/office/drawing/2014/main" id="{7D177104-B867-6F57-2CD5-457FB4E95FD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D9437A63-6456-3BD8-47DF-AB62CF8D4473}"/>
              </a:ext>
            </a:extLst>
          </p:cNvPr>
          <p:cNvSpPr>
            <a:spLocks noGrp="1"/>
          </p:cNvSpPr>
          <p:nvPr>
            <p:ph sz="half" idx="2"/>
          </p:nvPr>
        </p:nvSpPr>
        <p:spPr>
          <a:xfrm>
            <a:off x="839788" y="2505075"/>
            <a:ext cx="5157787"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a:extLst>
              <a:ext uri="{FF2B5EF4-FFF2-40B4-BE49-F238E27FC236}">
                <a16:creationId xmlns:a16="http://schemas.microsoft.com/office/drawing/2014/main" id="{99EE2EB8-3D8C-73BE-729F-E240841E16E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a:extLst>
              <a:ext uri="{FF2B5EF4-FFF2-40B4-BE49-F238E27FC236}">
                <a16:creationId xmlns:a16="http://schemas.microsoft.com/office/drawing/2014/main" id="{53180859-5C6C-1D53-3511-43370726F162}"/>
              </a:ext>
            </a:extLst>
          </p:cNvPr>
          <p:cNvSpPr>
            <a:spLocks noGrp="1"/>
          </p:cNvSpPr>
          <p:nvPr>
            <p:ph sz="quarter" idx="4"/>
          </p:nvPr>
        </p:nvSpPr>
        <p:spPr>
          <a:xfrm>
            <a:off x="6172200" y="2505075"/>
            <a:ext cx="5183188"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a:extLst>
              <a:ext uri="{FF2B5EF4-FFF2-40B4-BE49-F238E27FC236}">
                <a16:creationId xmlns:a16="http://schemas.microsoft.com/office/drawing/2014/main" id="{83F369F9-14AA-07FA-2234-8C1ED2127D7E}"/>
              </a:ext>
            </a:extLst>
          </p:cNvPr>
          <p:cNvSpPr>
            <a:spLocks noGrp="1"/>
          </p:cNvSpPr>
          <p:nvPr>
            <p:ph type="dt" sz="half" idx="10"/>
          </p:nvPr>
        </p:nvSpPr>
        <p:spPr/>
        <p:txBody>
          <a:bodyPr/>
          <a:lstStyle/>
          <a:p>
            <a:fld id="{739FDBF1-5706-4101-9DC2-AB7C190A8751}" type="datetimeFigureOut">
              <a:rPr lang="fi-FI" smtClean="0"/>
              <a:t>15.11.2023</a:t>
            </a:fld>
            <a:endParaRPr lang="fi-FI"/>
          </a:p>
        </p:txBody>
      </p:sp>
      <p:sp>
        <p:nvSpPr>
          <p:cNvPr id="8" name="Alatunnisteen paikkamerkki 7">
            <a:extLst>
              <a:ext uri="{FF2B5EF4-FFF2-40B4-BE49-F238E27FC236}">
                <a16:creationId xmlns:a16="http://schemas.microsoft.com/office/drawing/2014/main" id="{982BB0AB-C23A-EA2D-ED16-2FB59895D15B}"/>
              </a:ext>
            </a:extLst>
          </p:cNvPr>
          <p:cNvSpPr>
            <a:spLocks noGrp="1"/>
          </p:cNvSpPr>
          <p:nvPr>
            <p:ph type="ftr" sz="quarter" idx="11"/>
          </p:nvPr>
        </p:nvSpPr>
        <p:spPr/>
        <p:txBody>
          <a:bodyPr/>
          <a:lstStyle/>
          <a:p>
            <a:endParaRPr lang="fi-FI"/>
          </a:p>
        </p:txBody>
      </p:sp>
      <p:sp>
        <p:nvSpPr>
          <p:cNvPr id="9" name="Dian numeron paikkamerkki 8">
            <a:extLst>
              <a:ext uri="{FF2B5EF4-FFF2-40B4-BE49-F238E27FC236}">
                <a16:creationId xmlns:a16="http://schemas.microsoft.com/office/drawing/2014/main" id="{8FD07C38-5F2F-334C-586A-BFC70E79B6D8}"/>
              </a:ext>
            </a:extLst>
          </p:cNvPr>
          <p:cNvSpPr>
            <a:spLocks noGrp="1"/>
          </p:cNvSpPr>
          <p:nvPr>
            <p:ph type="sldNum" sz="quarter" idx="12"/>
          </p:nvPr>
        </p:nvSpPr>
        <p:spPr/>
        <p:txBody>
          <a:bodyPr/>
          <a:lstStyle/>
          <a:p>
            <a:fld id="{F39A493C-63B8-4597-8486-8A6DE6C869CA}" type="slidenum">
              <a:rPr lang="fi-FI" smtClean="0"/>
              <a:t>‹#›</a:t>
            </a:fld>
            <a:endParaRPr lang="fi-FI"/>
          </a:p>
        </p:txBody>
      </p:sp>
    </p:spTree>
    <p:extLst>
      <p:ext uri="{BB962C8B-B14F-4D97-AF65-F5344CB8AC3E}">
        <p14:creationId xmlns:p14="http://schemas.microsoft.com/office/powerpoint/2010/main" val="22076884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EFC5C6E-437F-DF66-8CD0-05EF0D1E026A}"/>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21600BBA-6077-F84E-7BDF-A00EF3E0F424}"/>
              </a:ext>
            </a:extLst>
          </p:cNvPr>
          <p:cNvSpPr>
            <a:spLocks noGrp="1"/>
          </p:cNvSpPr>
          <p:nvPr>
            <p:ph type="dt" sz="half" idx="10"/>
          </p:nvPr>
        </p:nvSpPr>
        <p:spPr/>
        <p:txBody>
          <a:bodyPr/>
          <a:lstStyle/>
          <a:p>
            <a:fld id="{739FDBF1-5706-4101-9DC2-AB7C190A8751}" type="datetimeFigureOut">
              <a:rPr lang="fi-FI" smtClean="0"/>
              <a:t>15.11.2023</a:t>
            </a:fld>
            <a:endParaRPr lang="fi-FI"/>
          </a:p>
        </p:txBody>
      </p:sp>
      <p:sp>
        <p:nvSpPr>
          <p:cNvPr id="4" name="Alatunnisteen paikkamerkki 3">
            <a:extLst>
              <a:ext uri="{FF2B5EF4-FFF2-40B4-BE49-F238E27FC236}">
                <a16:creationId xmlns:a16="http://schemas.microsoft.com/office/drawing/2014/main" id="{FE0C5B3B-5DB9-64E3-F64E-A9630DCB97E4}"/>
              </a:ext>
            </a:extLst>
          </p:cNvPr>
          <p:cNvSpPr>
            <a:spLocks noGrp="1"/>
          </p:cNvSpPr>
          <p:nvPr>
            <p:ph type="ftr" sz="quarter" idx="11"/>
          </p:nvPr>
        </p:nvSpPr>
        <p:spPr/>
        <p:txBody>
          <a:bodyPr/>
          <a:lstStyle/>
          <a:p>
            <a:endParaRPr lang="fi-FI"/>
          </a:p>
        </p:txBody>
      </p:sp>
      <p:sp>
        <p:nvSpPr>
          <p:cNvPr id="5" name="Dian numeron paikkamerkki 4">
            <a:extLst>
              <a:ext uri="{FF2B5EF4-FFF2-40B4-BE49-F238E27FC236}">
                <a16:creationId xmlns:a16="http://schemas.microsoft.com/office/drawing/2014/main" id="{5C9A295F-B1E1-F565-6AFC-B1B5717AC611}"/>
              </a:ext>
            </a:extLst>
          </p:cNvPr>
          <p:cNvSpPr>
            <a:spLocks noGrp="1"/>
          </p:cNvSpPr>
          <p:nvPr>
            <p:ph type="sldNum" sz="quarter" idx="12"/>
          </p:nvPr>
        </p:nvSpPr>
        <p:spPr/>
        <p:txBody>
          <a:bodyPr/>
          <a:lstStyle/>
          <a:p>
            <a:fld id="{F39A493C-63B8-4597-8486-8A6DE6C869CA}" type="slidenum">
              <a:rPr lang="fi-FI" smtClean="0"/>
              <a:t>‹#›</a:t>
            </a:fld>
            <a:endParaRPr lang="fi-FI"/>
          </a:p>
        </p:txBody>
      </p:sp>
    </p:spTree>
    <p:extLst>
      <p:ext uri="{BB962C8B-B14F-4D97-AF65-F5344CB8AC3E}">
        <p14:creationId xmlns:p14="http://schemas.microsoft.com/office/powerpoint/2010/main" val="8700917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48AC5F58-35DD-51C5-6499-3D4C621F166A}"/>
              </a:ext>
            </a:extLst>
          </p:cNvPr>
          <p:cNvSpPr>
            <a:spLocks noGrp="1"/>
          </p:cNvSpPr>
          <p:nvPr>
            <p:ph type="dt" sz="half" idx="10"/>
          </p:nvPr>
        </p:nvSpPr>
        <p:spPr/>
        <p:txBody>
          <a:bodyPr/>
          <a:lstStyle/>
          <a:p>
            <a:fld id="{739FDBF1-5706-4101-9DC2-AB7C190A8751}" type="datetimeFigureOut">
              <a:rPr lang="fi-FI" smtClean="0"/>
              <a:t>15.11.2023</a:t>
            </a:fld>
            <a:endParaRPr lang="fi-FI"/>
          </a:p>
        </p:txBody>
      </p:sp>
      <p:sp>
        <p:nvSpPr>
          <p:cNvPr id="3" name="Alatunnisteen paikkamerkki 2">
            <a:extLst>
              <a:ext uri="{FF2B5EF4-FFF2-40B4-BE49-F238E27FC236}">
                <a16:creationId xmlns:a16="http://schemas.microsoft.com/office/drawing/2014/main" id="{2D2EC51E-88CE-1147-FFB2-A01477CF25CE}"/>
              </a:ext>
            </a:extLst>
          </p:cNvPr>
          <p:cNvSpPr>
            <a:spLocks noGrp="1"/>
          </p:cNvSpPr>
          <p:nvPr>
            <p:ph type="ftr" sz="quarter" idx="11"/>
          </p:nvPr>
        </p:nvSpPr>
        <p:spPr/>
        <p:txBody>
          <a:bodyPr/>
          <a:lstStyle/>
          <a:p>
            <a:endParaRPr lang="fi-FI"/>
          </a:p>
        </p:txBody>
      </p:sp>
      <p:sp>
        <p:nvSpPr>
          <p:cNvPr id="4" name="Dian numeron paikkamerkki 3">
            <a:extLst>
              <a:ext uri="{FF2B5EF4-FFF2-40B4-BE49-F238E27FC236}">
                <a16:creationId xmlns:a16="http://schemas.microsoft.com/office/drawing/2014/main" id="{1F5F271C-8134-EB9B-446B-0E5298AC96B9}"/>
              </a:ext>
            </a:extLst>
          </p:cNvPr>
          <p:cNvSpPr>
            <a:spLocks noGrp="1"/>
          </p:cNvSpPr>
          <p:nvPr>
            <p:ph type="sldNum" sz="quarter" idx="12"/>
          </p:nvPr>
        </p:nvSpPr>
        <p:spPr/>
        <p:txBody>
          <a:bodyPr/>
          <a:lstStyle/>
          <a:p>
            <a:fld id="{F39A493C-63B8-4597-8486-8A6DE6C869CA}" type="slidenum">
              <a:rPr lang="fi-FI" smtClean="0"/>
              <a:t>‹#›</a:t>
            </a:fld>
            <a:endParaRPr lang="fi-FI"/>
          </a:p>
        </p:txBody>
      </p:sp>
    </p:spTree>
    <p:extLst>
      <p:ext uri="{BB962C8B-B14F-4D97-AF65-F5344CB8AC3E}">
        <p14:creationId xmlns:p14="http://schemas.microsoft.com/office/powerpoint/2010/main" val="4231755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A752B46-B4CB-173C-DBF5-A0AE5796583B}"/>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Sisällön paikkamerkki 2">
            <a:extLst>
              <a:ext uri="{FF2B5EF4-FFF2-40B4-BE49-F238E27FC236}">
                <a16:creationId xmlns:a16="http://schemas.microsoft.com/office/drawing/2014/main" id="{E7A57752-2735-E464-E70A-20124F4CB04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a:extLst>
              <a:ext uri="{FF2B5EF4-FFF2-40B4-BE49-F238E27FC236}">
                <a16:creationId xmlns:a16="http://schemas.microsoft.com/office/drawing/2014/main" id="{CCB9174E-6CE5-3D9D-7109-89917D9207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8998BA97-69E7-6C0A-5F88-4C2EE5BF68A9}"/>
              </a:ext>
            </a:extLst>
          </p:cNvPr>
          <p:cNvSpPr>
            <a:spLocks noGrp="1"/>
          </p:cNvSpPr>
          <p:nvPr>
            <p:ph type="dt" sz="half" idx="10"/>
          </p:nvPr>
        </p:nvSpPr>
        <p:spPr/>
        <p:txBody>
          <a:bodyPr/>
          <a:lstStyle/>
          <a:p>
            <a:fld id="{739FDBF1-5706-4101-9DC2-AB7C190A8751}" type="datetimeFigureOut">
              <a:rPr lang="fi-FI" smtClean="0"/>
              <a:t>15.11.2023</a:t>
            </a:fld>
            <a:endParaRPr lang="fi-FI"/>
          </a:p>
        </p:txBody>
      </p:sp>
      <p:sp>
        <p:nvSpPr>
          <p:cNvPr id="6" name="Alatunnisteen paikkamerkki 5">
            <a:extLst>
              <a:ext uri="{FF2B5EF4-FFF2-40B4-BE49-F238E27FC236}">
                <a16:creationId xmlns:a16="http://schemas.microsoft.com/office/drawing/2014/main" id="{20F652A0-01AE-3EE7-6008-1B50419548C4}"/>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CB07D596-D5F2-D1E0-2723-390F58B2CE84}"/>
              </a:ext>
            </a:extLst>
          </p:cNvPr>
          <p:cNvSpPr>
            <a:spLocks noGrp="1"/>
          </p:cNvSpPr>
          <p:nvPr>
            <p:ph type="sldNum" sz="quarter" idx="12"/>
          </p:nvPr>
        </p:nvSpPr>
        <p:spPr/>
        <p:txBody>
          <a:bodyPr/>
          <a:lstStyle/>
          <a:p>
            <a:fld id="{F39A493C-63B8-4597-8486-8A6DE6C869CA}" type="slidenum">
              <a:rPr lang="fi-FI" smtClean="0"/>
              <a:t>‹#›</a:t>
            </a:fld>
            <a:endParaRPr lang="fi-FI"/>
          </a:p>
        </p:txBody>
      </p:sp>
    </p:spTree>
    <p:extLst>
      <p:ext uri="{BB962C8B-B14F-4D97-AF65-F5344CB8AC3E}">
        <p14:creationId xmlns:p14="http://schemas.microsoft.com/office/powerpoint/2010/main" val="12512952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69692A5-A464-1A2A-2984-FF67AF5A9343}"/>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Kuvan paikkamerkki 2">
            <a:extLst>
              <a:ext uri="{FF2B5EF4-FFF2-40B4-BE49-F238E27FC236}">
                <a16:creationId xmlns:a16="http://schemas.microsoft.com/office/drawing/2014/main" id="{5F2F43CF-2571-13CD-8A15-5D58382256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a:extLst>
              <a:ext uri="{FF2B5EF4-FFF2-40B4-BE49-F238E27FC236}">
                <a16:creationId xmlns:a16="http://schemas.microsoft.com/office/drawing/2014/main" id="{E01BF949-53CE-B5DE-3AF1-447D4CA1AA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91A4E6BC-EF93-BE55-B3F2-A4CD3BE4EE84}"/>
              </a:ext>
            </a:extLst>
          </p:cNvPr>
          <p:cNvSpPr>
            <a:spLocks noGrp="1"/>
          </p:cNvSpPr>
          <p:nvPr>
            <p:ph type="dt" sz="half" idx="10"/>
          </p:nvPr>
        </p:nvSpPr>
        <p:spPr/>
        <p:txBody>
          <a:bodyPr/>
          <a:lstStyle/>
          <a:p>
            <a:fld id="{739FDBF1-5706-4101-9DC2-AB7C190A8751}" type="datetimeFigureOut">
              <a:rPr lang="fi-FI" smtClean="0"/>
              <a:t>15.11.2023</a:t>
            </a:fld>
            <a:endParaRPr lang="fi-FI"/>
          </a:p>
        </p:txBody>
      </p:sp>
      <p:sp>
        <p:nvSpPr>
          <p:cNvPr id="6" name="Alatunnisteen paikkamerkki 5">
            <a:extLst>
              <a:ext uri="{FF2B5EF4-FFF2-40B4-BE49-F238E27FC236}">
                <a16:creationId xmlns:a16="http://schemas.microsoft.com/office/drawing/2014/main" id="{633A406A-35CC-48D6-9322-1947B50A44D4}"/>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48627C57-81FC-D0B5-67ED-5D56F17154A9}"/>
              </a:ext>
            </a:extLst>
          </p:cNvPr>
          <p:cNvSpPr>
            <a:spLocks noGrp="1"/>
          </p:cNvSpPr>
          <p:nvPr>
            <p:ph type="sldNum" sz="quarter" idx="12"/>
          </p:nvPr>
        </p:nvSpPr>
        <p:spPr/>
        <p:txBody>
          <a:bodyPr/>
          <a:lstStyle/>
          <a:p>
            <a:fld id="{F39A493C-63B8-4597-8486-8A6DE6C869CA}" type="slidenum">
              <a:rPr lang="fi-FI" smtClean="0"/>
              <a:t>‹#›</a:t>
            </a:fld>
            <a:endParaRPr lang="fi-FI"/>
          </a:p>
        </p:txBody>
      </p:sp>
    </p:spTree>
    <p:extLst>
      <p:ext uri="{BB962C8B-B14F-4D97-AF65-F5344CB8AC3E}">
        <p14:creationId xmlns:p14="http://schemas.microsoft.com/office/powerpoint/2010/main" val="21915246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E2C5890C-3A5F-6ED3-8FF9-A1DC86C5EA8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Tekstin paikkamerkki 2">
            <a:extLst>
              <a:ext uri="{FF2B5EF4-FFF2-40B4-BE49-F238E27FC236}">
                <a16:creationId xmlns:a16="http://schemas.microsoft.com/office/drawing/2014/main" id="{74036F85-4D7B-7B22-EE5A-5127A6629C8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Päivämäärän paikkamerkki 3">
            <a:extLst>
              <a:ext uri="{FF2B5EF4-FFF2-40B4-BE49-F238E27FC236}">
                <a16:creationId xmlns:a16="http://schemas.microsoft.com/office/drawing/2014/main" id="{3040ABAA-6276-8DEB-EF57-9D56E650AD9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Times New Roman" panose="02020603050405020304" pitchFamily="18" charset="0"/>
              </a:defRPr>
            </a:lvl1pPr>
          </a:lstStyle>
          <a:p>
            <a:fld id="{739FDBF1-5706-4101-9DC2-AB7C190A8751}" type="datetimeFigureOut">
              <a:rPr lang="fi-FI" smtClean="0"/>
              <a:pPr/>
              <a:t>15.11.2023</a:t>
            </a:fld>
            <a:endParaRPr lang="fi-FI" dirty="0"/>
          </a:p>
        </p:txBody>
      </p:sp>
      <p:sp>
        <p:nvSpPr>
          <p:cNvPr id="5" name="Alatunnisteen paikkamerkki 4">
            <a:extLst>
              <a:ext uri="{FF2B5EF4-FFF2-40B4-BE49-F238E27FC236}">
                <a16:creationId xmlns:a16="http://schemas.microsoft.com/office/drawing/2014/main" id="{3921AB85-C2E1-FF2E-799C-C6FC418B2BC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Times New Roman" panose="02020603050405020304" pitchFamily="18" charset="0"/>
              </a:defRPr>
            </a:lvl1pPr>
          </a:lstStyle>
          <a:p>
            <a:endParaRPr lang="fi-FI" dirty="0"/>
          </a:p>
        </p:txBody>
      </p:sp>
      <p:sp>
        <p:nvSpPr>
          <p:cNvPr id="6" name="Dian numeron paikkamerkki 5">
            <a:extLst>
              <a:ext uri="{FF2B5EF4-FFF2-40B4-BE49-F238E27FC236}">
                <a16:creationId xmlns:a16="http://schemas.microsoft.com/office/drawing/2014/main" id="{16C8BD13-A623-2AE6-4EDB-35C9C0EEE1F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Times New Roman" panose="02020603050405020304" pitchFamily="18" charset="0"/>
              </a:defRPr>
            </a:lvl1pPr>
          </a:lstStyle>
          <a:p>
            <a:fld id="{F39A493C-63B8-4597-8486-8A6DE6C869CA}" type="slidenum">
              <a:rPr lang="fi-FI" smtClean="0"/>
              <a:pPr/>
              <a:t>‹#›</a:t>
            </a:fld>
            <a:endParaRPr lang="fi-FI" dirty="0"/>
          </a:p>
        </p:txBody>
      </p:sp>
    </p:spTree>
    <p:extLst>
      <p:ext uri="{BB962C8B-B14F-4D97-AF65-F5344CB8AC3E}">
        <p14:creationId xmlns:p14="http://schemas.microsoft.com/office/powerpoint/2010/main" val="42843703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0" i="0" kern="1200">
          <a:solidFill>
            <a:schemeClr val="tx1"/>
          </a:solidFill>
          <a:latin typeface="Times New Roman" panose="02020603050405020304"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Times New Roman" panose="020206030504050203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Times New Roman" panose="020206030504050203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Times New Roman" panose="020206030504050203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Times New Roman" panose="020206030504050203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Times New Roman" panose="0202060305040502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484188" y="333375"/>
            <a:ext cx="11228387" cy="923925"/>
          </a:xfrm>
          <a:prstGeom prst="rect">
            <a:avLst/>
          </a:prstGeom>
        </p:spPr>
        <p:txBody>
          <a:bodyPr vert="horz" lIns="0" tIns="0" rIns="0" bIns="0" rtlCol="0" anchor="ctr">
            <a:noAutofit/>
          </a:bodyPr>
          <a:lstStyle/>
          <a:p>
            <a:r>
              <a:rPr lang="fi-FI" dirty="0"/>
              <a:t>Muokkaa perustyyliä </a:t>
            </a:r>
            <a:br>
              <a:rPr lang="fi-FI" dirty="0"/>
            </a:br>
            <a:r>
              <a:rPr lang="fi-FI" dirty="0"/>
              <a:t>napsauttamalla</a:t>
            </a:r>
          </a:p>
        </p:txBody>
      </p:sp>
      <p:sp>
        <p:nvSpPr>
          <p:cNvPr id="3" name="Tekstin paikkamerkki 2"/>
          <p:cNvSpPr>
            <a:spLocks noGrp="1"/>
          </p:cNvSpPr>
          <p:nvPr>
            <p:ph type="body" idx="1"/>
          </p:nvPr>
        </p:nvSpPr>
        <p:spPr>
          <a:xfrm>
            <a:off x="484188" y="1628775"/>
            <a:ext cx="11228388" cy="4321175"/>
          </a:xfrm>
          <a:prstGeom prst="rect">
            <a:avLst/>
          </a:prstGeom>
        </p:spPr>
        <p:txBody>
          <a:bodyPr vert="horz" lIns="0" tIns="0" rIns="0" bIns="0" rtlCol="0">
            <a:noAutofit/>
          </a:bodyPr>
          <a:lstStyle/>
          <a:p>
            <a:pPr lvl="0"/>
            <a:r>
              <a:rPr lang="fi-FI" dirty="0"/>
              <a:t>Muokkaa tekstin perustyylejä</a:t>
            </a:r>
          </a:p>
          <a:p>
            <a:pPr lvl="1"/>
            <a:r>
              <a:rPr lang="fi-FI" dirty="0"/>
              <a:t>toinen taso</a:t>
            </a:r>
          </a:p>
          <a:p>
            <a:pPr lvl="2"/>
            <a:r>
              <a:rPr lang="fi-FI" dirty="0"/>
              <a:t>kolmas taso</a:t>
            </a:r>
          </a:p>
          <a:p>
            <a:pPr lvl="3"/>
            <a:r>
              <a:rPr lang="fi-FI" dirty="0"/>
              <a:t>neljäs taso</a:t>
            </a:r>
          </a:p>
        </p:txBody>
      </p:sp>
      <p:sp>
        <p:nvSpPr>
          <p:cNvPr id="4" name="Päivämäärän paikkamerkki 3">
            <a:extLst>
              <a:ext uri="{C183D7F6-B498-43B3-948B-1728B52AA6E4}">
                <adec:decorative xmlns:adec="http://schemas.microsoft.com/office/drawing/2017/decorative" val="1"/>
              </a:ext>
            </a:extLst>
          </p:cNvPr>
          <p:cNvSpPr>
            <a:spLocks noGrp="1"/>
          </p:cNvSpPr>
          <p:nvPr>
            <p:ph type="dt" sz="half" idx="2"/>
          </p:nvPr>
        </p:nvSpPr>
        <p:spPr>
          <a:xfrm>
            <a:off x="2765592" y="6237288"/>
            <a:ext cx="1102405" cy="365125"/>
          </a:xfrm>
          <a:prstGeom prst="rect">
            <a:avLst/>
          </a:prstGeom>
        </p:spPr>
        <p:txBody>
          <a:bodyPr vert="horz" lIns="91440" tIns="45720" rIns="91440" bIns="45720" rtlCol="0" anchor="ctr"/>
          <a:lstStyle>
            <a:lvl1pPr algn="l">
              <a:defRPr sz="1200" b="0" i="0">
                <a:solidFill>
                  <a:schemeClr val="tx2"/>
                </a:solidFill>
                <a:latin typeface="Times New Roman" panose="02020603050405020304" pitchFamily="18" charset="0"/>
              </a:defRPr>
            </a:lvl1pPr>
          </a:lstStyle>
          <a:p>
            <a:fld id="{6D0B9357-9661-48F7-A1F2-C31C785BF849}" type="datetime1">
              <a:rPr lang="fi-FI" smtClean="0"/>
              <a:pPr/>
              <a:t>15.11.2023</a:t>
            </a:fld>
            <a:endParaRPr lang="fi-FI" dirty="0"/>
          </a:p>
        </p:txBody>
      </p:sp>
      <p:sp>
        <p:nvSpPr>
          <p:cNvPr id="5" name="Alatunnisteen paikkamerkki 4">
            <a:extLst>
              <a:ext uri="{C183D7F6-B498-43B3-948B-1728B52AA6E4}">
                <adec:decorative xmlns:adec="http://schemas.microsoft.com/office/drawing/2017/decorative" val="1"/>
              </a:ext>
            </a:extLst>
          </p:cNvPr>
          <p:cNvSpPr>
            <a:spLocks noGrp="1"/>
          </p:cNvSpPr>
          <p:nvPr>
            <p:ph type="ftr" sz="quarter" idx="3"/>
          </p:nvPr>
        </p:nvSpPr>
        <p:spPr>
          <a:xfrm>
            <a:off x="4588774" y="6238368"/>
            <a:ext cx="5364596" cy="365125"/>
          </a:xfrm>
          <a:prstGeom prst="rect">
            <a:avLst/>
          </a:prstGeom>
        </p:spPr>
        <p:txBody>
          <a:bodyPr vert="horz" lIns="91440" tIns="45720" rIns="91440" bIns="45720" rtlCol="0" anchor="ctr"/>
          <a:lstStyle>
            <a:lvl1pPr algn="ctr">
              <a:defRPr sz="1200" b="0" i="0">
                <a:solidFill>
                  <a:schemeClr val="tx2"/>
                </a:solidFill>
                <a:latin typeface="Times New Roman" panose="02020603050405020304" pitchFamily="18" charset="0"/>
              </a:defRPr>
            </a:lvl1pPr>
          </a:lstStyle>
          <a:p>
            <a:r>
              <a:rPr lang="fi-FI" dirty="0"/>
              <a:t>Etunimi Sukunimi</a:t>
            </a:r>
          </a:p>
        </p:txBody>
      </p:sp>
      <p:sp>
        <p:nvSpPr>
          <p:cNvPr id="6" name="Dian numeron paikkamerkki 5">
            <a:extLst>
              <a:ext uri="{C183D7F6-B498-43B3-948B-1728B52AA6E4}">
                <adec:decorative xmlns:adec="http://schemas.microsoft.com/office/drawing/2017/decorative" val="1"/>
              </a:ext>
            </a:extLst>
          </p:cNvPr>
          <p:cNvSpPr>
            <a:spLocks noGrp="1"/>
          </p:cNvSpPr>
          <p:nvPr>
            <p:ph type="sldNum" sz="quarter" idx="4"/>
          </p:nvPr>
        </p:nvSpPr>
        <p:spPr>
          <a:xfrm>
            <a:off x="10674147" y="6237288"/>
            <a:ext cx="1044264" cy="365125"/>
          </a:xfrm>
          <a:prstGeom prst="rect">
            <a:avLst/>
          </a:prstGeom>
        </p:spPr>
        <p:txBody>
          <a:bodyPr vert="horz" lIns="91440" tIns="45720" rIns="91440" bIns="45720" rtlCol="0" anchor="ctr"/>
          <a:lstStyle>
            <a:lvl1pPr algn="r">
              <a:defRPr sz="1200" b="0" i="0">
                <a:solidFill>
                  <a:schemeClr val="tx2"/>
                </a:solidFill>
                <a:latin typeface="Times New Roman" panose="02020603050405020304" pitchFamily="18" charset="0"/>
              </a:defRPr>
            </a:lvl1pPr>
          </a:lstStyle>
          <a:p>
            <a:fld id="{74579C77-9DC3-4139-BDA4-AA8FE7814479}" type="slidenum">
              <a:rPr lang="fi-FI" smtClean="0"/>
              <a:pPr/>
              <a:t>‹#›</a:t>
            </a:fld>
            <a:endParaRPr lang="fi-FI" dirty="0"/>
          </a:p>
        </p:txBody>
      </p:sp>
      <p:pic>
        <p:nvPicPr>
          <p:cNvPr id="12" name="Kuva 11">
            <a:extLst>
              <a:ext uri="{C183D7F6-B498-43B3-948B-1728B52AA6E4}">
                <adec:decorative xmlns:adec="http://schemas.microsoft.com/office/drawing/2017/decorative" val="1"/>
              </a:ext>
            </a:extLst>
          </p:cNvPr>
          <p:cNvPicPr>
            <a:picLocks noChangeAspect="1"/>
          </p:cNvPicPr>
          <p:nvPr userDrawn="1"/>
        </p:nvPicPr>
        <p:blipFill>
          <a:blip r:embed="rId14"/>
          <a:stretch>
            <a:fillRect/>
          </a:stretch>
        </p:blipFill>
        <p:spPr>
          <a:xfrm>
            <a:off x="474799" y="6237288"/>
            <a:ext cx="1440000" cy="425694"/>
          </a:xfrm>
          <a:prstGeom prst="rect">
            <a:avLst/>
          </a:prstGeom>
        </p:spPr>
      </p:pic>
    </p:spTree>
    <p:extLst>
      <p:ext uri="{BB962C8B-B14F-4D97-AF65-F5344CB8AC3E}">
        <p14:creationId xmlns:p14="http://schemas.microsoft.com/office/powerpoint/2010/main" val="19521493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p:txStyles>
    <p:titleStyle>
      <a:lvl1pPr algn="l" defTabSz="914400" rtl="0" eaLnBrk="1" latinLnBrk="0" hangingPunct="1">
        <a:lnSpc>
          <a:spcPct val="90000"/>
        </a:lnSpc>
        <a:spcBef>
          <a:spcPct val="0"/>
        </a:spcBef>
        <a:buNone/>
        <a:defRPr sz="3200" b="0" i="0" kern="1200">
          <a:solidFill>
            <a:schemeClr val="tx2"/>
          </a:solidFill>
          <a:latin typeface="Times New Roman" panose="02020603050405020304" pitchFamily="18" charset="0"/>
          <a:ea typeface="Inter SemiBold" panose="02000503000000020004" pitchFamily="2" charset="0"/>
          <a:cs typeface="+mj-cs"/>
        </a:defRPr>
      </a:lvl1pPr>
    </p:titleStyle>
    <p:bodyStyle>
      <a:lvl1pPr marL="216000" indent="-216000" algn="l" defTabSz="914400" rtl="0" eaLnBrk="1" latinLnBrk="0" hangingPunct="1">
        <a:lnSpc>
          <a:spcPct val="100000"/>
        </a:lnSpc>
        <a:spcBef>
          <a:spcPts val="0"/>
        </a:spcBef>
        <a:spcAft>
          <a:spcPts val="1200"/>
        </a:spcAft>
        <a:buClr>
          <a:schemeClr val="tx2"/>
        </a:buClr>
        <a:buFont typeface="Arial" panose="020B0604020202020204" pitchFamily="34" charset="0"/>
        <a:buChar char="•"/>
        <a:defRPr sz="2800" b="0" i="0" kern="1200">
          <a:solidFill>
            <a:schemeClr val="tx1"/>
          </a:solidFill>
          <a:latin typeface="Times New Roman" panose="02020603050405020304" pitchFamily="18" charset="0"/>
          <a:ea typeface="Inter" panose="02000503000000020004" pitchFamily="2" charset="0"/>
          <a:cs typeface="+mn-cs"/>
        </a:defRPr>
      </a:lvl1pPr>
      <a:lvl2pPr marL="360000" indent="-216000" algn="l" defTabSz="914400" rtl="0" eaLnBrk="1" latinLnBrk="0" hangingPunct="1">
        <a:lnSpc>
          <a:spcPct val="100000"/>
        </a:lnSpc>
        <a:spcBef>
          <a:spcPts val="0"/>
        </a:spcBef>
        <a:spcAft>
          <a:spcPts val="1200"/>
        </a:spcAft>
        <a:buClr>
          <a:schemeClr val="tx2"/>
        </a:buClr>
        <a:buFont typeface="Arial" panose="020B0604020202020204" pitchFamily="34" charset="0"/>
        <a:buChar char="•"/>
        <a:defRPr sz="2400" b="0" i="0" kern="1200">
          <a:solidFill>
            <a:schemeClr val="tx1"/>
          </a:solidFill>
          <a:latin typeface="Times New Roman" panose="02020603050405020304" pitchFamily="18" charset="0"/>
          <a:ea typeface="Inter" panose="02000503000000020004" pitchFamily="2" charset="0"/>
          <a:cs typeface="+mn-cs"/>
        </a:defRPr>
      </a:lvl2pPr>
      <a:lvl3pPr marL="540000" indent="-216000" algn="l" defTabSz="914400" rtl="0" eaLnBrk="1" latinLnBrk="0" hangingPunct="1">
        <a:lnSpc>
          <a:spcPct val="100000"/>
        </a:lnSpc>
        <a:spcBef>
          <a:spcPts val="0"/>
        </a:spcBef>
        <a:spcAft>
          <a:spcPts val="1200"/>
        </a:spcAft>
        <a:buClr>
          <a:schemeClr val="tx2"/>
        </a:buClr>
        <a:buFont typeface="Arial" panose="020B0604020202020204" pitchFamily="34" charset="0"/>
        <a:buChar char="•"/>
        <a:defRPr sz="2000" b="0" i="0" kern="1200">
          <a:solidFill>
            <a:schemeClr val="tx1"/>
          </a:solidFill>
          <a:latin typeface="Times New Roman" panose="02020603050405020304" pitchFamily="18" charset="0"/>
          <a:ea typeface="Inter" panose="02000503000000020004" pitchFamily="2" charset="0"/>
          <a:cs typeface="+mn-cs"/>
        </a:defRPr>
      </a:lvl3pPr>
      <a:lvl4pPr marL="720000" indent="-216000" algn="l" defTabSz="914400" rtl="0" eaLnBrk="1" latinLnBrk="0" hangingPunct="1">
        <a:lnSpc>
          <a:spcPct val="100000"/>
        </a:lnSpc>
        <a:spcBef>
          <a:spcPts val="0"/>
        </a:spcBef>
        <a:spcAft>
          <a:spcPts val="1200"/>
        </a:spcAft>
        <a:buClr>
          <a:schemeClr val="tx2"/>
        </a:buClr>
        <a:buFont typeface="Arial" panose="020B0604020202020204" pitchFamily="34" charset="0"/>
        <a:buChar char="•"/>
        <a:defRPr sz="1800" b="0" i="0" kern="1200">
          <a:solidFill>
            <a:schemeClr val="tx1"/>
          </a:solidFill>
          <a:latin typeface="Times New Roman" panose="02020603050405020304" pitchFamily="18" charset="0"/>
          <a:ea typeface="Inter" panose="02000503000000020004" pitchFamily="2" charset="0"/>
          <a:cs typeface="+mn-cs"/>
        </a:defRPr>
      </a:lvl4pPr>
      <a:lvl5pPr marL="900000" indent="-216000" algn="l" defTabSz="914400" rtl="0" eaLnBrk="1" latinLnBrk="0" hangingPunct="1">
        <a:lnSpc>
          <a:spcPct val="100000"/>
        </a:lnSpc>
        <a:spcBef>
          <a:spcPts val="0"/>
        </a:spcBef>
        <a:spcAft>
          <a:spcPts val="1200"/>
        </a:spcAft>
        <a:buClr>
          <a:schemeClr val="tx2"/>
        </a:buClr>
        <a:buFont typeface="Arial" panose="020B0604020202020204" pitchFamily="34" charset="0"/>
        <a:buChar char="•"/>
        <a:defRPr lang="fi-FI" sz="1600" kern="1200" dirty="0" smtClean="0">
          <a:solidFill>
            <a:schemeClr val="tx1"/>
          </a:solidFill>
          <a:latin typeface="+mn-lt"/>
          <a:ea typeface="Inter" panose="02000503000000020004"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5" pos="3749">
          <p15:clr>
            <a:srgbClr val="F26B43"/>
          </p15:clr>
        </p15:guide>
        <p15:guide id="16" orient="horz" pos="2160">
          <p15:clr>
            <a:srgbClr val="F26B43"/>
          </p15:clr>
        </p15:guide>
        <p15:guide id="17" pos="7378">
          <p15:clr>
            <a:srgbClr val="F26B43"/>
          </p15:clr>
        </p15:guide>
        <p15:guide id="19" orient="horz" pos="210">
          <p15:clr>
            <a:srgbClr val="F26B43"/>
          </p15:clr>
        </p15:guide>
        <p15:guide id="20" orient="horz" pos="3929">
          <p15:clr>
            <a:srgbClr val="F26B43"/>
          </p15:clr>
        </p15:guide>
        <p15:guide id="21" orient="horz" pos="799">
          <p15:clr>
            <a:srgbClr val="F26B43"/>
          </p15:clr>
        </p15:guide>
        <p15:guide id="22" orient="horz" pos="1026">
          <p15:clr>
            <a:srgbClr val="F26B43"/>
          </p15:clr>
        </p15:guide>
        <p15:guide id="23" pos="1436">
          <p15:clr>
            <a:srgbClr val="F26B43"/>
          </p15:clr>
        </p15:guide>
        <p15:guide id="24" orient="horz" pos="3748">
          <p15:clr>
            <a:srgbClr val="F26B43"/>
          </p15:clr>
        </p15:guide>
        <p15:guide id="25" orient="horz" pos="4156">
          <p15:clr>
            <a:srgbClr val="F26B43"/>
          </p15:clr>
        </p15:guide>
        <p15:guide id="26" pos="2638">
          <p15:clr>
            <a:srgbClr val="F26B43"/>
          </p15:clr>
        </p15:guide>
        <p15:guide id="27" pos="5042">
          <p15:clr>
            <a:srgbClr val="F26B43"/>
          </p15:clr>
        </p15:guide>
        <p15:guide id="28" pos="6244">
          <p15:clr>
            <a:srgbClr val="F26B43"/>
          </p15:clr>
        </p15:guide>
        <p15:guide id="29" pos="3931">
          <p15:clr>
            <a:srgbClr val="F26B43"/>
          </p15:clr>
        </p15:guide>
        <p15:guide id="30" pos="302">
          <p15:clr>
            <a:srgbClr val="F26B43"/>
          </p15:clr>
        </p15:guide>
        <p15:guide id="31" pos="3840">
          <p15:clr>
            <a:srgbClr val="F26B43"/>
          </p15:clr>
        </p15:guide>
        <p15:guide id="32" pos="665">
          <p15:clr>
            <a:srgbClr val="F26B43"/>
          </p15:clr>
        </p15:guide>
        <p15:guide id="33" orient="horz" pos="202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svg"/><Relationship Id="rId2" Type="http://schemas.openxmlformats.org/officeDocument/2006/relationships/image" Target="../media/image15.png"/><Relationship Id="rId1" Type="http://schemas.openxmlformats.org/officeDocument/2006/relationships/slideLayout" Target="../slideLayouts/slideLayout1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21.png"/><Relationship Id="rId2" Type="http://schemas.openxmlformats.org/officeDocument/2006/relationships/diagramData" Target="../diagrams/data3.xml"/><Relationship Id="rId1" Type="http://schemas.openxmlformats.org/officeDocument/2006/relationships/slideLayout" Target="../slideLayouts/slideLayout2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mailto:socdarbs2028@lm.gov.lv" TargetMode="External"/><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Virsraksts 1">
            <a:extLst>
              <a:ext uri="{FF2B5EF4-FFF2-40B4-BE49-F238E27FC236}">
                <a16:creationId xmlns:a16="http://schemas.microsoft.com/office/drawing/2014/main" id="{D9D129F5-BCF3-6360-E685-F3BF612A4B63}"/>
              </a:ext>
            </a:extLst>
          </p:cNvPr>
          <p:cNvSpPr>
            <a:spLocks noGrp="1"/>
          </p:cNvSpPr>
          <p:nvPr>
            <p:ph type="ctrTitle"/>
          </p:nvPr>
        </p:nvSpPr>
        <p:spPr>
          <a:xfrm>
            <a:off x="163286" y="1600483"/>
            <a:ext cx="11876314" cy="2761310"/>
          </a:xfrm>
        </p:spPr>
        <p:txBody>
          <a:bodyPr>
            <a:normAutofit fontScale="90000"/>
          </a:bodyPr>
          <a:lstStyle/>
          <a:p>
            <a:r>
              <a:rPr lang="lv-LV" sz="2200" dirty="0" err="1">
                <a:latin typeface="Times New Roman" panose="02020603050405020304" pitchFamily="18" charset="0"/>
                <a:ea typeface="Calibri" panose="020F0502020204030204" pitchFamily="34" charset="0"/>
                <a:cs typeface="Times New Roman" panose="02020603050405020304" pitchFamily="18" charset="0"/>
              </a:rPr>
              <a:t>Summer</a:t>
            </a:r>
            <a:r>
              <a:rPr lang="lv-LV" sz="2200" dirty="0">
                <a:latin typeface="Times New Roman" panose="02020603050405020304" pitchFamily="18" charset="0"/>
                <a:ea typeface="Calibri" panose="020F0502020204030204" pitchFamily="34" charset="0"/>
                <a:cs typeface="Times New Roman" panose="02020603050405020304" pitchFamily="18" charset="0"/>
              </a:rPr>
              <a:t> </a:t>
            </a:r>
            <a:r>
              <a:rPr lang="lv-LV" sz="2200" dirty="0" err="1">
                <a:latin typeface="Times New Roman" panose="02020603050405020304" pitchFamily="18" charset="0"/>
                <a:ea typeface="Calibri" panose="020F0502020204030204" pitchFamily="34" charset="0"/>
                <a:cs typeface="Times New Roman" panose="02020603050405020304" pitchFamily="18" charset="0"/>
              </a:rPr>
              <a:t>school</a:t>
            </a:r>
            <a:br>
              <a:rPr lang="lv-LV" sz="2200" dirty="0">
                <a:latin typeface="Times New Roman" panose="02020603050405020304" pitchFamily="18" charset="0"/>
                <a:ea typeface="Calibri" panose="020F0502020204030204" pitchFamily="34" charset="0"/>
                <a:cs typeface="Times New Roman" panose="02020603050405020304" pitchFamily="18" charset="0"/>
              </a:rPr>
            </a:br>
            <a:r>
              <a:rPr lang="lv-LV" sz="2200" dirty="0">
                <a:latin typeface="Times New Roman" panose="02020603050405020304" pitchFamily="18" charset="0"/>
                <a:ea typeface="Calibri" panose="020F0502020204030204" pitchFamily="34" charset="0"/>
                <a:cs typeface="Times New Roman" panose="02020603050405020304" pitchFamily="18" charset="0"/>
              </a:rPr>
              <a:t>“</a:t>
            </a:r>
            <a:r>
              <a:rPr lang="lv-LV" sz="2200" dirty="0" err="1">
                <a:latin typeface="Times New Roman" panose="02020603050405020304" pitchFamily="18" charset="0"/>
                <a:ea typeface="Calibri" panose="020F0502020204030204" pitchFamily="34" charset="0"/>
                <a:cs typeface="Times New Roman" panose="02020603050405020304" pitchFamily="18" charset="0"/>
              </a:rPr>
              <a:t>Social</a:t>
            </a:r>
            <a:r>
              <a:rPr lang="lv-LV" sz="2200" dirty="0">
                <a:latin typeface="Times New Roman" panose="02020603050405020304" pitchFamily="18" charset="0"/>
                <a:ea typeface="Calibri" panose="020F0502020204030204" pitchFamily="34" charset="0"/>
                <a:cs typeface="Times New Roman" panose="02020603050405020304" pitchFamily="18" charset="0"/>
              </a:rPr>
              <a:t> </a:t>
            </a:r>
            <a:r>
              <a:rPr lang="lv-LV" sz="2200" dirty="0" err="1">
                <a:latin typeface="Times New Roman" panose="02020603050405020304" pitchFamily="18" charset="0"/>
                <a:ea typeface="Calibri" panose="020F0502020204030204" pitchFamily="34" charset="0"/>
                <a:cs typeface="Times New Roman" panose="02020603050405020304" pitchFamily="18" charset="0"/>
              </a:rPr>
              <a:t>work</a:t>
            </a:r>
            <a:r>
              <a:rPr lang="lv-LV" sz="2200" dirty="0">
                <a:latin typeface="Times New Roman" panose="02020603050405020304" pitchFamily="18" charset="0"/>
                <a:ea typeface="Calibri" panose="020F0502020204030204" pitchFamily="34" charset="0"/>
                <a:cs typeface="Times New Roman" panose="02020603050405020304" pitchFamily="18" charset="0"/>
              </a:rPr>
              <a:t> </a:t>
            </a:r>
            <a:r>
              <a:rPr lang="lv-LV" sz="2200" dirty="0" err="1">
                <a:latin typeface="Times New Roman" panose="02020603050405020304" pitchFamily="18" charset="0"/>
                <a:ea typeface="Calibri" panose="020F0502020204030204" pitchFamily="34" charset="0"/>
                <a:cs typeface="Times New Roman" panose="02020603050405020304" pitchFamily="18" charset="0"/>
              </a:rPr>
              <a:t>in</a:t>
            </a:r>
            <a:r>
              <a:rPr lang="lv-LV" sz="2200" dirty="0">
                <a:latin typeface="Times New Roman" panose="02020603050405020304" pitchFamily="18" charset="0"/>
                <a:ea typeface="Calibri" panose="020F0502020204030204" pitchFamily="34" charset="0"/>
                <a:cs typeface="Times New Roman" panose="02020603050405020304" pitchFamily="18" charset="0"/>
              </a:rPr>
              <a:t> </a:t>
            </a:r>
            <a:r>
              <a:rPr lang="lv-LV" sz="2200" dirty="0" err="1">
                <a:latin typeface="Times New Roman" panose="02020603050405020304" pitchFamily="18" charset="0"/>
                <a:ea typeface="Calibri" panose="020F0502020204030204" pitchFamily="34" charset="0"/>
                <a:cs typeface="Times New Roman" panose="02020603050405020304" pitchFamily="18" charset="0"/>
              </a:rPr>
              <a:t>diverse</a:t>
            </a:r>
            <a:r>
              <a:rPr lang="lv-LV" sz="2200" dirty="0">
                <a:latin typeface="Times New Roman" panose="02020603050405020304" pitchFamily="18" charset="0"/>
                <a:ea typeface="Calibri" panose="020F0502020204030204" pitchFamily="34" charset="0"/>
                <a:cs typeface="Times New Roman" panose="02020603050405020304" pitchFamily="18" charset="0"/>
              </a:rPr>
              <a:t> </a:t>
            </a:r>
            <a:r>
              <a:rPr lang="lv-LV" sz="2200" dirty="0" err="1">
                <a:latin typeface="Times New Roman" panose="02020603050405020304" pitchFamily="18" charset="0"/>
                <a:ea typeface="Calibri" panose="020F0502020204030204" pitchFamily="34" charset="0"/>
                <a:cs typeface="Times New Roman" panose="02020603050405020304" pitchFamily="18" charset="0"/>
              </a:rPr>
              <a:t>communities</a:t>
            </a:r>
            <a:r>
              <a:rPr lang="lv-LV" sz="2200" dirty="0">
                <a:latin typeface="Times New Roman" panose="02020603050405020304" pitchFamily="18" charset="0"/>
                <a:ea typeface="Calibri" panose="020F0502020204030204" pitchFamily="34" charset="0"/>
                <a:cs typeface="Times New Roman" panose="02020603050405020304" pitchFamily="18" charset="0"/>
              </a:rPr>
              <a:t>”</a:t>
            </a:r>
            <a:br>
              <a:rPr lang="en-US" sz="2200" dirty="0">
                <a:latin typeface="Times New Roman" panose="02020603050405020304" pitchFamily="18" charset="0"/>
                <a:ea typeface="Calibri" panose="020F0502020204030204" pitchFamily="34" charset="0"/>
                <a:cs typeface="Times New Roman" panose="02020603050405020304" pitchFamily="18" charset="0"/>
              </a:rPr>
            </a:br>
            <a:r>
              <a:rPr lang="en-US" sz="2000" dirty="0">
                <a:latin typeface="Times New Roman" panose="02020603050405020304" pitchFamily="18" charset="0"/>
                <a:ea typeface="Calibri" panose="020F0502020204030204" pitchFamily="34" charset="0"/>
                <a:cs typeface="Times New Roman" panose="02020603050405020304" pitchFamily="18" charset="0"/>
              </a:rPr>
              <a:t>09.08.2023. – 11.08.2023.</a:t>
            </a:r>
            <a:br>
              <a:rPr lang="en-US"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br>
            <a:b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br>
            <a:r>
              <a:rPr lang="lv-LV"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II. </a:t>
            </a:r>
            <a:r>
              <a:rPr lang="lv-LV"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Inspiration</a:t>
            </a:r>
            <a:r>
              <a:rPr lang="lv-LV"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br>
              <a:rPr lang="lv-LV"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br>
            <a:r>
              <a:rPr lang="lv-LV"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What</a:t>
            </a:r>
            <a:r>
              <a:rPr lang="lv-LV"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do I </a:t>
            </a:r>
            <a:r>
              <a:rPr lang="lv-LV"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want</a:t>
            </a:r>
            <a:r>
              <a:rPr lang="lv-LV"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to </a:t>
            </a:r>
            <a:r>
              <a:rPr lang="lv-LV"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change</a:t>
            </a:r>
            <a:r>
              <a:rPr lang="lv-LV"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lv-LV"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How</a:t>
            </a:r>
            <a:r>
              <a:rPr lang="lv-LV"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lv-LV"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and</a:t>
            </a:r>
            <a:r>
              <a:rPr lang="lv-LV"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lv-LV"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with</a:t>
            </a:r>
            <a:r>
              <a:rPr lang="lv-LV"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lv-LV"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whom</a:t>
            </a:r>
            <a:r>
              <a:rPr lang="lv-LV"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I </a:t>
            </a:r>
            <a:r>
              <a:rPr lang="lv-LV"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will</a:t>
            </a:r>
            <a:r>
              <a:rPr lang="lv-LV"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lv-LV"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make</a:t>
            </a:r>
            <a:r>
              <a:rPr lang="lv-LV"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lv-LV"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this</a:t>
            </a:r>
            <a:r>
              <a:rPr lang="lv-LV"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lv-LV"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change</a:t>
            </a:r>
            <a:r>
              <a:rPr lang="lv-LV"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br>
              <a:rPr lang="lv-LV"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br>
            <a:r>
              <a:rPr lang="lv-LV"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The</a:t>
            </a:r>
            <a:r>
              <a:rPr lang="lv-LV"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lv-LV"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framework</a:t>
            </a:r>
            <a:r>
              <a:rPr lang="lv-LV"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lv-LV"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for</a:t>
            </a:r>
            <a:r>
              <a:rPr lang="lv-LV"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lv-LV"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community</a:t>
            </a:r>
            <a:r>
              <a:rPr lang="lv-LV"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lv-LV"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work</a:t>
            </a:r>
            <a:r>
              <a:rPr lang="lv-LV"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lv-LV"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legislation</a:t>
            </a:r>
            <a:r>
              <a:rPr lang="lv-LV"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lv-LV"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methods</a:t>
            </a:r>
            <a:r>
              <a:rPr lang="lv-LV"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lv-LV"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current</a:t>
            </a:r>
            <a:r>
              <a:rPr lang="lv-LV"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lv-LV"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researches</a:t>
            </a:r>
            <a:br>
              <a:rPr lang="lv-LV"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br>
            <a:r>
              <a:rPr lang="lv-LV"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Eeva</a:t>
            </a:r>
            <a:r>
              <a:rPr lang="lv-LV"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 Mari </a:t>
            </a:r>
            <a:r>
              <a:rPr lang="lv-LV"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Miettinen</a:t>
            </a:r>
            <a:r>
              <a:rPr lang="lv-LV"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 Senior </a:t>
            </a:r>
            <a:r>
              <a:rPr lang="lv-LV"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Lecturer</a:t>
            </a:r>
            <a:r>
              <a:rPr lang="lv-LV"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lv-LV"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Social</a:t>
            </a:r>
            <a:r>
              <a:rPr lang="lv-LV"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Services </a:t>
            </a:r>
            <a:r>
              <a:rPr lang="lv-LV"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and</a:t>
            </a:r>
            <a:r>
              <a:rPr lang="lv-LV"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Health </a:t>
            </a:r>
            <a:r>
              <a:rPr lang="lv-LV"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Care</a:t>
            </a:r>
            <a:br>
              <a:rPr lang="lv-LV"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br>
            <a:r>
              <a:rPr lang="lv-LV"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Joonas</a:t>
            </a:r>
            <a:r>
              <a:rPr lang="lv-LV"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lv-LV"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Kiviranta</a:t>
            </a:r>
            <a:r>
              <a:rPr lang="lv-LV"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 </a:t>
            </a:r>
            <a:r>
              <a:rPr lang="lv-LV"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Leading</a:t>
            </a:r>
            <a:r>
              <a:rPr lang="lv-LV"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lv-LV"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community</a:t>
            </a:r>
            <a:r>
              <a:rPr lang="lv-LV"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lv-LV"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social</a:t>
            </a:r>
            <a:r>
              <a:rPr lang="lv-LV"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lv-LV"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worker</a:t>
            </a:r>
            <a:r>
              <a:rPr lang="lv-LV"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lv-LV"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The</a:t>
            </a:r>
            <a:r>
              <a:rPr lang="lv-LV"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lv-LV"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wellbeing</a:t>
            </a:r>
            <a:r>
              <a:rPr lang="lv-LV"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lv-LV"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services</a:t>
            </a:r>
            <a:r>
              <a:rPr lang="lv-LV"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lv-LV"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county</a:t>
            </a:r>
            <a:r>
              <a:rPr lang="lv-LV"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lv-LV"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of</a:t>
            </a:r>
            <a:r>
              <a:rPr lang="lv-LV"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lv-LV"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Pirkanmaa</a:t>
            </a:r>
            <a:endParaRPr lang="lv-LV" sz="2400" b="1" dirty="0">
              <a:latin typeface="Times New Roman" panose="02020603050405020304" pitchFamily="18" charset="0"/>
              <a:cs typeface="Times New Roman" panose="02020603050405020304" pitchFamily="18" charset="0"/>
            </a:endParaRPr>
          </a:p>
        </p:txBody>
      </p:sp>
      <p:pic>
        <p:nvPicPr>
          <p:cNvPr id="8" name="Picture 9">
            <a:extLst>
              <a:ext uri="{FF2B5EF4-FFF2-40B4-BE49-F238E27FC236}">
                <a16:creationId xmlns:a16="http://schemas.microsoft.com/office/drawing/2014/main" id="{CE89677E-DAA1-9A78-8A6B-2DB6F4479E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5058892" y="5185568"/>
            <a:ext cx="2074216" cy="11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
            <a:extLst>
              <a:ext uri="{FF2B5EF4-FFF2-40B4-BE49-F238E27FC236}">
                <a16:creationId xmlns:a16="http://schemas.microsoft.com/office/drawing/2014/main" id="{4DD05C7B-095E-85BC-7F1D-A26B112A79BF}"/>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5422953" y="479612"/>
            <a:ext cx="1271122" cy="954741"/>
          </a:xfrm>
          <a:prstGeom prst="rect">
            <a:avLst/>
          </a:prstGeom>
          <a:noFill/>
          <a:ln>
            <a:noFill/>
          </a:ln>
        </p:spPr>
      </p:pic>
      <p:sp>
        <p:nvSpPr>
          <p:cNvPr id="10" name="Virsraksts 1">
            <a:extLst>
              <a:ext uri="{FF2B5EF4-FFF2-40B4-BE49-F238E27FC236}">
                <a16:creationId xmlns:a16="http://schemas.microsoft.com/office/drawing/2014/main" id="{33E3E503-AB42-16E0-AEA5-86D3E8571E2A}"/>
              </a:ext>
            </a:extLst>
          </p:cNvPr>
          <p:cNvSpPr txBox="1">
            <a:spLocks/>
          </p:cNvSpPr>
          <p:nvPr/>
        </p:nvSpPr>
        <p:spPr>
          <a:xfrm>
            <a:off x="1524000" y="4154214"/>
            <a:ext cx="9144000" cy="1756568"/>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lv-LV" sz="1600" dirty="0" err="1">
                <a:latin typeface="Times New Roman" panose="02020603050405020304" pitchFamily="18" charset="0"/>
                <a:ea typeface="Calibri" panose="020F0502020204030204" pitchFamily="34" charset="0"/>
                <a:cs typeface="Times New Roman" panose="02020603050405020304" pitchFamily="18" charset="0"/>
              </a:rPr>
              <a:t>European</a:t>
            </a:r>
            <a:r>
              <a:rPr lang="lv-LV" sz="1600" dirty="0">
                <a:latin typeface="Times New Roman" panose="02020603050405020304" pitchFamily="18" charset="0"/>
                <a:ea typeface="Calibri" panose="020F0502020204030204" pitchFamily="34" charset="0"/>
                <a:cs typeface="Times New Roman" panose="02020603050405020304" pitchFamily="18" charset="0"/>
              </a:rPr>
              <a:t> </a:t>
            </a:r>
            <a:r>
              <a:rPr lang="lv-LV" sz="1600" dirty="0" err="1">
                <a:latin typeface="Times New Roman" panose="02020603050405020304" pitchFamily="18" charset="0"/>
                <a:ea typeface="Calibri" panose="020F0502020204030204" pitchFamily="34" charset="0"/>
                <a:cs typeface="Times New Roman" panose="02020603050405020304" pitchFamily="18" charset="0"/>
              </a:rPr>
              <a:t>Union</a:t>
            </a:r>
            <a:r>
              <a:rPr lang="lv-LV" sz="1600" dirty="0">
                <a:latin typeface="Times New Roman" panose="02020603050405020304" pitchFamily="18" charset="0"/>
                <a:ea typeface="Calibri" panose="020F0502020204030204" pitchFamily="34" charset="0"/>
                <a:cs typeface="Times New Roman" panose="02020603050405020304" pitchFamily="18" charset="0"/>
              </a:rPr>
              <a:t> </a:t>
            </a:r>
            <a:r>
              <a:rPr lang="lv-LV" sz="1600" dirty="0" err="1">
                <a:latin typeface="Times New Roman" panose="02020603050405020304" pitchFamily="18" charset="0"/>
                <a:ea typeface="Calibri" panose="020F0502020204030204" pitchFamily="34" charset="0"/>
                <a:cs typeface="Times New Roman" panose="02020603050405020304" pitchFamily="18" charset="0"/>
              </a:rPr>
              <a:t>Cohesion</a:t>
            </a:r>
            <a:r>
              <a:rPr lang="lv-LV" sz="1600" dirty="0">
                <a:latin typeface="Times New Roman" panose="02020603050405020304" pitchFamily="18" charset="0"/>
                <a:ea typeface="Calibri" panose="020F0502020204030204" pitchFamily="34" charset="0"/>
                <a:cs typeface="Times New Roman" panose="02020603050405020304" pitchFamily="18" charset="0"/>
              </a:rPr>
              <a:t> </a:t>
            </a:r>
            <a:r>
              <a:rPr lang="lv-LV" sz="1600" dirty="0" err="1">
                <a:latin typeface="Times New Roman" panose="02020603050405020304" pitchFamily="18" charset="0"/>
                <a:ea typeface="Calibri" panose="020F0502020204030204" pitchFamily="34" charset="0"/>
                <a:cs typeface="Times New Roman" panose="02020603050405020304" pitchFamily="18" charset="0"/>
              </a:rPr>
              <a:t>Policy</a:t>
            </a:r>
            <a:r>
              <a:rPr lang="lv-LV" sz="1600" dirty="0">
                <a:latin typeface="Times New Roman" panose="02020603050405020304" pitchFamily="18" charset="0"/>
                <a:ea typeface="Calibri" panose="020F0502020204030204" pitchFamily="34" charset="0"/>
                <a:cs typeface="Times New Roman" panose="02020603050405020304" pitchFamily="18" charset="0"/>
              </a:rPr>
              <a:t> </a:t>
            </a:r>
            <a:r>
              <a:rPr lang="lv-LV" sz="1600" dirty="0" err="1">
                <a:latin typeface="Times New Roman" panose="02020603050405020304" pitchFamily="18" charset="0"/>
                <a:ea typeface="Calibri" panose="020F0502020204030204" pitchFamily="34" charset="0"/>
                <a:cs typeface="Times New Roman" panose="02020603050405020304" pitchFamily="18" charset="0"/>
              </a:rPr>
              <a:t>Programme</a:t>
            </a:r>
            <a:r>
              <a:rPr lang="lv-LV" sz="1600" dirty="0">
                <a:latin typeface="Times New Roman" panose="02020603050405020304" pitchFamily="18" charset="0"/>
                <a:ea typeface="Calibri" panose="020F0502020204030204" pitchFamily="34" charset="0"/>
                <a:cs typeface="Times New Roman" panose="02020603050405020304" pitchFamily="18" charset="0"/>
              </a:rPr>
              <a:t> 2021-2027 </a:t>
            </a:r>
            <a:r>
              <a:rPr lang="lv-LV" sz="1600" dirty="0" err="1">
                <a:latin typeface="Times New Roman" panose="02020603050405020304" pitchFamily="18" charset="0"/>
                <a:ea typeface="Calibri" panose="020F0502020204030204" pitchFamily="34" charset="0"/>
                <a:cs typeface="Times New Roman" panose="02020603050405020304" pitchFamily="18" charset="0"/>
              </a:rPr>
              <a:t>European</a:t>
            </a:r>
            <a:r>
              <a:rPr lang="lv-LV" sz="1600" dirty="0">
                <a:latin typeface="Times New Roman" panose="02020603050405020304" pitchFamily="18" charset="0"/>
                <a:ea typeface="Calibri" panose="020F0502020204030204" pitchFamily="34" charset="0"/>
                <a:cs typeface="Times New Roman" panose="02020603050405020304" pitchFamily="18" charset="0"/>
              </a:rPr>
              <a:t> </a:t>
            </a:r>
            <a:r>
              <a:rPr lang="lv-LV" sz="1600" dirty="0" err="1">
                <a:latin typeface="Times New Roman" panose="02020603050405020304" pitchFamily="18" charset="0"/>
                <a:ea typeface="Calibri" panose="020F0502020204030204" pitchFamily="34" charset="0"/>
                <a:cs typeface="Times New Roman" panose="02020603050405020304" pitchFamily="18" charset="0"/>
              </a:rPr>
              <a:t>Social</a:t>
            </a:r>
            <a:r>
              <a:rPr lang="lv-LV" sz="1600" dirty="0">
                <a:latin typeface="Times New Roman" panose="02020603050405020304" pitchFamily="18" charset="0"/>
                <a:ea typeface="Calibri" panose="020F0502020204030204" pitchFamily="34" charset="0"/>
                <a:cs typeface="Times New Roman" panose="02020603050405020304" pitchFamily="18" charset="0"/>
              </a:rPr>
              <a:t> </a:t>
            </a:r>
            <a:r>
              <a:rPr lang="lv-LV" sz="1600" dirty="0" err="1">
                <a:latin typeface="Times New Roman" panose="02020603050405020304" pitchFamily="18" charset="0"/>
                <a:ea typeface="Calibri" panose="020F0502020204030204" pitchFamily="34" charset="0"/>
                <a:cs typeface="Times New Roman" panose="02020603050405020304" pitchFamily="18" charset="0"/>
              </a:rPr>
              <a:t>Fund</a:t>
            </a:r>
            <a:r>
              <a:rPr lang="lv-LV" sz="1600" dirty="0">
                <a:latin typeface="Times New Roman" panose="02020603050405020304" pitchFamily="18" charset="0"/>
                <a:ea typeface="Calibri" panose="020F0502020204030204" pitchFamily="34" charset="0"/>
                <a:cs typeface="Times New Roman" panose="02020603050405020304" pitchFamily="18" charset="0"/>
              </a:rPr>
              <a:t> Plus </a:t>
            </a:r>
            <a:r>
              <a:rPr lang="lv-LV" sz="1600" dirty="0" err="1">
                <a:latin typeface="Times New Roman" panose="02020603050405020304" pitchFamily="18" charset="0"/>
                <a:ea typeface="Calibri" panose="020F0502020204030204" pitchFamily="34" charset="0"/>
                <a:cs typeface="Times New Roman" panose="02020603050405020304" pitchFamily="18" charset="0"/>
              </a:rPr>
              <a:t>Measure</a:t>
            </a:r>
            <a:r>
              <a:rPr lang="lv-LV" sz="1600" dirty="0">
                <a:latin typeface="Times New Roman" panose="02020603050405020304" pitchFamily="18" charset="0"/>
                <a:ea typeface="Calibri" panose="020F0502020204030204" pitchFamily="34" charset="0"/>
                <a:cs typeface="Times New Roman" panose="02020603050405020304" pitchFamily="18" charset="0"/>
              </a:rPr>
              <a:t> 4.3.5.4 </a:t>
            </a:r>
          </a:p>
          <a:p>
            <a:r>
              <a:rPr lang="lv-LV" sz="1600" dirty="0" err="1">
                <a:latin typeface="Times New Roman" panose="02020603050405020304" pitchFamily="18" charset="0"/>
                <a:ea typeface="Calibri" panose="020F0502020204030204" pitchFamily="34" charset="0"/>
                <a:cs typeface="Times New Roman" panose="02020603050405020304" pitchFamily="18" charset="0"/>
              </a:rPr>
              <a:t>project</a:t>
            </a:r>
            <a:r>
              <a:rPr lang="lv-LV" sz="1600" dirty="0">
                <a:latin typeface="Times New Roman" panose="02020603050405020304" pitchFamily="18" charset="0"/>
                <a:ea typeface="Calibri" panose="020F0502020204030204" pitchFamily="34" charset="0"/>
                <a:cs typeface="Times New Roman" panose="02020603050405020304" pitchFamily="18" charset="0"/>
              </a:rPr>
              <a:t> "</a:t>
            </a:r>
            <a:r>
              <a:rPr lang="lv-LV" sz="1600" dirty="0" err="1">
                <a:latin typeface="Times New Roman" panose="02020603050405020304" pitchFamily="18" charset="0"/>
                <a:ea typeface="Calibri" panose="020F0502020204030204" pitchFamily="34" charset="0"/>
                <a:cs typeface="Times New Roman" panose="02020603050405020304" pitchFamily="18" charset="0"/>
              </a:rPr>
              <a:t>Development</a:t>
            </a:r>
            <a:r>
              <a:rPr lang="lv-LV" sz="1600" dirty="0">
                <a:latin typeface="Times New Roman" panose="02020603050405020304" pitchFamily="18" charset="0"/>
                <a:ea typeface="Calibri" panose="020F0502020204030204" pitchFamily="34" charset="0"/>
                <a:cs typeface="Times New Roman" panose="02020603050405020304" pitchFamily="18" charset="0"/>
              </a:rPr>
              <a:t> </a:t>
            </a:r>
            <a:r>
              <a:rPr lang="lv-LV" sz="1600" dirty="0" err="1">
                <a:latin typeface="Times New Roman" panose="02020603050405020304" pitchFamily="18" charset="0"/>
                <a:ea typeface="Calibri" panose="020F0502020204030204" pitchFamily="34" charset="0"/>
                <a:cs typeface="Times New Roman" panose="02020603050405020304" pitchFamily="18" charset="0"/>
              </a:rPr>
              <a:t>of</a:t>
            </a:r>
            <a:r>
              <a:rPr lang="lv-LV" sz="1600" dirty="0">
                <a:latin typeface="Times New Roman" panose="02020603050405020304" pitchFamily="18" charset="0"/>
                <a:ea typeface="Calibri" panose="020F0502020204030204" pitchFamily="34" charset="0"/>
                <a:cs typeface="Times New Roman" panose="02020603050405020304" pitchFamily="18" charset="0"/>
              </a:rPr>
              <a:t> </a:t>
            </a:r>
            <a:r>
              <a:rPr lang="lv-LV" sz="1600" dirty="0" err="1">
                <a:latin typeface="Times New Roman" panose="02020603050405020304" pitchFamily="18" charset="0"/>
                <a:ea typeface="Calibri" panose="020F0502020204030204" pitchFamily="34" charset="0"/>
                <a:cs typeface="Times New Roman" panose="02020603050405020304" pitchFamily="18" charset="0"/>
              </a:rPr>
              <a:t>professional</a:t>
            </a:r>
            <a:r>
              <a:rPr lang="lv-LV" sz="1600" dirty="0">
                <a:latin typeface="Times New Roman" panose="02020603050405020304" pitchFamily="18" charset="0"/>
                <a:ea typeface="Calibri" panose="020F0502020204030204" pitchFamily="34" charset="0"/>
                <a:cs typeface="Times New Roman" panose="02020603050405020304" pitchFamily="18" charset="0"/>
              </a:rPr>
              <a:t> </a:t>
            </a:r>
            <a:r>
              <a:rPr lang="lv-LV" sz="1600" dirty="0" err="1">
                <a:latin typeface="Times New Roman" panose="02020603050405020304" pitchFamily="18" charset="0"/>
                <a:ea typeface="Calibri" panose="020F0502020204030204" pitchFamily="34" charset="0"/>
                <a:cs typeface="Times New Roman" panose="02020603050405020304" pitchFamily="18" charset="0"/>
              </a:rPr>
              <a:t>and</a:t>
            </a:r>
            <a:r>
              <a:rPr lang="lv-LV" sz="1600" dirty="0">
                <a:latin typeface="Times New Roman" panose="02020603050405020304" pitchFamily="18" charset="0"/>
                <a:ea typeface="Calibri" panose="020F0502020204030204" pitchFamily="34" charset="0"/>
                <a:cs typeface="Times New Roman" panose="02020603050405020304" pitchFamily="18" charset="0"/>
              </a:rPr>
              <a:t> </a:t>
            </a:r>
            <a:r>
              <a:rPr lang="lv-LV" sz="1600" dirty="0" err="1">
                <a:latin typeface="Times New Roman" panose="02020603050405020304" pitchFamily="18" charset="0"/>
                <a:ea typeface="Calibri" panose="020F0502020204030204" pitchFamily="34" charset="0"/>
                <a:cs typeface="Times New Roman" panose="02020603050405020304" pitchFamily="18" charset="0"/>
              </a:rPr>
              <a:t>modern</a:t>
            </a:r>
            <a:r>
              <a:rPr lang="lv-LV" sz="1600" dirty="0">
                <a:latin typeface="Times New Roman" panose="02020603050405020304" pitchFamily="18" charset="0"/>
                <a:ea typeface="Calibri" panose="020F0502020204030204" pitchFamily="34" charset="0"/>
                <a:cs typeface="Times New Roman" panose="02020603050405020304" pitchFamily="18" charset="0"/>
              </a:rPr>
              <a:t> </a:t>
            </a:r>
            <a:r>
              <a:rPr lang="lv-LV" sz="1600" dirty="0" err="1">
                <a:latin typeface="Times New Roman" panose="02020603050405020304" pitchFamily="18" charset="0"/>
                <a:ea typeface="Calibri" panose="020F0502020204030204" pitchFamily="34" charset="0"/>
                <a:cs typeface="Times New Roman" panose="02020603050405020304" pitchFamily="18" charset="0"/>
              </a:rPr>
              <a:t>social</a:t>
            </a:r>
            <a:r>
              <a:rPr lang="lv-LV" sz="1600" dirty="0">
                <a:latin typeface="Times New Roman" panose="02020603050405020304" pitchFamily="18" charset="0"/>
                <a:ea typeface="Calibri" panose="020F0502020204030204" pitchFamily="34" charset="0"/>
                <a:cs typeface="Times New Roman" panose="02020603050405020304" pitchFamily="18" charset="0"/>
              </a:rPr>
              <a:t> </a:t>
            </a:r>
            <a:r>
              <a:rPr lang="lv-LV" sz="1600" dirty="0" err="1">
                <a:latin typeface="Times New Roman" panose="02020603050405020304" pitchFamily="18" charset="0"/>
                <a:ea typeface="Calibri" panose="020F0502020204030204" pitchFamily="34" charset="0"/>
                <a:cs typeface="Times New Roman" panose="02020603050405020304" pitchFamily="18" charset="0"/>
              </a:rPr>
              <a:t>work</a:t>
            </a:r>
            <a:r>
              <a:rPr lang="lv-LV" sz="1600" dirty="0">
                <a:latin typeface="Times New Roman" panose="02020603050405020304" pitchFamily="18" charset="0"/>
                <a:ea typeface="Calibri" panose="020F0502020204030204" pitchFamily="34" charset="0"/>
                <a:cs typeface="Times New Roman" panose="02020603050405020304" pitchFamily="18" charset="0"/>
              </a:rPr>
              <a:t>" </a:t>
            </a:r>
            <a:br>
              <a:rPr lang="en-GB" sz="1800" dirty="0">
                <a:latin typeface="Times New Roman" panose="02020603050405020304" pitchFamily="18" charset="0"/>
                <a:ea typeface="Calibri" panose="020F0502020204030204" pitchFamily="34" charset="0"/>
                <a:cs typeface="Times New Roman" panose="02020603050405020304" pitchFamily="18" charset="0"/>
              </a:rPr>
            </a:br>
            <a:br>
              <a:rPr lang="en-GB" sz="1800" dirty="0">
                <a:latin typeface="Times New Roman" panose="02020603050405020304" pitchFamily="18" charset="0"/>
                <a:ea typeface="Calibri" panose="020F0502020204030204" pitchFamily="34" charset="0"/>
                <a:cs typeface="Times New Roman" panose="02020603050405020304" pitchFamily="18" charset="0"/>
              </a:rPr>
            </a:br>
            <a:br>
              <a:rPr lang="lv-LV" sz="2000" dirty="0">
                <a:latin typeface="Times New Roman" panose="02020603050405020304" pitchFamily="18" charset="0"/>
                <a:ea typeface="Calibri" panose="020F0502020204030204" pitchFamily="34" charset="0"/>
                <a:cs typeface="Times New Roman" panose="02020603050405020304" pitchFamily="18" charset="0"/>
              </a:rPr>
            </a:br>
            <a:endParaRPr lang="lv-LV"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125595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3" name="Rectangle 102">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ndParaRPr>
          </a:p>
        </p:txBody>
      </p:sp>
      <p:sp useBgFill="1">
        <p:nvSpPr>
          <p:cNvPr id="124" name="Rectangle 104">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ndParaRPr>
          </a:p>
        </p:txBody>
      </p:sp>
      <p:sp>
        <p:nvSpPr>
          <p:cNvPr id="125" name="Rectangle 106">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ndParaRPr>
          </a:p>
        </p:txBody>
      </p:sp>
      <p:sp>
        <p:nvSpPr>
          <p:cNvPr id="126" name="Rectangle 108">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ndParaRPr>
          </a:p>
        </p:txBody>
      </p:sp>
      <p:sp>
        <p:nvSpPr>
          <p:cNvPr id="127" name="Rectangle 110">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ndParaRPr>
          </a:p>
        </p:txBody>
      </p:sp>
      <p:sp>
        <p:nvSpPr>
          <p:cNvPr id="113" name="Freeform: Shape 112">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Times New Roman" panose="02020603050405020304" pitchFamily="18" charset="0"/>
            </a:endParaRPr>
          </a:p>
        </p:txBody>
      </p:sp>
      <p:sp>
        <p:nvSpPr>
          <p:cNvPr id="115" name="Rectangle 114">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ndParaRPr>
          </a:p>
        </p:txBody>
      </p:sp>
      <p:sp>
        <p:nvSpPr>
          <p:cNvPr id="3" name="Sisällön paikkamerkki 2">
            <a:extLst>
              <a:ext uri="{FF2B5EF4-FFF2-40B4-BE49-F238E27FC236}">
                <a16:creationId xmlns:a16="http://schemas.microsoft.com/office/drawing/2014/main" id="{785452F9-86C3-4261-7081-FFDEDEA3607E}"/>
              </a:ext>
            </a:extLst>
          </p:cNvPr>
          <p:cNvSpPr>
            <a:spLocks noGrp="1"/>
          </p:cNvSpPr>
          <p:nvPr>
            <p:ph idx="1"/>
          </p:nvPr>
        </p:nvSpPr>
        <p:spPr>
          <a:xfrm>
            <a:off x="4028058" y="49216"/>
            <a:ext cx="8167933" cy="6802923"/>
          </a:xfrm>
        </p:spPr>
        <p:txBody>
          <a:bodyPr anchor="ctr">
            <a:normAutofit/>
          </a:bodyPr>
          <a:lstStyle/>
          <a:p>
            <a:pPr marL="0" indent="0">
              <a:buNone/>
            </a:pPr>
            <a:r>
              <a:rPr lang="en-US" sz="1800" dirty="0">
                <a:latin typeface="Times New Roman" panose="02020603050405020304" pitchFamily="18" charset="0"/>
                <a:ea typeface="Times New Roman" panose="02020603050405020304" pitchFamily="18" charset="0"/>
              </a:rPr>
              <a:t>Some conclusions</a:t>
            </a:r>
          </a:p>
          <a:p>
            <a:pPr>
              <a:buFont typeface="Wingdings" panose="05000000000000000000" pitchFamily="2" charset="2"/>
              <a:buChar char="Ø"/>
            </a:pPr>
            <a:r>
              <a:rPr lang="en-US" sz="1400" dirty="0">
                <a:latin typeface="Times New Roman" panose="02020603050405020304" pitchFamily="18" charset="0"/>
                <a:ea typeface="Times New Roman" panose="02020603050405020304" pitchFamily="18" charset="0"/>
              </a:rPr>
              <a:t>W</a:t>
            </a:r>
            <a:r>
              <a:rPr lang="en-US" sz="1400" dirty="0">
                <a:effectLst/>
                <a:latin typeface="Times New Roman" panose="02020603050405020304" pitchFamily="18" charset="0"/>
                <a:ea typeface="Times New Roman" panose="02020603050405020304" pitchFamily="18" charset="0"/>
              </a:rPr>
              <a:t>orking close to people and close to the statutory social work institution.</a:t>
            </a:r>
          </a:p>
          <a:p>
            <a:pPr>
              <a:buFont typeface="Wingdings" panose="05000000000000000000" pitchFamily="2" charset="2"/>
              <a:buChar char="Ø"/>
            </a:pPr>
            <a:r>
              <a:rPr lang="en-US" sz="1400" dirty="0">
                <a:effectLst/>
                <a:latin typeface="Times New Roman" panose="02020603050405020304" pitchFamily="18" charset="0"/>
                <a:ea typeface="Times New Roman" panose="02020603050405020304" pitchFamily="18" charset="0"/>
              </a:rPr>
              <a:t>‘</a:t>
            </a:r>
            <a:r>
              <a:rPr lang="en-US" sz="1400" dirty="0">
                <a:latin typeface="Times New Roman" panose="02020603050405020304" pitchFamily="18" charset="0"/>
                <a:ea typeface="Times New Roman" panose="02020603050405020304" pitchFamily="18" charset="0"/>
              </a:rPr>
              <a:t>T</a:t>
            </a:r>
            <a:r>
              <a:rPr lang="en-US" sz="1400" dirty="0">
                <a:effectLst/>
                <a:latin typeface="Times New Roman" panose="02020603050405020304" pitchFamily="18" charset="0"/>
                <a:ea typeface="Times New Roman" panose="02020603050405020304" pitchFamily="18" charset="0"/>
              </a:rPr>
              <a:t>ravelling competence' that followed these social work practitioners and can now be seen in their office-based statutory work in immigrant social services. The transformation includes a broadened understanding of how to support the integration process by providing different tools and community resources to support individual's self-efficacy and ownership of their own lives.</a:t>
            </a:r>
            <a:endParaRPr lang="en-US" sz="1400" dirty="0">
              <a:latin typeface="Times New Roman" panose="02020603050405020304" pitchFamily="18" charset="0"/>
            </a:endParaRPr>
          </a:p>
          <a:p>
            <a:pPr>
              <a:buFont typeface="Wingdings" panose="05000000000000000000" pitchFamily="2" charset="2"/>
              <a:buChar char="Ø"/>
            </a:pPr>
            <a:r>
              <a:rPr lang="en-US" sz="1400" dirty="0">
                <a:effectLst/>
                <a:latin typeface="Times New Roman" panose="02020603050405020304" pitchFamily="18" charset="0"/>
                <a:ea typeface="Times New Roman" panose="02020603050405020304" pitchFamily="18" charset="0"/>
              </a:rPr>
              <a:t>Social work competencies were transformed in the process of collaborative learning and dialogical social development.</a:t>
            </a:r>
            <a:endParaRPr lang="en-US" sz="1400" dirty="0">
              <a:latin typeface="Times New Roman" panose="02020603050405020304" pitchFamily="18" charset="0"/>
            </a:endParaRPr>
          </a:p>
          <a:p>
            <a:pPr>
              <a:buFont typeface="Wingdings" panose="05000000000000000000" pitchFamily="2" charset="2"/>
              <a:buChar char="Ø"/>
            </a:pPr>
            <a:r>
              <a:rPr lang="en-US" sz="1400" dirty="0">
                <a:effectLst/>
                <a:latin typeface="Times New Roman" panose="02020603050405020304" pitchFamily="18" charset="0"/>
                <a:ea typeface="Times New Roman" panose="02020603050405020304" pitchFamily="18" charset="0"/>
              </a:rPr>
              <a:t>The development of competencies demanded personal courage and self-efficacy, and above all, trusting that skills and resources will be found within the community. It demanded that the practitioners cope with challenging situations without knowing the final answer.</a:t>
            </a:r>
          </a:p>
          <a:p>
            <a:pPr>
              <a:buFont typeface="Wingdings" panose="05000000000000000000" pitchFamily="2" charset="2"/>
              <a:buChar char="Ø"/>
            </a:pPr>
            <a:r>
              <a:rPr lang="en-US" sz="1400" dirty="0">
                <a:latin typeface="Times New Roman" panose="02020603050405020304" pitchFamily="18" charset="0"/>
                <a:ea typeface="Times New Roman" panose="02020603050405020304" pitchFamily="18" charset="0"/>
              </a:rPr>
              <a:t>C</a:t>
            </a:r>
            <a:r>
              <a:rPr lang="en-US" sz="1400" dirty="0">
                <a:effectLst/>
                <a:latin typeface="Times New Roman" panose="02020603050405020304" pitchFamily="18" charset="0"/>
                <a:ea typeface="Times New Roman" panose="02020603050405020304" pitchFamily="18" charset="0"/>
              </a:rPr>
              <a:t>reate the change from the inside of the public sector</a:t>
            </a:r>
          </a:p>
          <a:p>
            <a:pPr>
              <a:buFont typeface="Wingdings" panose="05000000000000000000" pitchFamily="2" charset="2"/>
              <a:buChar char="Ø"/>
            </a:pPr>
            <a:r>
              <a:rPr lang="en-US" sz="1400" dirty="0">
                <a:latin typeface="Times New Roman" panose="02020603050405020304" pitchFamily="18" charset="0"/>
                <a:ea typeface="Times New Roman" panose="02020603050405020304" pitchFamily="18" charset="0"/>
              </a:rPr>
              <a:t>B</a:t>
            </a:r>
            <a:r>
              <a:rPr lang="en-US" sz="1400" dirty="0">
                <a:effectLst/>
                <a:latin typeface="Times New Roman" panose="02020603050405020304" pitchFamily="18" charset="0"/>
                <a:ea typeface="Times New Roman" panose="02020603050405020304" pitchFamily="18" charset="0"/>
              </a:rPr>
              <a:t>ased on the local needs of the area and its people</a:t>
            </a:r>
          </a:p>
          <a:p>
            <a:pPr>
              <a:buFont typeface="Wingdings" panose="05000000000000000000" pitchFamily="2" charset="2"/>
              <a:buChar char="Ø"/>
            </a:pPr>
            <a:r>
              <a:rPr lang="en-US" sz="1400" dirty="0">
                <a:latin typeface="Times New Roman" panose="02020603050405020304" pitchFamily="18" charset="0"/>
                <a:ea typeface="Times New Roman" panose="02020603050405020304" pitchFamily="18" charset="0"/>
              </a:rPr>
              <a:t>L</a:t>
            </a:r>
            <a:r>
              <a:rPr lang="en-US" sz="1400" dirty="0">
                <a:effectLst/>
                <a:latin typeface="Times New Roman" panose="02020603050405020304" pitchFamily="18" charset="0"/>
                <a:ea typeface="Times New Roman" panose="02020603050405020304" pitchFamily="18" charset="0"/>
              </a:rPr>
              <a:t>earning through experiences and interaction</a:t>
            </a:r>
          </a:p>
          <a:p>
            <a:pPr>
              <a:buFont typeface="Wingdings" panose="05000000000000000000" pitchFamily="2" charset="2"/>
              <a:buChar char="Ø"/>
            </a:pPr>
            <a:r>
              <a:rPr lang="en-US" sz="1400" dirty="0">
                <a:effectLst/>
                <a:latin typeface="Times New Roman" panose="02020603050405020304" pitchFamily="18" charset="0"/>
                <a:ea typeface="Times New Roman" panose="02020603050405020304" pitchFamily="18" charset="0"/>
              </a:rPr>
              <a:t>Re-designing the given institutional reality into this new arena made it possible to create an alternative and more positive way of seeing the users of these service</a:t>
            </a:r>
          </a:p>
          <a:p>
            <a:pPr>
              <a:buFont typeface="Wingdings" panose="05000000000000000000" pitchFamily="2" charset="2"/>
              <a:buChar char="Ø"/>
            </a:pPr>
            <a:r>
              <a:rPr lang="en-US" sz="1400" dirty="0">
                <a:latin typeface="Times New Roman" panose="02020603050405020304" pitchFamily="18" charset="0"/>
                <a:ea typeface="Times New Roman" panose="02020603050405020304" pitchFamily="18" charset="0"/>
              </a:rPr>
              <a:t>V</a:t>
            </a:r>
            <a:r>
              <a:rPr lang="en-US" sz="1400" dirty="0">
                <a:effectLst/>
                <a:latin typeface="Times New Roman" panose="02020603050405020304" pitchFamily="18" charset="0"/>
                <a:ea typeface="Times New Roman" panose="02020603050405020304" pitchFamily="18" charset="0"/>
              </a:rPr>
              <a:t>isitors, residents, and actors or clients, customers and service users?</a:t>
            </a:r>
          </a:p>
          <a:p>
            <a:pPr>
              <a:buFont typeface="Wingdings" panose="05000000000000000000" pitchFamily="2" charset="2"/>
              <a:buChar char="Ø"/>
            </a:pPr>
            <a:r>
              <a:rPr lang="en-US" sz="1400" dirty="0">
                <a:latin typeface="Times New Roman" panose="02020603050405020304" pitchFamily="18" charset="0"/>
                <a:ea typeface="Times New Roman" panose="02020603050405020304" pitchFamily="18" charset="0"/>
              </a:rPr>
              <a:t>K</a:t>
            </a:r>
            <a:r>
              <a:rPr lang="en-US" sz="1400" dirty="0">
                <a:effectLst/>
                <a:latin typeface="Times New Roman" panose="02020603050405020304" pitchFamily="18" charset="0"/>
                <a:ea typeface="Times New Roman" panose="02020603050405020304" pitchFamily="18" charset="0"/>
              </a:rPr>
              <a:t>now the community, pop-up will not work.</a:t>
            </a:r>
          </a:p>
          <a:p>
            <a:pPr>
              <a:buFont typeface="Wingdings" panose="05000000000000000000" pitchFamily="2" charset="2"/>
              <a:buChar char="v"/>
            </a:pPr>
            <a:r>
              <a:rPr lang="en-US" sz="1400" dirty="0">
                <a:solidFill>
                  <a:schemeClr val="bg2">
                    <a:lumMod val="10000"/>
                  </a:schemeClr>
                </a:solidFill>
                <a:latin typeface="Times New Roman" panose="02020603050405020304" pitchFamily="18" charset="0"/>
              </a:rPr>
              <a:t>Moral courageous practice:</a:t>
            </a:r>
            <a:endParaRPr lang="en-US" sz="1400" dirty="0">
              <a:solidFill>
                <a:schemeClr val="bg2">
                  <a:lumMod val="10000"/>
                </a:schemeClr>
              </a:solidFill>
              <a:latin typeface="Times New Roman" panose="02020603050405020304" pitchFamily="18" charset="0"/>
              <a:cs typeface="Times New Roman" panose="02020603050405020304" pitchFamily="18" charset="0"/>
            </a:endParaRPr>
          </a:p>
          <a:p>
            <a:pPr marL="0" indent="0">
              <a:buNone/>
            </a:pPr>
            <a:r>
              <a:rPr lang="en-US" sz="1400" dirty="0">
                <a:latin typeface="Times New Roman" panose="02020603050405020304" pitchFamily="18" charset="0"/>
                <a:cs typeface="Times New Roman" panose="02020603050405020304" pitchFamily="18" charset="0"/>
              </a:rPr>
              <a:t>Moral courage in social work is called for as a collective matter instead of a matter of individual morality. Moral courage is not expressed and acted in a monophony: it is a result of a dialogue that has been engaged either with existing people or a dialogue that has been had with the moral self imagined &gt; Similarly, the act of moral courage is not a lonely performance: the ethical foundations of social work function as a negotiator (Pekkarinen, forthcoming) </a:t>
            </a:r>
            <a:endParaRPr lang="en-US" dirty="0">
              <a:cs typeface="Times New Roman" panose="02020603050405020304" pitchFamily="18" charset="0"/>
            </a:endParaRPr>
          </a:p>
        </p:txBody>
      </p:sp>
    </p:spTree>
    <p:extLst>
      <p:ext uri="{BB962C8B-B14F-4D97-AF65-F5344CB8AC3E}">
        <p14:creationId xmlns:p14="http://schemas.microsoft.com/office/powerpoint/2010/main" val="2479262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6BF64-2EB7-6382-6FC8-CD0E64DBA43B}"/>
              </a:ext>
            </a:extLst>
          </p:cNvPr>
          <p:cNvSpPr>
            <a:spLocks noGrp="1"/>
          </p:cNvSpPr>
          <p:nvPr>
            <p:ph type="title"/>
          </p:nvPr>
        </p:nvSpPr>
        <p:spPr/>
        <p:txBody>
          <a:bodyPr>
            <a:normAutofit/>
          </a:bodyPr>
          <a:lstStyle/>
          <a:p>
            <a:r>
              <a:rPr lang="fi-FI" sz="3200" dirty="0"/>
              <a:t>BREAK</a:t>
            </a:r>
          </a:p>
        </p:txBody>
      </p:sp>
    </p:spTree>
    <p:extLst>
      <p:ext uri="{BB962C8B-B14F-4D97-AF65-F5344CB8AC3E}">
        <p14:creationId xmlns:p14="http://schemas.microsoft.com/office/powerpoint/2010/main" val="33250301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5628E5CB-913B-4378-97CE-18C9F6410C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ndParaRPr>
          </a:p>
        </p:txBody>
      </p:sp>
      <p:sp>
        <p:nvSpPr>
          <p:cNvPr id="2" name="Otsikko 1">
            <a:extLst>
              <a:ext uri="{FF2B5EF4-FFF2-40B4-BE49-F238E27FC236}">
                <a16:creationId xmlns:a16="http://schemas.microsoft.com/office/drawing/2014/main" id="{9224CEF1-282C-8674-6648-21EEC108BEC7}"/>
              </a:ext>
            </a:extLst>
          </p:cNvPr>
          <p:cNvSpPr>
            <a:spLocks noGrp="1"/>
          </p:cNvSpPr>
          <p:nvPr>
            <p:ph type="title"/>
          </p:nvPr>
        </p:nvSpPr>
        <p:spPr>
          <a:xfrm>
            <a:off x="838200" y="557188"/>
            <a:ext cx="4862848" cy="5569291"/>
          </a:xfrm>
        </p:spPr>
        <p:txBody>
          <a:bodyPr>
            <a:normAutofit/>
          </a:bodyPr>
          <a:lstStyle/>
          <a:p>
            <a:r>
              <a:rPr lang="fi-FI" sz="3200" dirty="0"/>
              <a:t>Methods – </a:t>
            </a:r>
            <a:br>
              <a:rPr lang="fi-FI" sz="3200" dirty="0"/>
            </a:br>
            <a:r>
              <a:rPr lang="fi-FI" sz="3200" dirty="0"/>
              <a:t>Who? How? </a:t>
            </a:r>
            <a:br>
              <a:rPr lang="fi-FI" sz="3200" dirty="0"/>
            </a:br>
            <a:r>
              <a:rPr lang="fi-FI" sz="3200" dirty="0"/>
              <a:t>and under what conditions?</a:t>
            </a:r>
            <a:br>
              <a:rPr lang="fi-FI" sz="3200" dirty="0"/>
            </a:br>
            <a:br>
              <a:rPr lang="fi-FI" sz="5200" dirty="0"/>
            </a:br>
            <a:endParaRPr lang="fi-FI" sz="5200" dirty="0"/>
          </a:p>
        </p:txBody>
      </p:sp>
      <p:graphicFrame>
        <p:nvGraphicFramePr>
          <p:cNvPr id="49" name="Sisällön paikkamerkki 2">
            <a:extLst>
              <a:ext uri="{FF2B5EF4-FFF2-40B4-BE49-F238E27FC236}">
                <a16:creationId xmlns:a16="http://schemas.microsoft.com/office/drawing/2014/main" id="{954ED839-A450-DB4F-2773-E2447434E0A2}"/>
              </a:ext>
            </a:extLst>
          </p:cNvPr>
          <p:cNvGraphicFramePr>
            <a:graphicFrameLocks noGrp="1"/>
          </p:cNvGraphicFramePr>
          <p:nvPr>
            <p:ph idx="1"/>
            <p:extLst>
              <p:ext uri="{D42A27DB-BD31-4B8C-83A1-F6EECF244321}">
                <p14:modId xmlns:p14="http://schemas.microsoft.com/office/powerpoint/2010/main" val="1811317411"/>
              </p:ext>
            </p:extLst>
          </p:nvPr>
        </p:nvGraphicFramePr>
        <p:xfrm>
          <a:off x="6099048" y="621792"/>
          <a:ext cx="525780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212548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E0AAFB2-C0D0-49A7-9360-1FAD7937512B}"/>
              </a:ext>
            </a:extLst>
          </p:cNvPr>
          <p:cNvSpPr>
            <a:spLocks noGrp="1"/>
          </p:cNvSpPr>
          <p:nvPr>
            <p:ph type="title"/>
          </p:nvPr>
        </p:nvSpPr>
        <p:spPr/>
        <p:txBody>
          <a:bodyPr/>
          <a:lstStyle/>
          <a:p>
            <a:r>
              <a:rPr lang="fi-FI" dirty="0"/>
              <a:t>Method: Community social work center</a:t>
            </a:r>
          </a:p>
        </p:txBody>
      </p:sp>
      <p:sp>
        <p:nvSpPr>
          <p:cNvPr id="41" name="Kuvan paikkamerkki 10">
            <a:extLst>
              <a:ext uri="{FF2B5EF4-FFF2-40B4-BE49-F238E27FC236}">
                <a16:creationId xmlns:a16="http://schemas.microsoft.com/office/drawing/2014/main" id="{625CBB3D-72F0-4D6B-82AB-B03ACD5B968D}"/>
              </a:ext>
            </a:extLst>
          </p:cNvPr>
          <p:cNvSpPr txBox="1">
            <a:spLocks/>
          </p:cNvSpPr>
          <p:nvPr/>
        </p:nvSpPr>
        <p:spPr>
          <a:xfrm>
            <a:off x="339457" y="1087971"/>
            <a:ext cx="11196000" cy="2430877"/>
          </a:xfrm>
          <a:prstGeom prst="rect">
            <a:avLst/>
          </a:prstGeom>
          <a:solidFill>
            <a:schemeClr val="tx2"/>
          </a:solidFill>
          <a:ln>
            <a:noFill/>
          </a:ln>
        </p:spPr>
        <p:txBody>
          <a:bodyPr vert="horz" lIns="720000" tIns="270000" rIns="0" bIns="0" numCol="3" spcCol="360000" rtlCol="0" anchor="t" anchorCtr="0">
            <a:noAutofit/>
          </a:bodyPr>
          <a:lstStyle/>
          <a:p>
            <a:pPr marL="0" marR="0" lvl="0" indent="0" algn="ctr" defTabSz="914400" rtl="0" eaLnBrk="1" fontAlgn="auto" latinLnBrk="0" hangingPunct="1">
              <a:lnSpc>
                <a:spcPts val="2600"/>
              </a:lnSpc>
              <a:spcBef>
                <a:spcPts val="0"/>
              </a:spcBef>
              <a:spcAft>
                <a:spcPts val="400"/>
              </a:spcAft>
              <a:buClrTx/>
              <a:buSzTx/>
              <a:buFontTx/>
              <a:buNone/>
              <a:tabLst/>
              <a:defRPr/>
            </a:pPr>
            <a:r>
              <a:rPr kumimoji="0" lang="fi-FI" sz="2400" u="none" strike="noStrike" kern="1200" cap="none" spc="0" normalizeH="0" baseline="0" noProof="0" dirty="0">
                <a:ln>
                  <a:noFill/>
                </a:ln>
                <a:solidFill>
                  <a:srgbClr val="FFFFFF"/>
                </a:solidFill>
                <a:effectLst/>
                <a:uLnTx/>
                <a:uFillTx/>
                <a:latin typeface="Times New Roman" panose="02020603050405020304" pitchFamily="18" charset="0"/>
                <a:ea typeface="+mn-ea"/>
                <a:cs typeface="+mn-cs"/>
              </a:rPr>
              <a:t>Community Center   </a:t>
            </a:r>
          </a:p>
          <a:p>
            <a:pPr marR="0" lvl="0" algn="ctr" defTabSz="914400" rtl="0" eaLnBrk="1" fontAlgn="auto" latinLnBrk="0" hangingPunct="1">
              <a:lnSpc>
                <a:spcPts val="2600"/>
              </a:lnSpc>
              <a:spcBef>
                <a:spcPts val="0"/>
              </a:spcBef>
              <a:spcAft>
                <a:spcPts val="400"/>
              </a:spcAft>
              <a:buClrTx/>
              <a:buSzTx/>
              <a:tabLst/>
              <a:defRPr/>
            </a:pPr>
            <a:r>
              <a:rPr kumimoji="0" lang="fi-FI" sz="1400" u="none" strike="noStrike" kern="1200" cap="none" spc="0" normalizeH="0" baseline="0" noProof="0" dirty="0" err="1">
                <a:ln>
                  <a:noFill/>
                </a:ln>
                <a:solidFill>
                  <a:srgbClr val="FFFFFF"/>
                </a:solidFill>
                <a:effectLst/>
                <a:uLnTx/>
                <a:uFillTx/>
                <a:latin typeface="Times New Roman" panose="02020603050405020304" pitchFamily="18" charset="0"/>
                <a:ea typeface="+mn-ea"/>
                <a:cs typeface="+mn-cs"/>
              </a:rPr>
              <a:t>Low</a:t>
            </a:r>
            <a:r>
              <a:rPr kumimoji="0" lang="fi-FI" sz="1400" u="none" strike="noStrike" kern="1200" cap="none" spc="0" normalizeH="0" baseline="0" noProof="0" dirty="0">
                <a:ln>
                  <a:noFill/>
                </a:ln>
                <a:solidFill>
                  <a:srgbClr val="FFFFFF"/>
                </a:solidFill>
                <a:effectLst/>
                <a:uLnTx/>
                <a:uFillTx/>
                <a:latin typeface="Times New Roman" panose="02020603050405020304" pitchFamily="18" charset="0"/>
                <a:ea typeface="+mn-ea"/>
                <a:cs typeface="+mn-cs"/>
              </a:rPr>
              <a:t> </a:t>
            </a:r>
            <a:r>
              <a:rPr kumimoji="0" lang="fi-FI" sz="1400" u="none" strike="noStrike" kern="1200" cap="none" spc="0" normalizeH="0" baseline="0" noProof="0" dirty="0" err="1">
                <a:ln>
                  <a:noFill/>
                </a:ln>
                <a:solidFill>
                  <a:srgbClr val="FFFFFF"/>
                </a:solidFill>
                <a:effectLst/>
                <a:uLnTx/>
                <a:uFillTx/>
                <a:latin typeface="Times New Roman" panose="02020603050405020304" pitchFamily="18" charset="0"/>
                <a:ea typeface="+mn-ea"/>
                <a:cs typeface="+mn-cs"/>
              </a:rPr>
              <a:t>threshold</a:t>
            </a:r>
            <a:r>
              <a:rPr kumimoji="0" lang="fi-FI" sz="1400" u="none" strike="noStrike" kern="1200" cap="none" spc="0" normalizeH="0" baseline="0" noProof="0" dirty="0">
                <a:ln>
                  <a:noFill/>
                </a:ln>
                <a:solidFill>
                  <a:srgbClr val="FFFFFF"/>
                </a:solidFill>
                <a:effectLst/>
                <a:uLnTx/>
                <a:uFillTx/>
                <a:latin typeface="Times New Roman" panose="02020603050405020304" pitchFamily="18" charset="0"/>
                <a:ea typeface="+mn-ea"/>
                <a:cs typeface="+mn-cs"/>
              </a:rPr>
              <a:t> and </a:t>
            </a:r>
            <a:r>
              <a:rPr kumimoji="0" lang="fi-FI" sz="1400" u="none" strike="noStrike" kern="1200" cap="none" spc="0" normalizeH="0" baseline="0" noProof="0" dirty="0" err="1">
                <a:ln>
                  <a:noFill/>
                </a:ln>
                <a:solidFill>
                  <a:srgbClr val="FFFFFF"/>
                </a:solidFill>
                <a:effectLst/>
                <a:uLnTx/>
                <a:uFillTx/>
                <a:latin typeface="Times New Roman" panose="02020603050405020304" pitchFamily="18" charset="0"/>
                <a:ea typeface="+mn-ea"/>
                <a:cs typeface="+mn-cs"/>
              </a:rPr>
              <a:t>accesible</a:t>
            </a:r>
            <a:endParaRPr kumimoji="0" lang="fi-FI" sz="1400" u="none" strike="noStrike" kern="1200" cap="none" spc="0" normalizeH="0" baseline="0" noProof="0" dirty="0">
              <a:ln>
                <a:noFill/>
              </a:ln>
              <a:solidFill>
                <a:srgbClr val="FFFFFF"/>
              </a:solidFill>
              <a:effectLst/>
              <a:uLnTx/>
              <a:uFillTx/>
              <a:latin typeface="Times New Roman" panose="02020603050405020304" pitchFamily="18" charset="0"/>
              <a:ea typeface="+mn-ea"/>
              <a:cs typeface="+mn-cs"/>
            </a:endParaRPr>
          </a:p>
          <a:p>
            <a:pPr marR="0" lvl="0" algn="ctr" defTabSz="914400" rtl="0" eaLnBrk="1" fontAlgn="auto" latinLnBrk="0" hangingPunct="1">
              <a:lnSpc>
                <a:spcPct val="100000"/>
              </a:lnSpc>
              <a:spcBef>
                <a:spcPts val="0"/>
              </a:spcBef>
              <a:spcAft>
                <a:spcPts val="200"/>
              </a:spcAft>
              <a:buClrTx/>
              <a:buSzTx/>
              <a:tabLst/>
              <a:defRPr/>
            </a:pPr>
            <a:r>
              <a:rPr kumimoji="0" lang="fi-FI" sz="1400" u="none" strike="noStrike" kern="1200" cap="none" spc="0" normalizeH="0" baseline="0" noProof="0" dirty="0">
                <a:ln>
                  <a:noFill/>
                </a:ln>
                <a:solidFill>
                  <a:srgbClr val="FFFFFF"/>
                </a:solidFill>
                <a:effectLst/>
                <a:uLnTx/>
                <a:uFillTx/>
                <a:latin typeface="Times New Roman" panose="02020603050405020304" pitchFamily="18" charset="0"/>
                <a:ea typeface="+mn-ea"/>
                <a:cs typeface="+mn-cs"/>
              </a:rPr>
              <a:t>    </a:t>
            </a:r>
            <a:r>
              <a:rPr kumimoji="0" lang="fi-FI" sz="1400" u="none" strike="noStrike" kern="1200" cap="none" spc="0" normalizeH="0" baseline="0" noProof="0" dirty="0" err="1">
                <a:ln>
                  <a:noFill/>
                </a:ln>
                <a:solidFill>
                  <a:srgbClr val="FFFFFF"/>
                </a:solidFill>
                <a:effectLst/>
                <a:uLnTx/>
                <a:uFillTx/>
                <a:latin typeface="Times New Roman" panose="02020603050405020304" pitchFamily="18" charset="0"/>
                <a:ea typeface="+mn-ea"/>
                <a:cs typeface="+mn-cs"/>
              </a:rPr>
              <a:t>Living</a:t>
            </a:r>
            <a:r>
              <a:rPr kumimoji="0" lang="fi-FI" sz="1400" u="none" strike="noStrike" kern="1200" cap="none" spc="0" normalizeH="0" baseline="0" noProof="0" dirty="0">
                <a:ln>
                  <a:noFill/>
                </a:ln>
                <a:solidFill>
                  <a:srgbClr val="FFFFFF"/>
                </a:solidFill>
                <a:effectLst/>
                <a:uLnTx/>
                <a:uFillTx/>
                <a:latin typeface="Times New Roman" panose="02020603050405020304" pitchFamily="18" charset="0"/>
                <a:ea typeface="+mn-ea"/>
                <a:cs typeface="+mn-cs"/>
              </a:rPr>
              <a:t> </a:t>
            </a:r>
            <a:r>
              <a:rPr kumimoji="0" lang="fi-FI" sz="1400" u="none" strike="noStrike" kern="1200" cap="none" spc="0" normalizeH="0" baseline="0" noProof="0" dirty="0" err="1">
                <a:ln>
                  <a:noFill/>
                </a:ln>
                <a:solidFill>
                  <a:srgbClr val="FFFFFF"/>
                </a:solidFill>
                <a:effectLst/>
                <a:uLnTx/>
                <a:uFillTx/>
                <a:latin typeface="Times New Roman" panose="02020603050405020304" pitchFamily="18" charset="0"/>
                <a:ea typeface="+mn-ea"/>
                <a:cs typeface="+mn-cs"/>
              </a:rPr>
              <a:t>lab</a:t>
            </a:r>
            <a:r>
              <a:rPr kumimoji="0" lang="fi-FI" sz="1400" u="none" strike="noStrike" kern="1200" cap="none" spc="0" normalizeH="0" baseline="0" noProof="0" dirty="0">
                <a:ln>
                  <a:noFill/>
                </a:ln>
                <a:solidFill>
                  <a:srgbClr val="FFFFFF"/>
                </a:solidFill>
                <a:effectLst/>
                <a:uLnTx/>
                <a:uFillTx/>
                <a:latin typeface="Times New Roman" panose="02020603050405020304" pitchFamily="18" charset="0"/>
                <a:ea typeface="+mn-ea"/>
                <a:cs typeface="+mn-cs"/>
              </a:rPr>
              <a:t> for social </a:t>
            </a:r>
            <a:r>
              <a:rPr kumimoji="0" lang="fi-FI" sz="1400" u="none" strike="noStrike" kern="1200" cap="none" spc="0" normalizeH="0" baseline="0" noProof="0" dirty="0" err="1">
                <a:ln>
                  <a:noFill/>
                </a:ln>
                <a:solidFill>
                  <a:srgbClr val="FFFFFF"/>
                </a:solidFill>
                <a:effectLst/>
                <a:uLnTx/>
                <a:uFillTx/>
                <a:latin typeface="Times New Roman" panose="02020603050405020304" pitchFamily="18" charset="0"/>
                <a:ea typeface="+mn-ea"/>
                <a:cs typeface="+mn-cs"/>
              </a:rPr>
              <a:t>innovations</a:t>
            </a:r>
            <a:endParaRPr kumimoji="0" lang="fi-FI" sz="1400" u="none" strike="noStrike" kern="1200" cap="none" spc="0" normalizeH="0" baseline="0" noProof="0" dirty="0">
              <a:ln>
                <a:noFill/>
              </a:ln>
              <a:solidFill>
                <a:srgbClr val="FFFFFF"/>
              </a:solidFill>
              <a:effectLst/>
              <a:uLnTx/>
              <a:uFillTx/>
              <a:latin typeface="Times New Roman" panose="02020603050405020304" pitchFamily="18" charset="0"/>
              <a:ea typeface="+mn-ea"/>
              <a:cs typeface="+mn-cs"/>
            </a:endParaRPr>
          </a:p>
          <a:p>
            <a:pPr marL="285750" marR="0" lvl="0" indent="-285750" algn="ctr" defTabSz="914400" rtl="0" eaLnBrk="1" fontAlgn="auto" latinLnBrk="0" hangingPunct="1">
              <a:lnSpc>
                <a:spcPct val="100000"/>
              </a:lnSpc>
              <a:spcBef>
                <a:spcPts val="0"/>
              </a:spcBef>
              <a:spcAft>
                <a:spcPts val="200"/>
              </a:spcAft>
              <a:buClrTx/>
              <a:buSzTx/>
              <a:buFont typeface="Wingdings" panose="05000000000000000000" pitchFamily="2" charset="2"/>
              <a:buChar char="Ø"/>
              <a:tabLst/>
              <a:defRPr/>
            </a:pPr>
            <a:endParaRPr lang="fi-FI" sz="1400" dirty="0">
              <a:solidFill>
                <a:srgbClr val="FFFFFF"/>
              </a:solidFill>
              <a:latin typeface="Times New Roman" panose="02020603050405020304" pitchFamily="18" charset="0"/>
            </a:endParaRPr>
          </a:p>
          <a:p>
            <a:pPr marL="285750" marR="0" lvl="0" indent="-285750" algn="ctr" defTabSz="914400" rtl="0" eaLnBrk="1" fontAlgn="auto" latinLnBrk="0" hangingPunct="1">
              <a:lnSpc>
                <a:spcPct val="100000"/>
              </a:lnSpc>
              <a:spcBef>
                <a:spcPts val="0"/>
              </a:spcBef>
              <a:spcAft>
                <a:spcPts val="200"/>
              </a:spcAft>
              <a:buClrTx/>
              <a:buSzTx/>
              <a:buFont typeface="Wingdings" panose="05000000000000000000" pitchFamily="2" charset="2"/>
              <a:buChar char="Ø"/>
              <a:tabLst/>
              <a:defRPr/>
            </a:pPr>
            <a:endParaRPr kumimoji="0" lang="fi-FI" sz="1400" u="none" strike="noStrike" kern="1200" cap="none" spc="0" normalizeH="0" baseline="0" noProof="0" dirty="0">
              <a:ln>
                <a:noFill/>
              </a:ln>
              <a:solidFill>
                <a:srgbClr val="FFFFFF"/>
              </a:solidFill>
              <a:effectLst/>
              <a:uLnTx/>
              <a:uFillTx/>
              <a:latin typeface="Times New Roman" panose="02020603050405020304" pitchFamily="18" charset="0"/>
              <a:ea typeface="+mn-ea"/>
              <a:cs typeface="+mn-cs"/>
            </a:endParaRPr>
          </a:p>
          <a:p>
            <a:pPr marL="285750" marR="0" lvl="0" indent="-285750" algn="ctr" defTabSz="914400" rtl="0" eaLnBrk="1" fontAlgn="auto" latinLnBrk="0" hangingPunct="1">
              <a:lnSpc>
                <a:spcPct val="100000"/>
              </a:lnSpc>
              <a:spcBef>
                <a:spcPts val="0"/>
              </a:spcBef>
              <a:spcAft>
                <a:spcPts val="200"/>
              </a:spcAft>
              <a:buClrTx/>
              <a:buSzTx/>
              <a:buFont typeface="Wingdings" panose="05000000000000000000" pitchFamily="2" charset="2"/>
              <a:buChar char="Ø"/>
              <a:tabLst/>
              <a:defRPr/>
            </a:pPr>
            <a:endParaRPr lang="fi-FI" sz="1400" dirty="0">
              <a:solidFill>
                <a:srgbClr val="FFFFFF"/>
              </a:solidFill>
              <a:latin typeface="Times New Roman" panose="02020603050405020304" pitchFamily="18" charset="0"/>
            </a:endParaRPr>
          </a:p>
          <a:p>
            <a:pPr marL="285750" marR="0" lvl="0" indent="-285750" algn="ctr" defTabSz="914400" rtl="0" eaLnBrk="1" fontAlgn="auto" latinLnBrk="0" hangingPunct="1">
              <a:lnSpc>
                <a:spcPct val="100000"/>
              </a:lnSpc>
              <a:spcBef>
                <a:spcPts val="0"/>
              </a:spcBef>
              <a:spcAft>
                <a:spcPts val="200"/>
              </a:spcAft>
              <a:buClrTx/>
              <a:buSzTx/>
              <a:buFont typeface="Wingdings" panose="05000000000000000000" pitchFamily="2" charset="2"/>
              <a:buChar char="Ø"/>
              <a:tabLst/>
              <a:defRPr/>
            </a:pPr>
            <a:endParaRPr kumimoji="0" lang="fi-FI" sz="1400" u="none" strike="noStrike" kern="1200" cap="none" spc="0" normalizeH="0" baseline="0" noProof="0" dirty="0">
              <a:ln>
                <a:noFill/>
              </a:ln>
              <a:solidFill>
                <a:srgbClr val="FFFFFF"/>
              </a:solidFill>
              <a:effectLst/>
              <a:uLnTx/>
              <a:uFillTx/>
              <a:latin typeface="Times New Roman" panose="02020603050405020304" pitchFamily="18" charset="0"/>
              <a:ea typeface="+mn-ea"/>
              <a:cs typeface="+mn-cs"/>
            </a:endParaRPr>
          </a:p>
          <a:p>
            <a:pPr marR="0" lvl="0" algn="ctr" defTabSz="914400" rtl="0" eaLnBrk="1" fontAlgn="auto" latinLnBrk="0" hangingPunct="1">
              <a:lnSpc>
                <a:spcPct val="100000"/>
              </a:lnSpc>
              <a:spcBef>
                <a:spcPts val="0"/>
              </a:spcBef>
              <a:spcAft>
                <a:spcPts val="200"/>
              </a:spcAft>
              <a:buClrTx/>
              <a:buSzTx/>
              <a:tabLst/>
              <a:defRPr/>
            </a:pPr>
            <a:endParaRPr lang="fi-FI" sz="1400" noProof="0" dirty="0">
              <a:solidFill>
                <a:srgbClr val="FFFFFF"/>
              </a:solidFill>
              <a:latin typeface="Times New Roman" panose="02020603050405020304" pitchFamily="18" charset="0"/>
            </a:endParaRPr>
          </a:p>
          <a:p>
            <a:pPr marR="0" lvl="0" algn="ctr" defTabSz="914400" rtl="0" eaLnBrk="1" fontAlgn="auto" latinLnBrk="0" hangingPunct="1">
              <a:lnSpc>
                <a:spcPct val="100000"/>
              </a:lnSpc>
              <a:spcBef>
                <a:spcPts val="0"/>
              </a:spcBef>
              <a:spcAft>
                <a:spcPts val="200"/>
              </a:spcAft>
              <a:buClrTx/>
              <a:buSzTx/>
              <a:tabLst/>
              <a:defRPr/>
            </a:pPr>
            <a:endParaRPr kumimoji="0" lang="fi-FI" sz="1400" u="none" strike="noStrike" kern="1200" cap="none" spc="0" normalizeH="0" baseline="0" noProof="0" dirty="0">
              <a:ln>
                <a:noFill/>
              </a:ln>
              <a:solidFill>
                <a:srgbClr val="FFFFFF"/>
              </a:solidFill>
              <a:effectLst/>
              <a:uLnTx/>
              <a:uFillTx/>
              <a:latin typeface="Times New Roman" panose="02020603050405020304" pitchFamily="18" charset="0"/>
              <a:ea typeface="+mn-ea"/>
              <a:cs typeface="+mn-cs"/>
            </a:endParaRPr>
          </a:p>
          <a:p>
            <a:pPr marR="0" lvl="0" algn="ctr" defTabSz="914400" rtl="0" eaLnBrk="1" fontAlgn="auto" latinLnBrk="0" hangingPunct="1">
              <a:lnSpc>
                <a:spcPct val="100000"/>
              </a:lnSpc>
              <a:spcBef>
                <a:spcPts val="0"/>
              </a:spcBef>
              <a:spcAft>
                <a:spcPts val="200"/>
              </a:spcAft>
              <a:buClrTx/>
              <a:buSzTx/>
              <a:tabLst/>
              <a:defRPr/>
            </a:pPr>
            <a:r>
              <a:rPr lang="fi-FI" sz="1400" dirty="0">
                <a:solidFill>
                  <a:srgbClr val="FFFFFF"/>
                </a:solidFill>
                <a:latin typeface="Times New Roman" panose="02020603050405020304" pitchFamily="18" charset="0"/>
              </a:rPr>
              <a:t>        </a:t>
            </a:r>
            <a:r>
              <a:rPr lang="fi-FI" sz="1400" dirty="0" err="1">
                <a:solidFill>
                  <a:srgbClr val="FFFFFF"/>
                </a:solidFill>
                <a:latin typeface="Times New Roman" panose="02020603050405020304" pitchFamily="18" charset="0"/>
              </a:rPr>
              <a:t>Concrete</a:t>
            </a:r>
            <a:r>
              <a:rPr lang="fi-FI" sz="1400" dirty="0">
                <a:solidFill>
                  <a:srgbClr val="FFFFFF"/>
                </a:solidFill>
                <a:latin typeface="Times New Roman" panose="02020603050405020304" pitchFamily="18" charset="0"/>
              </a:rPr>
              <a:t> </a:t>
            </a:r>
            <a:r>
              <a:rPr lang="fi-FI" sz="1400" dirty="0" err="1">
                <a:solidFill>
                  <a:srgbClr val="FFFFFF"/>
                </a:solidFill>
                <a:latin typeface="Times New Roman" panose="02020603050405020304" pitchFamily="18" charset="0"/>
              </a:rPr>
              <a:t>place</a:t>
            </a:r>
            <a:r>
              <a:rPr lang="fi-FI" sz="1400" dirty="0">
                <a:solidFill>
                  <a:srgbClr val="FFFFFF"/>
                </a:solidFill>
                <a:latin typeface="Times New Roman" panose="02020603050405020304" pitchFamily="18" charset="0"/>
              </a:rPr>
              <a:t>, </a:t>
            </a:r>
            <a:r>
              <a:rPr lang="fi-FI" sz="1400" dirty="0" err="1">
                <a:solidFill>
                  <a:srgbClr val="FFFFFF"/>
                </a:solidFill>
                <a:latin typeface="Times New Roman" panose="02020603050405020304" pitchFamily="18" charset="0"/>
              </a:rPr>
              <a:t>not</a:t>
            </a:r>
            <a:r>
              <a:rPr lang="fi-FI" sz="1400" dirty="0">
                <a:solidFill>
                  <a:srgbClr val="FFFFFF"/>
                </a:solidFill>
                <a:latin typeface="Times New Roman" panose="02020603050405020304" pitchFamily="18" charset="0"/>
              </a:rPr>
              <a:t> a </a:t>
            </a:r>
            <a:r>
              <a:rPr lang="fi-FI" sz="1400" dirty="0" err="1">
                <a:solidFill>
                  <a:srgbClr val="FFFFFF"/>
                </a:solidFill>
                <a:latin typeface="Times New Roman" panose="02020603050405020304" pitchFamily="18" charset="0"/>
              </a:rPr>
              <a:t>website</a:t>
            </a:r>
            <a:r>
              <a:rPr lang="fi-FI" sz="1400" dirty="0">
                <a:solidFill>
                  <a:srgbClr val="FFFFFF"/>
                </a:solidFill>
                <a:latin typeface="Times New Roman" panose="02020603050405020304" pitchFamily="18" charset="0"/>
              </a:rPr>
              <a:t>/</a:t>
            </a:r>
            <a:r>
              <a:rPr lang="fi-FI" sz="1400" dirty="0" err="1">
                <a:solidFill>
                  <a:srgbClr val="FFFFFF"/>
                </a:solidFill>
                <a:latin typeface="Times New Roman" panose="02020603050405020304" pitchFamily="18" charset="0"/>
              </a:rPr>
              <a:t>app</a:t>
            </a:r>
            <a:r>
              <a:rPr lang="fi-FI" sz="1400" dirty="0">
                <a:solidFill>
                  <a:srgbClr val="FFFFFF"/>
                </a:solidFill>
                <a:latin typeface="Times New Roman" panose="02020603050405020304" pitchFamily="18" charset="0"/>
              </a:rPr>
              <a:t> </a:t>
            </a:r>
            <a:r>
              <a:rPr lang="fi-FI" sz="1400" dirty="0" err="1">
                <a:solidFill>
                  <a:srgbClr val="FFFFFF"/>
                </a:solidFill>
                <a:latin typeface="Times New Roman" panose="02020603050405020304" pitchFamily="18" charset="0"/>
              </a:rPr>
              <a:t>makes</a:t>
            </a:r>
            <a:r>
              <a:rPr lang="fi-FI" sz="1400" dirty="0">
                <a:solidFill>
                  <a:srgbClr val="FFFFFF"/>
                </a:solidFill>
                <a:latin typeface="Times New Roman" panose="02020603050405020304" pitchFamily="18" charset="0"/>
              </a:rPr>
              <a:t> </a:t>
            </a:r>
            <a:r>
              <a:rPr lang="fi-FI" sz="1400" dirty="0" err="1">
                <a:solidFill>
                  <a:srgbClr val="FFFFFF"/>
                </a:solidFill>
                <a:latin typeface="Times New Roman" panose="02020603050405020304" pitchFamily="18" charset="0"/>
              </a:rPr>
              <a:t>co-operation</a:t>
            </a:r>
            <a:r>
              <a:rPr lang="fi-FI" sz="1400" dirty="0">
                <a:solidFill>
                  <a:srgbClr val="FFFFFF"/>
                </a:solidFill>
                <a:latin typeface="Times New Roman" panose="02020603050405020304" pitchFamily="18" charset="0"/>
              </a:rPr>
              <a:t> </a:t>
            </a:r>
            <a:r>
              <a:rPr lang="fi-FI" sz="1400" dirty="0" err="1">
                <a:solidFill>
                  <a:srgbClr val="FFFFFF"/>
                </a:solidFill>
                <a:latin typeface="Times New Roman" panose="02020603050405020304" pitchFamily="18" charset="0"/>
              </a:rPr>
              <a:t>possible</a:t>
            </a:r>
            <a:endParaRPr kumimoji="0" lang="fi-FI" sz="1400" u="none" strike="noStrike" kern="1200" cap="none" spc="0" normalizeH="0" baseline="0" noProof="0" dirty="0">
              <a:ln>
                <a:noFill/>
              </a:ln>
              <a:solidFill>
                <a:srgbClr val="FFFFFF"/>
              </a:solidFill>
              <a:effectLst/>
              <a:uLnTx/>
              <a:uFillTx/>
              <a:latin typeface="Times New Roman" panose="02020603050405020304" pitchFamily="18" charset="0"/>
              <a:ea typeface="+mn-ea"/>
              <a:cs typeface="+mn-cs"/>
            </a:endParaRPr>
          </a:p>
          <a:p>
            <a:pPr marL="0" marR="0" lvl="0" indent="0" algn="ctr" defTabSz="914400" rtl="0" eaLnBrk="1" fontAlgn="auto" latinLnBrk="0" hangingPunct="1">
              <a:lnSpc>
                <a:spcPct val="100000"/>
              </a:lnSpc>
              <a:spcBef>
                <a:spcPts val="0"/>
              </a:spcBef>
              <a:spcAft>
                <a:spcPts val="200"/>
              </a:spcAft>
              <a:buClrTx/>
              <a:buSzTx/>
              <a:buFontTx/>
              <a:buNone/>
              <a:tabLst/>
              <a:defRPr/>
            </a:pPr>
            <a:endParaRPr kumimoji="0" lang="fi-FI" sz="1400" u="none" strike="noStrike" kern="1200" cap="none" spc="0" normalizeH="0" baseline="0" noProof="0" dirty="0">
              <a:ln>
                <a:noFill/>
              </a:ln>
              <a:solidFill>
                <a:srgbClr val="FFFFFF"/>
              </a:solidFill>
              <a:effectLst/>
              <a:uLnTx/>
              <a:uFillTx/>
              <a:latin typeface="Times New Roman" panose="02020603050405020304" pitchFamily="18" charset="0"/>
              <a:ea typeface="+mn-ea"/>
              <a:cs typeface="+mn-cs"/>
            </a:endParaRPr>
          </a:p>
          <a:p>
            <a:pPr marL="0" marR="0" lvl="0" indent="0" algn="ctr" defTabSz="914400" rtl="0" eaLnBrk="1" fontAlgn="auto" latinLnBrk="0" hangingPunct="1">
              <a:lnSpc>
                <a:spcPct val="100000"/>
              </a:lnSpc>
              <a:spcBef>
                <a:spcPts val="0"/>
              </a:spcBef>
              <a:spcAft>
                <a:spcPts val="200"/>
              </a:spcAft>
              <a:buClrTx/>
              <a:buSzTx/>
              <a:buFontTx/>
              <a:buNone/>
              <a:tabLst/>
              <a:defRPr/>
            </a:pPr>
            <a:endParaRPr kumimoji="0" lang="fi-FI" sz="1400" u="none" strike="noStrike" kern="1200" cap="none" spc="0" normalizeH="0" baseline="0" noProof="0" dirty="0">
              <a:ln>
                <a:noFill/>
              </a:ln>
              <a:solidFill>
                <a:srgbClr val="FFFFFF"/>
              </a:solidFill>
              <a:effectLst/>
              <a:uLnTx/>
              <a:uFillTx/>
              <a:latin typeface="Times New Roman" panose="02020603050405020304" pitchFamily="18" charset="0"/>
              <a:ea typeface="+mn-ea"/>
              <a:cs typeface="+mn-cs"/>
            </a:endParaRPr>
          </a:p>
          <a:p>
            <a:pPr marL="0" marR="0" lvl="0" indent="0" algn="ctr" defTabSz="914400" rtl="0" eaLnBrk="1" fontAlgn="auto" latinLnBrk="0" hangingPunct="1">
              <a:lnSpc>
                <a:spcPct val="100000"/>
              </a:lnSpc>
              <a:spcBef>
                <a:spcPts val="0"/>
              </a:spcBef>
              <a:spcAft>
                <a:spcPts val="200"/>
              </a:spcAft>
              <a:buClrTx/>
              <a:buSzTx/>
              <a:buFontTx/>
              <a:buNone/>
              <a:tabLst/>
              <a:defRPr/>
            </a:pPr>
            <a:endParaRPr kumimoji="0" lang="fi-FI" sz="1400" u="none" strike="noStrike" kern="1200" cap="none" spc="0" normalizeH="0" baseline="0" noProof="0" dirty="0">
              <a:ln>
                <a:noFill/>
              </a:ln>
              <a:solidFill>
                <a:srgbClr val="FFFFFF"/>
              </a:solidFill>
              <a:effectLst/>
              <a:uLnTx/>
              <a:uFillTx/>
              <a:latin typeface="Times New Roman" panose="02020603050405020304" pitchFamily="18" charset="0"/>
              <a:ea typeface="+mn-ea"/>
              <a:cs typeface="+mn-cs"/>
            </a:endParaRPr>
          </a:p>
          <a:p>
            <a:pPr marL="0" marR="0" lvl="0" indent="0" algn="ctr" defTabSz="914400" rtl="0" eaLnBrk="1" fontAlgn="auto" latinLnBrk="0" hangingPunct="1">
              <a:lnSpc>
                <a:spcPct val="100000"/>
              </a:lnSpc>
              <a:spcBef>
                <a:spcPts val="0"/>
              </a:spcBef>
              <a:spcAft>
                <a:spcPts val="200"/>
              </a:spcAft>
              <a:buClrTx/>
              <a:buSzTx/>
              <a:buFontTx/>
              <a:buNone/>
              <a:tabLst/>
              <a:defRPr/>
            </a:pPr>
            <a:endParaRPr kumimoji="0" lang="fi-FI" sz="1400" u="none" strike="noStrike" kern="1200" cap="none" spc="0" normalizeH="0" baseline="0" noProof="0" dirty="0">
              <a:ln>
                <a:noFill/>
              </a:ln>
              <a:solidFill>
                <a:srgbClr val="FFFFFF"/>
              </a:solidFill>
              <a:effectLst/>
              <a:uLnTx/>
              <a:uFillTx/>
              <a:latin typeface="Times New Roman" panose="02020603050405020304" pitchFamily="18" charset="0"/>
              <a:ea typeface="+mn-ea"/>
              <a:cs typeface="+mn-cs"/>
            </a:endParaRPr>
          </a:p>
          <a:p>
            <a:pPr marL="0" marR="0" lvl="0" indent="0" algn="ctr" defTabSz="914400" rtl="0" eaLnBrk="1" fontAlgn="auto" latinLnBrk="0" hangingPunct="1">
              <a:lnSpc>
                <a:spcPct val="100000"/>
              </a:lnSpc>
              <a:spcBef>
                <a:spcPts val="0"/>
              </a:spcBef>
              <a:spcAft>
                <a:spcPts val="200"/>
              </a:spcAft>
              <a:buClrTx/>
              <a:buSzTx/>
              <a:buFontTx/>
              <a:buNone/>
              <a:tabLst/>
              <a:defRPr/>
            </a:pPr>
            <a:endParaRPr kumimoji="0" lang="fi-FI" sz="1400" u="none" strike="noStrike" kern="1200" cap="none" spc="0" normalizeH="0" baseline="0" noProof="0" dirty="0">
              <a:ln>
                <a:noFill/>
              </a:ln>
              <a:solidFill>
                <a:srgbClr val="FFFFFF"/>
              </a:solidFill>
              <a:effectLst/>
              <a:uLnTx/>
              <a:uFillTx/>
              <a:latin typeface="Times New Roman" panose="02020603050405020304" pitchFamily="18" charset="0"/>
              <a:ea typeface="+mn-ea"/>
              <a:cs typeface="+mn-cs"/>
            </a:endParaRPr>
          </a:p>
        </p:txBody>
      </p:sp>
      <p:grpSp>
        <p:nvGrpSpPr>
          <p:cNvPr id="132" name="Ryhmä 131">
            <a:extLst>
              <a:ext uri="{FF2B5EF4-FFF2-40B4-BE49-F238E27FC236}">
                <a16:creationId xmlns:a16="http://schemas.microsoft.com/office/drawing/2014/main" id="{F06C2DD0-0BE1-418D-AB11-2E49EA78EA74}"/>
              </a:ext>
              <a:ext uri="{C183D7F6-B498-43B3-948B-1728B52AA6E4}">
                <adec:decorative xmlns:adec="http://schemas.microsoft.com/office/drawing/2017/decorative" val="1"/>
              </a:ext>
            </a:extLst>
          </p:cNvPr>
          <p:cNvGrpSpPr/>
          <p:nvPr/>
        </p:nvGrpSpPr>
        <p:grpSpPr>
          <a:xfrm>
            <a:off x="8328248" y="241792"/>
            <a:ext cx="3044018" cy="1387008"/>
            <a:chOff x="8195158" y="240708"/>
            <a:chExt cx="3044018" cy="1387008"/>
          </a:xfrm>
        </p:grpSpPr>
        <p:grpSp>
          <p:nvGrpSpPr>
            <p:cNvPr id="133" name="Ryhmä 132">
              <a:extLst>
                <a:ext uri="{FF2B5EF4-FFF2-40B4-BE49-F238E27FC236}">
                  <a16:creationId xmlns:a16="http://schemas.microsoft.com/office/drawing/2014/main" id="{8CD333AF-9989-46BC-ADA2-2CBD90601F77}"/>
                </a:ext>
                <a:ext uri="{C183D7F6-B498-43B3-948B-1728B52AA6E4}">
                  <adec:decorative xmlns:adec="http://schemas.microsoft.com/office/drawing/2017/decorative" val="1"/>
                </a:ext>
              </a:extLst>
            </p:cNvPr>
            <p:cNvGrpSpPr/>
            <p:nvPr/>
          </p:nvGrpSpPr>
          <p:grpSpPr>
            <a:xfrm>
              <a:off x="8195158" y="808906"/>
              <a:ext cx="1165366" cy="818810"/>
              <a:chOff x="8704315" y="2041735"/>
              <a:chExt cx="488029" cy="342900"/>
            </a:xfrm>
          </p:grpSpPr>
          <p:sp>
            <p:nvSpPr>
              <p:cNvPr id="138" name="Vapaamuotoinen: Muoto 137">
                <a:extLst>
                  <a:ext uri="{FF2B5EF4-FFF2-40B4-BE49-F238E27FC236}">
                    <a16:creationId xmlns:a16="http://schemas.microsoft.com/office/drawing/2014/main" id="{69681D86-6A69-4177-BA27-B47A2C3D018C}"/>
                  </a:ext>
                </a:extLst>
              </p:cNvPr>
              <p:cNvSpPr/>
              <p:nvPr/>
            </p:nvSpPr>
            <p:spPr>
              <a:xfrm>
                <a:off x="8963744" y="2041735"/>
                <a:ext cx="228600" cy="342900"/>
              </a:xfrm>
              <a:custGeom>
                <a:avLst/>
                <a:gdLst>
                  <a:gd name="connsiteX0" fmla="*/ 57150 w 228600"/>
                  <a:gd name="connsiteY0" fmla="*/ 209550 h 342900"/>
                  <a:gd name="connsiteX1" fmla="*/ 95250 w 228600"/>
                  <a:gd name="connsiteY1" fmla="*/ 209550 h 342900"/>
                  <a:gd name="connsiteX2" fmla="*/ 95250 w 228600"/>
                  <a:gd name="connsiteY2" fmla="*/ 247650 h 342900"/>
                  <a:gd name="connsiteX3" fmla="*/ 57150 w 228600"/>
                  <a:gd name="connsiteY3" fmla="*/ 247650 h 342900"/>
                  <a:gd name="connsiteX4" fmla="*/ 57150 w 228600"/>
                  <a:gd name="connsiteY4" fmla="*/ 209550 h 342900"/>
                  <a:gd name="connsiteX5" fmla="*/ 57150 w 228600"/>
                  <a:gd name="connsiteY5" fmla="*/ 133350 h 342900"/>
                  <a:gd name="connsiteX6" fmla="*/ 95250 w 228600"/>
                  <a:gd name="connsiteY6" fmla="*/ 133350 h 342900"/>
                  <a:gd name="connsiteX7" fmla="*/ 95250 w 228600"/>
                  <a:gd name="connsiteY7" fmla="*/ 171450 h 342900"/>
                  <a:gd name="connsiteX8" fmla="*/ 57150 w 228600"/>
                  <a:gd name="connsiteY8" fmla="*/ 171450 h 342900"/>
                  <a:gd name="connsiteX9" fmla="*/ 57150 w 228600"/>
                  <a:gd name="connsiteY9" fmla="*/ 133350 h 342900"/>
                  <a:gd name="connsiteX10" fmla="*/ 57150 w 228600"/>
                  <a:gd name="connsiteY10" fmla="*/ 57150 h 342900"/>
                  <a:gd name="connsiteX11" fmla="*/ 95250 w 228600"/>
                  <a:gd name="connsiteY11" fmla="*/ 57150 h 342900"/>
                  <a:gd name="connsiteX12" fmla="*/ 95250 w 228600"/>
                  <a:gd name="connsiteY12" fmla="*/ 95250 h 342900"/>
                  <a:gd name="connsiteX13" fmla="*/ 57150 w 228600"/>
                  <a:gd name="connsiteY13" fmla="*/ 95250 h 342900"/>
                  <a:gd name="connsiteX14" fmla="*/ 57150 w 228600"/>
                  <a:gd name="connsiteY14" fmla="*/ 57150 h 342900"/>
                  <a:gd name="connsiteX15" fmla="*/ 133350 w 228600"/>
                  <a:gd name="connsiteY15" fmla="*/ 209550 h 342900"/>
                  <a:gd name="connsiteX16" fmla="*/ 171450 w 228600"/>
                  <a:gd name="connsiteY16" fmla="*/ 209550 h 342900"/>
                  <a:gd name="connsiteX17" fmla="*/ 171450 w 228600"/>
                  <a:gd name="connsiteY17" fmla="*/ 247650 h 342900"/>
                  <a:gd name="connsiteX18" fmla="*/ 133350 w 228600"/>
                  <a:gd name="connsiteY18" fmla="*/ 247650 h 342900"/>
                  <a:gd name="connsiteX19" fmla="*/ 133350 w 228600"/>
                  <a:gd name="connsiteY19" fmla="*/ 209550 h 342900"/>
                  <a:gd name="connsiteX20" fmla="*/ 133350 w 228600"/>
                  <a:gd name="connsiteY20" fmla="*/ 133350 h 342900"/>
                  <a:gd name="connsiteX21" fmla="*/ 171450 w 228600"/>
                  <a:gd name="connsiteY21" fmla="*/ 133350 h 342900"/>
                  <a:gd name="connsiteX22" fmla="*/ 171450 w 228600"/>
                  <a:gd name="connsiteY22" fmla="*/ 171450 h 342900"/>
                  <a:gd name="connsiteX23" fmla="*/ 133350 w 228600"/>
                  <a:gd name="connsiteY23" fmla="*/ 171450 h 342900"/>
                  <a:gd name="connsiteX24" fmla="*/ 133350 w 228600"/>
                  <a:gd name="connsiteY24" fmla="*/ 133350 h 342900"/>
                  <a:gd name="connsiteX25" fmla="*/ 133350 w 228600"/>
                  <a:gd name="connsiteY25" fmla="*/ 57150 h 342900"/>
                  <a:gd name="connsiteX26" fmla="*/ 171450 w 228600"/>
                  <a:gd name="connsiteY26" fmla="*/ 57150 h 342900"/>
                  <a:gd name="connsiteX27" fmla="*/ 171450 w 228600"/>
                  <a:gd name="connsiteY27" fmla="*/ 95250 h 342900"/>
                  <a:gd name="connsiteX28" fmla="*/ 133350 w 228600"/>
                  <a:gd name="connsiteY28" fmla="*/ 95250 h 342900"/>
                  <a:gd name="connsiteX29" fmla="*/ 133350 w 228600"/>
                  <a:gd name="connsiteY29" fmla="*/ 57150 h 342900"/>
                  <a:gd name="connsiteX30" fmla="*/ 0 w 228600"/>
                  <a:gd name="connsiteY30" fmla="*/ 342900 h 342900"/>
                  <a:gd name="connsiteX31" fmla="*/ 95250 w 228600"/>
                  <a:gd name="connsiteY31" fmla="*/ 342900 h 342900"/>
                  <a:gd name="connsiteX32" fmla="*/ 95250 w 228600"/>
                  <a:gd name="connsiteY32" fmla="*/ 285750 h 342900"/>
                  <a:gd name="connsiteX33" fmla="*/ 133350 w 228600"/>
                  <a:gd name="connsiteY33" fmla="*/ 285750 h 342900"/>
                  <a:gd name="connsiteX34" fmla="*/ 133350 w 228600"/>
                  <a:gd name="connsiteY34" fmla="*/ 342900 h 342900"/>
                  <a:gd name="connsiteX35" fmla="*/ 228600 w 228600"/>
                  <a:gd name="connsiteY35" fmla="*/ 342900 h 342900"/>
                  <a:gd name="connsiteX36" fmla="*/ 228600 w 228600"/>
                  <a:gd name="connsiteY36" fmla="*/ 0 h 342900"/>
                  <a:gd name="connsiteX37" fmla="*/ 0 w 228600"/>
                  <a:gd name="connsiteY37" fmla="*/ 0 h 342900"/>
                  <a:gd name="connsiteX38" fmla="*/ 0 w 228600"/>
                  <a:gd name="connsiteY38" fmla="*/ 342900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28600" h="342900">
                    <a:moveTo>
                      <a:pt x="57150" y="209550"/>
                    </a:moveTo>
                    <a:lnTo>
                      <a:pt x="95250" y="209550"/>
                    </a:lnTo>
                    <a:lnTo>
                      <a:pt x="95250" y="247650"/>
                    </a:lnTo>
                    <a:lnTo>
                      <a:pt x="57150" y="247650"/>
                    </a:lnTo>
                    <a:lnTo>
                      <a:pt x="57150" y="209550"/>
                    </a:lnTo>
                    <a:close/>
                    <a:moveTo>
                      <a:pt x="57150" y="133350"/>
                    </a:moveTo>
                    <a:lnTo>
                      <a:pt x="95250" y="133350"/>
                    </a:lnTo>
                    <a:lnTo>
                      <a:pt x="95250" y="171450"/>
                    </a:lnTo>
                    <a:lnTo>
                      <a:pt x="57150" y="171450"/>
                    </a:lnTo>
                    <a:lnTo>
                      <a:pt x="57150" y="133350"/>
                    </a:lnTo>
                    <a:close/>
                    <a:moveTo>
                      <a:pt x="57150" y="57150"/>
                    </a:moveTo>
                    <a:lnTo>
                      <a:pt x="95250" y="57150"/>
                    </a:lnTo>
                    <a:lnTo>
                      <a:pt x="95250" y="95250"/>
                    </a:lnTo>
                    <a:lnTo>
                      <a:pt x="57150" y="95250"/>
                    </a:lnTo>
                    <a:lnTo>
                      <a:pt x="57150" y="57150"/>
                    </a:lnTo>
                    <a:close/>
                    <a:moveTo>
                      <a:pt x="133350" y="209550"/>
                    </a:moveTo>
                    <a:lnTo>
                      <a:pt x="171450" y="209550"/>
                    </a:lnTo>
                    <a:lnTo>
                      <a:pt x="171450" y="247650"/>
                    </a:lnTo>
                    <a:lnTo>
                      <a:pt x="133350" y="247650"/>
                    </a:lnTo>
                    <a:lnTo>
                      <a:pt x="133350" y="209550"/>
                    </a:lnTo>
                    <a:close/>
                    <a:moveTo>
                      <a:pt x="133350" y="133350"/>
                    </a:moveTo>
                    <a:lnTo>
                      <a:pt x="171450" y="133350"/>
                    </a:lnTo>
                    <a:lnTo>
                      <a:pt x="171450" y="171450"/>
                    </a:lnTo>
                    <a:lnTo>
                      <a:pt x="133350" y="171450"/>
                    </a:lnTo>
                    <a:lnTo>
                      <a:pt x="133350" y="133350"/>
                    </a:lnTo>
                    <a:close/>
                    <a:moveTo>
                      <a:pt x="133350" y="57150"/>
                    </a:moveTo>
                    <a:lnTo>
                      <a:pt x="171450" y="57150"/>
                    </a:lnTo>
                    <a:lnTo>
                      <a:pt x="171450" y="95250"/>
                    </a:lnTo>
                    <a:lnTo>
                      <a:pt x="133350" y="95250"/>
                    </a:lnTo>
                    <a:lnTo>
                      <a:pt x="133350" y="57150"/>
                    </a:lnTo>
                    <a:close/>
                    <a:moveTo>
                      <a:pt x="0" y="342900"/>
                    </a:moveTo>
                    <a:lnTo>
                      <a:pt x="95250" y="342900"/>
                    </a:lnTo>
                    <a:lnTo>
                      <a:pt x="95250" y="285750"/>
                    </a:lnTo>
                    <a:lnTo>
                      <a:pt x="133350" y="285750"/>
                    </a:lnTo>
                    <a:lnTo>
                      <a:pt x="133350" y="342900"/>
                    </a:lnTo>
                    <a:lnTo>
                      <a:pt x="228600" y="342900"/>
                    </a:lnTo>
                    <a:lnTo>
                      <a:pt x="228600" y="0"/>
                    </a:lnTo>
                    <a:lnTo>
                      <a:pt x="0" y="0"/>
                    </a:lnTo>
                    <a:lnTo>
                      <a:pt x="0" y="342900"/>
                    </a:lnTo>
                    <a:close/>
                  </a:path>
                </a:pathLst>
              </a:custGeom>
              <a:solidFill>
                <a:schemeClr val="tx2"/>
              </a:solidFill>
              <a:ln w="19050" cap="rnd">
                <a:solidFill>
                  <a:schemeClr val="bg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
            <p:nvSpPr>
              <p:cNvPr id="139" name="Kuva 26" descr="Lehtipuu tasaisella täytöllä">
                <a:extLst>
                  <a:ext uri="{FF2B5EF4-FFF2-40B4-BE49-F238E27FC236}">
                    <a16:creationId xmlns:a16="http://schemas.microsoft.com/office/drawing/2014/main" id="{EACFD604-90FB-4163-936E-9D80CBB3EB36}"/>
                  </a:ext>
                </a:extLst>
              </p:cNvPr>
              <p:cNvSpPr/>
              <p:nvPr/>
            </p:nvSpPr>
            <p:spPr>
              <a:xfrm>
                <a:off x="8704315" y="2094111"/>
                <a:ext cx="284029" cy="290523"/>
              </a:xfrm>
              <a:custGeom>
                <a:avLst/>
                <a:gdLst>
                  <a:gd name="connsiteX0" fmla="*/ 717233 w 791527"/>
                  <a:gd name="connsiteY0" fmla="*/ 255270 h 809625"/>
                  <a:gd name="connsiteX1" fmla="*/ 646748 w 791527"/>
                  <a:gd name="connsiteY1" fmla="*/ 164783 h 809625"/>
                  <a:gd name="connsiteX2" fmla="*/ 646748 w 791527"/>
                  <a:gd name="connsiteY2" fmla="*/ 156210 h 809625"/>
                  <a:gd name="connsiteX3" fmla="*/ 528638 w 791527"/>
                  <a:gd name="connsiteY3" fmla="*/ 38100 h 809625"/>
                  <a:gd name="connsiteX4" fmla="*/ 474345 w 791527"/>
                  <a:gd name="connsiteY4" fmla="*/ 51435 h 809625"/>
                  <a:gd name="connsiteX5" fmla="*/ 376238 w 791527"/>
                  <a:gd name="connsiteY5" fmla="*/ 0 h 809625"/>
                  <a:gd name="connsiteX6" fmla="*/ 262890 w 791527"/>
                  <a:gd name="connsiteY6" fmla="*/ 81915 h 809625"/>
                  <a:gd name="connsiteX7" fmla="*/ 204788 w 791527"/>
                  <a:gd name="connsiteY7" fmla="*/ 66675 h 809625"/>
                  <a:gd name="connsiteX8" fmla="*/ 85725 w 791527"/>
                  <a:gd name="connsiteY8" fmla="*/ 185738 h 809625"/>
                  <a:gd name="connsiteX9" fmla="*/ 106680 w 791527"/>
                  <a:gd name="connsiteY9" fmla="*/ 252413 h 809625"/>
                  <a:gd name="connsiteX10" fmla="*/ 0 w 791527"/>
                  <a:gd name="connsiteY10" fmla="*/ 390525 h 809625"/>
                  <a:gd name="connsiteX11" fmla="*/ 142875 w 791527"/>
                  <a:gd name="connsiteY11" fmla="*/ 533400 h 809625"/>
                  <a:gd name="connsiteX12" fmla="*/ 177165 w 791527"/>
                  <a:gd name="connsiteY12" fmla="*/ 529590 h 809625"/>
                  <a:gd name="connsiteX13" fmla="*/ 328613 w 791527"/>
                  <a:gd name="connsiteY13" fmla="*/ 681038 h 809625"/>
                  <a:gd name="connsiteX14" fmla="*/ 324803 w 791527"/>
                  <a:gd name="connsiteY14" fmla="*/ 771525 h 809625"/>
                  <a:gd name="connsiteX15" fmla="*/ 319088 w 791527"/>
                  <a:gd name="connsiteY15" fmla="*/ 784860 h 809625"/>
                  <a:gd name="connsiteX16" fmla="*/ 310515 w 791527"/>
                  <a:gd name="connsiteY16" fmla="*/ 793433 h 809625"/>
                  <a:gd name="connsiteX17" fmla="*/ 317183 w 791527"/>
                  <a:gd name="connsiteY17" fmla="*/ 809625 h 809625"/>
                  <a:gd name="connsiteX18" fmla="*/ 421958 w 791527"/>
                  <a:gd name="connsiteY18" fmla="*/ 809625 h 809625"/>
                  <a:gd name="connsiteX19" fmla="*/ 430530 w 791527"/>
                  <a:gd name="connsiteY19" fmla="*/ 795338 h 809625"/>
                  <a:gd name="connsiteX20" fmla="*/ 422910 w 791527"/>
                  <a:gd name="connsiteY20" fmla="*/ 782955 h 809625"/>
                  <a:gd name="connsiteX21" fmla="*/ 417195 w 791527"/>
                  <a:gd name="connsiteY21" fmla="*/ 769620 h 809625"/>
                  <a:gd name="connsiteX22" fmla="*/ 413385 w 791527"/>
                  <a:gd name="connsiteY22" fmla="*/ 654368 h 809625"/>
                  <a:gd name="connsiteX23" fmla="*/ 414338 w 791527"/>
                  <a:gd name="connsiteY23" fmla="*/ 652463 h 809625"/>
                  <a:gd name="connsiteX24" fmla="*/ 516255 w 791527"/>
                  <a:gd name="connsiteY24" fmla="*/ 571500 h 809625"/>
                  <a:gd name="connsiteX25" fmla="*/ 640080 w 791527"/>
                  <a:gd name="connsiteY25" fmla="*/ 469583 h 809625"/>
                  <a:gd name="connsiteX26" fmla="*/ 677228 w 791527"/>
                  <a:gd name="connsiteY26" fmla="*/ 476250 h 809625"/>
                  <a:gd name="connsiteX27" fmla="*/ 791528 w 791527"/>
                  <a:gd name="connsiteY27" fmla="*/ 361950 h 809625"/>
                  <a:gd name="connsiteX28" fmla="*/ 717233 w 791527"/>
                  <a:gd name="connsiteY28" fmla="*/ 255270 h 809625"/>
                  <a:gd name="connsiteX29" fmla="*/ 374333 w 791527"/>
                  <a:gd name="connsiteY29" fmla="*/ 545783 h 809625"/>
                  <a:gd name="connsiteX30" fmla="*/ 354330 w 791527"/>
                  <a:gd name="connsiteY30" fmla="*/ 465773 h 809625"/>
                  <a:gd name="connsiteX31" fmla="*/ 419100 w 791527"/>
                  <a:gd name="connsiteY31" fmla="*/ 443865 h 809625"/>
                  <a:gd name="connsiteX32" fmla="*/ 374333 w 791527"/>
                  <a:gd name="connsiteY32" fmla="*/ 545783 h 809625"/>
                  <a:gd name="connsiteX33" fmla="*/ 230505 w 791527"/>
                  <a:gd name="connsiteY33" fmla="*/ 502920 h 809625"/>
                  <a:gd name="connsiteX34" fmla="*/ 272415 w 791527"/>
                  <a:gd name="connsiteY34" fmla="*/ 451485 h 809625"/>
                  <a:gd name="connsiteX35" fmla="*/ 299085 w 791527"/>
                  <a:gd name="connsiteY35" fmla="*/ 461010 h 809625"/>
                  <a:gd name="connsiteX36" fmla="*/ 328613 w 791527"/>
                  <a:gd name="connsiteY36" fmla="*/ 578168 h 809625"/>
                  <a:gd name="connsiteX37" fmla="*/ 230505 w 791527"/>
                  <a:gd name="connsiteY37" fmla="*/ 502920 h 809625"/>
                  <a:gd name="connsiteX38" fmla="*/ 494348 w 791527"/>
                  <a:gd name="connsiteY38" fmla="*/ 528638 h 809625"/>
                  <a:gd name="connsiteX39" fmla="*/ 415290 w 791527"/>
                  <a:gd name="connsiteY39" fmla="*/ 573405 h 809625"/>
                  <a:gd name="connsiteX40" fmla="*/ 483870 w 791527"/>
                  <a:gd name="connsiteY40" fmla="*/ 432435 h 809625"/>
                  <a:gd name="connsiteX41" fmla="*/ 566738 w 791527"/>
                  <a:gd name="connsiteY41" fmla="*/ 456248 h 809625"/>
                  <a:gd name="connsiteX42" fmla="*/ 593408 w 791527"/>
                  <a:gd name="connsiteY42" fmla="*/ 453390 h 809625"/>
                  <a:gd name="connsiteX43" fmla="*/ 494348 w 791527"/>
                  <a:gd name="connsiteY43" fmla="*/ 528638 h 809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791527" h="809625">
                    <a:moveTo>
                      <a:pt x="717233" y="255270"/>
                    </a:moveTo>
                    <a:cubicBezTo>
                      <a:pt x="705803" y="217170"/>
                      <a:pt x="681038" y="184785"/>
                      <a:pt x="646748" y="164783"/>
                    </a:cubicBezTo>
                    <a:cubicBezTo>
                      <a:pt x="646748" y="161925"/>
                      <a:pt x="646748" y="159068"/>
                      <a:pt x="646748" y="156210"/>
                    </a:cubicBezTo>
                    <a:cubicBezTo>
                      <a:pt x="647700" y="91440"/>
                      <a:pt x="594360" y="38100"/>
                      <a:pt x="528638" y="38100"/>
                    </a:cubicBezTo>
                    <a:cubicBezTo>
                      <a:pt x="508635" y="38100"/>
                      <a:pt x="490538" y="42863"/>
                      <a:pt x="474345" y="51435"/>
                    </a:cubicBezTo>
                    <a:cubicBezTo>
                      <a:pt x="452438" y="20003"/>
                      <a:pt x="417195" y="0"/>
                      <a:pt x="376238" y="0"/>
                    </a:cubicBezTo>
                    <a:cubicBezTo>
                      <a:pt x="323850" y="0"/>
                      <a:pt x="279083" y="34290"/>
                      <a:pt x="262890" y="81915"/>
                    </a:cubicBezTo>
                    <a:cubicBezTo>
                      <a:pt x="245745" y="72390"/>
                      <a:pt x="225743" y="66675"/>
                      <a:pt x="204788" y="66675"/>
                    </a:cubicBezTo>
                    <a:cubicBezTo>
                      <a:pt x="139065" y="66675"/>
                      <a:pt x="85725" y="120015"/>
                      <a:pt x="85725" y="185738"/>
                    </a:cubicBezTo>
                    <a:cubicBezTo>
                      <a:pt x="85725" y="210503"/>
                      <a:pt x="93345" y="233363"/>
                      <a:pt x="106680" y="252413"/>
                    </a:cubicBezTo>
                    <a:cubicBezTo>
                      <a:pt x="44768" y="268605"/>
                      <a:pt x="0" y="323850"/>
                      <a:pt x="0" y="390525"/>
                    </a:cubicBezTo>
                    <a:cubicBezTo>
                      <a:pt x="0" y="469583"/>
                      <a:pt x="63818" y="533400"/>
                      <a:pt x="142875" y="533400"/>
                    </a:cubicBezTo>
                    <a:cubicBezTo>
                      <a:pt x="154305" y="533400"/>
                      <a:pt x="165735" y="531495"/>
                      <a:pt x="177165" y="529590"/>
                    </a:cubicBezTo>
                    <a:cubicBezTo>
                      <a:pt x="222885" y="550545"/>
                      <a:pt x="323850" y="611505"/>
                      <a:pt x="328613" y="681038"/>
                    </a:cubicBezTo>
                    <a:lnTo>
                      <a:pt x="324803" y="771525"/>
                    </a:lnTo>
                    <a:cubicBezTo>
                      <a:pt x="324803" y="776288"/>
                      <a:pt x="322898" y="781050"/>
                      <a:pt x="319088" y="784860"/>
                    </a:cubicBezTo>
                    <a:lnTo>
                      <a:pt x="310515" y="793433"/>
                    </a:lnTo>
                    <a:cubicBezTo>
                      <a:pt x="304800" y="800100"/>
                      <a:pt x="308610" y="809625"/>
                      <a:pt x="317183" y="809625"/>
                    </a:cubicBezTo>
                    <a:lnTo>
                      <a:pt x="421958" y="809625"/>
                    </a:lnTo>
                    <a:cubicBezTo>
                      <a:pt x="429578" y="809625"/>
                      <a:pt x="433388" y="802005"/>
                      <a:pt x="430530" y="795338"/>
                    </a:cubicBezTo>
                    <a:cubicBezTo>
                      <a:pt x="430530" y="795338"/>
                      <a:pt x="425768" y="785813"/>
                      <a:pt x="422910" y="782955"/>
                    </a:cubicBezTo>
                    <a:cubicBezTo>
                      <a:pt x="420053" y="779145"/>
                      <a:pt x="417195" y="775335"/>
                      <a:pt x="417195" y="769620"/>
                    </a:cubicBezTo>
                    <a:lnTo>
                      <a:pt x="413385" y="654368"/>
                    </a:lnTo>
                    <a:cubicBezTo>
                      <a:pt x="413385" y="653415"/>
                      <a:pt x="414338" y="652463"/>
                      <a:pt x="414338" y="652463"/>
                    </a:cubicBezTo>
                    <a:cubicBezTo>
                      <a:pt x="421958" y="618173"/>
                      <a:pt x="467678" y="595313"/>
                      <a:pt x="516255" y="571500"/>
                    </a:cubicBezTo>
                    <a:cubicBezTo>
                      <a:pt x="564833" y="547688"/>
                      <a:pt x="621983" y="519113"/>
                      <a:pt x="640080" y="469583"/>
                    </a:cubicBezTo>
                    <a:cubicBezTo>
                      <a:pt x="651510" y="473393"/>
                      <a:pt x="663893" y="476250"/>
                      <a:pt x="677228" y="476250"/>
                    </a:cubicBezTo>
                    <a:cubicBezTo>
                      <a:pt x="740093" y="476250"/>
                      <a:pt x="791528" y="424815"/>
                      <a:pt x="791528" y="361950"/>
                    </a:cubicBezTo>
                    <a:cubicBezTo>
                      <a:pt x="790575" y="313373"/>
                      <a:pt x="760095" y="271463"/>
                      <a:pt x="717233" y="255270"/>
                    </a:cubicBezTo>
                    <a:close/>
                    <a:moveTo>
                      <a:pt x="374333" y="545783"/>
                    </a:moveTo>
                    <a:cubicBezTo>
                      <a:pt x="371475" y="521970"/>
                      <a:pt x="365760" y="493395"/>
                      <a:pt x="354330" y="465773"/>
                    </a:cubicBezTo>
                    <a:cubicBezTo>
                      <a:pt x="378143" y="462915"/>
                      <a:pt x="400050" y="455295"/>
                      <a:pt x="419100" y="443865"/>
                    </a:cubicBezTo>
                    <a:cubicBezTo>
                      <a:pt x="399098" y="478155"/>
                      <a:pt x="383858" y="515303"/>
                      <a:pt x="374333" y="545783"/>
                    </a:cubicBezTo>
                    <a:close/>
                    <a:moveTo>
                      <a:pt x="230505" y="502920"/>
                    </a:moveTo>
                    <a:cubicBezTo>
                      <a:pt x="247650" y="489585"/>
                      <a:pt x="261938" y="471488"/>
                      <a:pt x="272415" y="451485"/>
                    </a:cubicBezTo>
                    <a:cubicBezTo>
                      <a:pt x="280988" y="455295"/>
                      <a:pt x="289560" y="459105"/>
                      <a:pt x="299085" y="461010"/>
                    </a:cubicBezTo>
                    <a:cubicBezTo>
                      <a:pt x="323850" y="501968"/>
                      <a:pt x="328613" y="548640"/>
                      <a:pt x="328613" y="578168"/>
                    </a:cubicBezTo>
                    <a:cubicBezTo>
                      <a:pt x="298133" y="545783"/>
                      <a:pt x="259080" y="520065"/>
                      <a:pt x="230505" y="502920"/>
                    </a:cubicBezTo>
                    <a:close/>
                    <a:moveTo>
                      <a:pt x="494348" y="528638"/>
                    </a:moveTo>
                    <a:cubicBezTo>
                      <a:pt x="466725" y="541973"/>
                      <a:pt x="438150" y="556260"/>
                      <a:pt x="415290" y="573405"/>
                    </a:cubicBezTo>
                    <a:cubicBezTo>
                      <a:pt x="427673" y="534353"/>
                      <a:pt x="449580" y="475298"/>
                      <a:pt x="483870" y="432435"/>
                    </a:cubicBezTo>
                    <a:cubicBezTo>
                      <a:pt x="507683" y="447675"/>
                      <a:pt x="536258" y="456248"/>
                      <a:pt x="566738" y="456248"/>
                    </a:cubicBezTo>
                    <a:cubicBezTo>
                      <a:pt x="576263" y="456248"/>
                      <a:pt x="584835" y="455295"/>
                      <a:pt x="593408" y="453390"/>
                    </a:cubicBezTo>
                    <a:cubicBezTo>
                      <a:pt x="582930" y="482918"/>
                      <a:pt x="545783" y="502920"/>
                      <a:pt x="494348" y="528638"/>
                    </a:cubicBezTo>
                    <a:close/>
                  </a:path>
                </a:pathLst>
              </a:custGeom>
              <a:solidFill>
                <a:schemeClr val="tx2"/>
              </a:solidFill>
              <a:ln w="19050" cap="rnd">
                <a:solidFill>
                  <a:schemeClr val="bg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grpSp>
        <p:sp>
          <p:nvSpPr>
            <p:cNvPr id="134" name="Vapaamuotoinen: Muoto 133">
              <a:extLst>
                <a:ext uri="{FF2B5EF4-FFF2-40B4-BE49-F238E27FC236}">
                  <a16:creationId xmlns:a16="http://schemas.microsoft.com/office/drawing/2014/main" id="{8DE70420-4C56-462F-BE5B-9B214C9026DD}"/>
                </a:ext>
              </a:extLst>
            </p:cNvPr>
            <p:cNvSpPr/>
            <p:nvPr/>
          </p:nvSpPr>
          <p:spPr>
            <a:xfrm flipH="1">
              <a:off x="10702419" y="822196"/>
              <a:ext cx="536757" cy="805134"/>
            </a:xfrm>
            <a:custGeom>
              <a:avLst/>
              <a:gdLst>
                <a:gd name="connsiteX0" fmla="*/ 59373 w 237491"/>
                <a:gd name="connsiteY0" fmla="*/ 217700 h 356236"/>
                <a:gd name="connsiteX1" fmla="*/ 98955 w 237491"/>
                <a:gd name="connsiteY1" fmla="*/ 217700 h 356236"/>
                <a:gd name="connsiteX2" fmla="*/ 98955 w 237491"/>
                <a:gd name="connsiteY2" fmla="*/ 257282 h 356236"/>
                <a:gd name="connsiteX3" fmla="*/ 59373 w 237491"/>
                <a:gd name="connsiteY3" fmla="*/ 257282 h 356236"/>
                <a:gd name="connsiteX4" fmla="*/ 59373 w 237491"/>
                <a:gd name="connsiteY4" fmla="*/ 217700 h 356236"/>
                <a:gd name="connsiteX5" fmla="*/ 59373 w 237491"/>
                <a:gd name="connsiteY5" fmla="*/ 138537 h 356236"/>
                <a:gd name="connsiteX6" fmla="*/ 98955 w 237491"/>
                <a:gd name="connsiteY6" fmla="*/ 138537 h 356236"/>
                <a:gd name="connsiteX7" fmla="*/ 98955 w 237491"/>
                <a:gd name="connsiteY7" fmla="*/ 178118 h 356236"/>
                <a:gd name="connsiteX8" fmla="*/ 59373 w 237491"/>
                <a:gd name="connsiteY8" fmla="*/ 178118 h 356236"/>
                <a:gd name="connsiteX9" fmla="*/ 59373 w 237491"/>
                <a:gd name="connsiteY9" fmla="*/ 138537 h 356236"/>
                <a:gd name="connsiteX10" fmla="*/ 59373 w 237491"/>
                <a:gd name="connsiteY10" fmla="*/ 59373 h 356236"/>
                <a:gd name="connsiteX11" fmla="*/ 98955 w 237491"/>
                <a:gd name="connsiteY11" fmla="*/ 59373 h 356236"/>
                <a:gd name="connsiteX12" fmla="*/ 98955 w 237491"/>
                <a:gd name="connsiteY12" fmla="*/ 98955 h 356236"/>
                <a:gd name="connsiteX13" fmla="*/ 59373 w 237491"/>
                <a:gd name="connsiteY13" fmla="*/ 98955 h 356236"/>
                <a:gd name="connsiteX14" fmla="*/ 59373 w 237491"/>
                <a:gd name="connsiteY14" fmla="*/ 59373 h 356236"/>
                <a:gd name="connsiteX15" fmla="*/ 138537 w 237491"/>
                <a:gd name="connsiteY15" fmla="*/ 217700 h 356236"/>
                <a:gd name="connsiteX16" fmla="*/ 178118 w 237491"/>
                <a:gd name="connsiteY16" fmla="*/ 217700 h 356236"/>
                <a:gd name="connsiteX17" fmla="*/ 178118 w 237491"/>
                <a:gd name="connsiteY17" fmla="*/ 257282 h 356236"/>
                <a:gd name="connsiteX18" fmla="*/ 138537 w 237491"/>
                <a:gd name="connsiteY18" fmla="*/ 257282 h 356236"/>
                <a:gd name="connsiteX19" fmla="*/ 138537 w 237491"/>
                <a:gd name="connsiteY19" fmla="*/ 217700 h 356236"/>
                <a:gd name="connsiteX20" fmla="*/ 138537 w 237491"/>
                <a:gd name="connsiteY20" fmla="*/ 138537 h 356236"/>
                <a:gd name="connsiteX21" fmla="*/ 178118 w 237491"/>
                <a:gd name="connsiteY21" fmla="*/ 138537 h 356236"/>
                <a:gd name="connsiteX22" fmla="*/ 178118 w 237491"/>
                <a:gd name="connsiteY22" fmla="*/ 178118 h 356236"/>
                <a:gd name="connsiteX23" fmla="*/ 138537 w 237491"/>
                <a:gd name="connsiteY23" fmla="*/ 178118 h 356236"/>
                <a:gd name="connsiteX24" fmla="*/ 138537 w 237491"/>
                <a:gd name="connsiteY24" fmla="*/ 138537 h 356236"/>
                <a:gd name="connsiteX25" fmla="*/ 138537 w 237491"/>
                <a:gd name="connsiteY25" fmla="*/ 59373 h 356236"/>
                <a:gd name="connsiteX26" fmla="*/ 178118 w 237491"/>
                <a:gd name="connsiteY26" fmla="*/ 59373 h 356236"/>
                <a:gd name="connsiteX27" fmla="*/ 178118 w 237491"/>
                <a:gd name="connsiteY27" fmla="*/ 98955 h 356236"/>
                <a:gd name="connsiteX28" fmla="*/ 138537 w 237491"/>
                <a:gd name="connsiteY28" fmla="*/ 98955 h 356236"/>
                <a:gd name="connsiteX29" fmla="*/ 138537 w 237491"/>
                <a:gd name="connsiteY29" fmla="*/ 59373 h 356236"/>
                <a:gd name="connsiteX30" fmla="*/ 0 w 237491"/>
                <a:gd name="connsiteY30" fmla="*/ 356237 h 356236"/>
                <a:gd name="connsiteX31" fmla="*/ 98955 w 237491"/>
                <a:gd name="connsiteY31" fmla="*/ 356237 h 356236"/>
                <a:gd name="connsiteX32" fmla="*/ 98955 w 237491"/>
                <a:gd name="connsiteY32" fmla="*/ 296864 h 356236"/>
                <a:gd name="connsiteX33" fmla="*/ 138537 w 237491"/>
                <a:gd name="connsiteY33" fmla="*/ 296864 h 356236"/>
                <a:gd name="connsiteX34" fmla="*/ 138537 w 237491"/>
                <a:gd name="connsiteY34" fmla="*/ 356237 h 356236"/>
                <a:gd name="connsiteX35" fmla="*/ 237491 w 237491"/>
                <a:gd name="connsiteY35" fmla="*/ 356237 h 356236"/>
                <a:gd name="connsiteX36" fmla="*/ 237491 w 237491"/>
                <a:gd name="connsiteY36" fmla="*/ 0 h 356236"/>
                <a:gd name="connsiteX37" fmla="*/ 0 w 237491"/>
                <a:gd name="connsiteY37" fmla="*/ 0 h 356236"/>
                <a:gd name="connsiteX38" fmla="*/ 0 w 237491"/>
                <a:gd name="connsiteY38" fmla="*/ 356237 h 356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37491" h="356236">
                  <a:moveTo>
                    <a:pt x="59373" y="217700"/>
                  </a:moveTo>
                  <a:lnTo>
                    <a:pt x="98955" y="217700"/>
                  </a:lnTo>
                  <a:lnTo>
                    <a:pt x="98955" y="257282"/>
                  </a:lnTo>
                  <a:lnTo>
                    <a:pt x="59373" y="257282"/>
                  </a:lnTo>
                  <a:lnTo>
                    <a:pt x="59373" y="217700"/>
                  </a:lnTo>
                  <a:close/>
                  <a:moveTo>
                    <a:pt x="59373" y="138537"/>
                  </a:moveTo>
                  <a:lnTo>
                    <a:pt x="98955" y="138537"/>
                  </a:lnTo>
                  <a:lnTo>
                    <a:pt x="98955" y="178118"/>
                  </a:lnTo>
                  <a:lnTo>
                    <a:pt x="59373" y="178118"/>
                  </a:lnTo>
                  <a:lnTo>
                    <a:pt x="59373" y="138537"/>
                  </a:lnTo>
                  <a:close/>
                  <a:moveTo>
                    <a:pt x="59373" y="59373"/>
                  </a:moveTo>
                  <a:lnTo>
                    <a:pt x="98955" y="59373"/>
                  </a:lnTo>
                  <a:lnTo>
                    <a:pt x="98955" y="98955"/>
                  </a:lnTo>
                  <a:lnTo>
                    <a:pt x="59373" y="98955"/>
                  </a:lnTo>
                  <a:lnTo>
                    <a:pt x="59373" y="59373"/>
                  </a:lnTo>
                  <a:close/>
                  <a:moveTo>
                    <a:pt x="138537" y="217700"/>
                  </a:moveTo>
                  <a:lnTo>
                    <a:pt x="178118" y="217700"/>
                  </a:lnTo>
                  <a:lnTo>
                    <a:pt x="178118" y="257282"/>
                  </a:lnTo>
                  <a:lnTo>
                    <a:pt x="138537" y="257282"/>
                  </a:lnTo>
                  <a:lnTo>
                    <a:pt x="138537" y="217700"/>
                  </a:lnTo>
                  <a:close/>
                  <a:moveTo>
                    <a:pt x="138537" y="138537"/>
                  </a:moveTo>
                  <a:lnTo>
                    <a:pt x="178118" y="138537"/>
                  </a:lnTo>
                  <a:lnTo>
                    <a:pt x="178118" y="178118"/>
                  </a:lnTo>
                  <a:lnTo>
                    <a:pt x="138537" y="178118"/>
                  </a:lnTo>
                  <a:lnTo>
                    <a:pt x="138537" y="138537"/>
                  </a:lnTo>
                  <a:close/>
                  <a:moveTo>
                    <a:pt x="138537" y="59373"/>
                  </a:moveTo>
                  <a:lnTo>
                    <a:pt x="178118" y="59373"/>
                  </a:lnTo>
                  <a:lnTo>
                    <a:pt x="178118" y="98955"/>
                  </a:lnTo>
                  <a:lnTo>
                    <a:pt x="138537" y="98955"/>
                  </a:lnTo>
                  <a:lnTo>
                    <a:pt x="138537" y="59373"/>
                  </a:lnTo>
                  <a:close/>
                  <a:moveTo>
                    <a:pt x="0" y="356237"/>
                  </a:moveTo>
                  <a:lnTo>
                    <a:pt x="98955" y="356237"/>
                  </a:lnTo>
                  <a:lnTo>
                    <a:pt x="98955" y="296864"/>
                  </a:lnTo>
                  <a:lnTo>
                    <a:pt x="138537" y="296864"/>
                  </a:lnTo>
                  <a:lnTo>
                    <a:pt x="138537" y="356237"/>
                  </a:lnTo>
                  <a:lnTo>
                    <a:pt x="237491" y="356237"/>
                  </a:lnTo>
                  <a:lnTo>
                    <a:pt x="237491" y="0"/>
                  </a:lnTo>
                  <a:lnTo>
                    <a:pt x="0" y="0"/>
                  </a:lnTo>
                  <a:lnTo>
                    <a:pt x="0" y="356237"/>
                  </a:lnTo>
                  <a:close/>
                </a:path>
              </a:pathLst>
            </a:custGeom>
            <a:solidFill>
              <a:schemeClr val="tx2"/>
            </a:solidFill>
            <a:ln w="19050" cap="rnd">
              <a:solidFill>
                <a:schemeClr val="bg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
          <p:nvSpPr>
            <p:cNvPr id="135" name="Vapaamuotoinen: Muoto 134">
              <a:extLst>
                <a:ext uri="{FF2B5EF4-FFF2-40B4-BE49-F238E27FC236}">
                  <a16:creationId xmlns:a16="http://schemas.microsoft.com/office/drawing/2014/main" id="{03E03D7D-0E36-4134-9857-754D31484F78}"/>
                </a:ext>
              </a:extLst>
            </p:cNvPr>
            <p:cNvSpPr/>
            <p:nvPr/>
          </p:nvSpPr>
          <p:spPr>
            <a:xfrm flipH="1">
              <a:off x="10076203" y="1001114"/>
              <a:ext cx="536757" cy="626216"/>
            </a:xfrm>
            <a:custGeom>
              <a:avLst/>
              <a:gdLst>
                <a:gd name="connsiteX0" fmla="*/ 59373 w 237491"/>
                <a:gd name="connsiteY0" fmla="*/ 138537 h 277073"/>
                <a:gd name="connsiteX1" fmla="*/ 98955 w 237491"/>
                <a:gd name="connsiteY1" fmla="*/ 138537 h 277073"/>
                <a:gd name="connsiteX2" fmla="*/ 98955 w 237491"/>
                <a:gd name="connsiteY2" fmla="*/ 178118 h 277073"/>
                <a:gd name="connsiteX3" fmla="*/ 59373 w 237491"/>
                <a:gd name="connsiteY3" fmla="*/ 178118 h 277073"/>
                <a:gd name="connsiteX4" fmla="*/ 59373 w 237491"/>
                <a:gd name="connsiteY4" fmla="*/ 138537 h 277073"/>
                <a:gd name="connsiteX5" fmla="*/ 59373 w 237491"/>
                <a:gd name="connsiteY5" fmla="*/ 59373 h 277073"/>
                <a:gd name="connsiteX6" fmla="*/ 98955 w 237491"/>
                <a:gd name="connsiteY6" fmla="*/ 59373 h 277073"/>
                <a:gd name="connsiteX7" fmla="*/ 98955 w 237491"/>
                <a:gd name="connsiteY7" fmla="*/ 98955 h 277073"/>
                <a:gd name="connsiteX8" fmla="*/ 59373 w 237491"/>
                <a:gd name="connsiteY8" fmla="*/ 98955 h 277073"/>
                <a:gd name="connsiteX9" fmla="*/ 59373 w 237491"/>
                <a:gd name="connsiteY9" fmla="*/ 59373 h 277073"/>
                <a:gd name="connsiteX10" fmla="*/ 138537 w 237491"/>
                <a:gd name="connsiteY10" fmla="*/ 138537 h 277073"/>
                <a:gd name="connsiteX11" fmla="*/ 178118 w 237491"/>
                <a:gd name="connsiteY11" fmla="*/ 138537 h 277073"/>
                <a:gd name="connsiteX12" fmla="*/ 178118 w 237491"/>
                <a:gd name="connsiteY12" fmla="*/ 178118 h 277073"/>
                <a:gd name="connsiteX13" fmla="*/ 138537 w 237491"/>
                <a:gd name="connsiteY13" fmla="*/ 178118 h 277073"/>
                <a:gd name="connsiteX14" fmla="*/ 138537 w 237491"/>
                <a:gd name="connsiteY14" fmla="*/ 138537 h 277073"/>
                <a:gd name="connsiteX15" fmla="*/ 138537 w 237491"/>
                <a:gd name="connsiteY15" fmla="*/ 59373 h 277073"/>
                <a:gd name="connsiteX16" fmla="*/ 178118 w 237491"/>
                <a:gd name="connsiteY16" fmla="*/ 59373 h 277073"/>
                <a:gd name="connsiteX17" fmla="*/ 178118 w 237491"/>
                <a:gd name="connsiteY17" fmla="*/ 98955 h 277073"/>
                <a:gd name="connsiteX18" fmla="*/ 138537 w 237491"/>
                <a:gd name="connsiteY18" fmla="*/ 98955 h 277073"/>
                <a:gd name="connsiteX19" fmla="*/ 138537 w 237491"/>
                <a:gd name="connsiteY19" fmla="*/ 59373 h 277073"/>
                <a:gd name="connsiteX20" fmla="*/ 0 w 237491"/>
                <a:gd name="connsiteY20" fmla="*/ 277073 h 277073"/>
                <a:gd name="connsiteX21" fmla="*/ 98955 w 237491"/>
                <a:gd name="connsiteY21" fmla="*/ 277073 h 277073"/>
                <a:gd name="connsiteX22" fmla="*/ 98955 w 237491"/>
                <a:gd name="connsiteY22" fmla="*/ 217700 h 277073"/>
                <a:gd name="connsiteX23" fmla="*/ 138537 w 237491"/>
                <a:gd name="connsiteY23" fmla="*/ 217700 h 277073"/>
                <a:gd name="connsiteX24" fmla="*/ 138537 w 237491"/>
                <a:gd name="connsiteY24" fmla="*/ 277073 h 277073"/>
                <a:gd name="connsiteX25" fmla="*/ 237491 w 237491"/>
                <a:gd name="connsiteY25" fmla="*/ 277073 h 277073"/>
                <a:gd name="connsiteX26" fmla="*/ 237491 w 237491"/>
                <a:gd name="connsiteY26" fmla="*/ 0 h 277073"/>
                <a:gd name="connsiteX27" fmla="*/ 0 w 237491"/>
                <a:gd name="connsiteY27" fmla="*/ 0 h 277073"/>
                <a:gd name="connsiteX28" fmla="*/ 0 w 237491"/>
                <a:gd name="connsiteY28" fmla="*/ 277073 h 277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7491" h="277073">
                  <a:moveTo>
                    <a:pt x="59373" y="138537"/>
                  </a:moveTo>
                  <a:lnTo>
                    <a:pt x="98955" y="138537"/>
                  </a:lnTo>
                  <a:lnTo>
                    <a:pt x="98955" y="178118"/>
                  </a:lnTo>
                  <a:lnTo>
                    <a:pt x="59373" y="178118"/>
                  </a:lnTo>
                  <a:lnTo>
                    <a:pt x="59373" y="138537"/>
                  </a:lnTo>
                  <a:close/>
                  <a:moveTo>
                    <a:pt x="59373" y="59373"/>
                  </a:moveTo>
                  <a:lnTo>
                    <a:pt x="98955" y="59373"/>
                  </a:lnTo>
                  <a:lnTo>
                    <a:pt x="98955" y="98955"/>
                  </a:lnTo>
                  <a:lnTo>
                    <a:pt x="59373" y="98955"/>
                  </a:lnTo>
                  <a:lnTo>
                    <a:pt x="59373" y="59373"/>
                  </a:lnTo>
                  <a:close/>
                  <a:moveTo>
                    <a:pt x="138537" y="138537"/>
                  </a:moveTo>
                  <a:lnTo>
                    <a:pt x="178118" y="138537"/>
                  </a:lnTo>
                  <a:lnTo>
                    <a:pt x="178118" y="178118"/>
                  </a:lnTo>
                  <a:lnTo>
                    <a:pt x="138537" y="178118"/>
                  </a:lnTo>
                  <a:lnTo>
                    <a:pt x="138537" y="138537"/>
                  </a:lnTo>
                  <a:close/>
                  <a:moveTo>
                    <a:pt x="138537" y="59373"/>
                  </a:moveTo>
                  <a:lnTo>
                    <a:pt x="178118" y="59373"/>
                  </a:lnTo>
                  <a:lnTo>
                    <a:pt x="178118" y="98955"/>
                  </a:lnTo>
                  <a:lnTo>
                    <a:pt x="138537" y="98955"/>
                  </a:lnTo>
                  <a:lnTo>
                    <a:pt x="138537" y="59373"/>
                  </a:lnTo>
                  <a:close/>
                  <a:moveTo>
                    <a:pt x="0" y="277073"/>
                  </a:moveTo>
                  <a:lnTo>
                    <a:pt x="98955" y="277073"/>
                  </a:lnTo>
                  <a:lnTo>
                    <a:pt x="98955" y="217700"/>
                  </a:lnTo>
                  <a:lnTo>
                    <a:pt x="138537" y="217700"/>
                  </a:lnTo>
                  <a:lnTo>
                    <a:pt x="138537" y="277073"/>
                  </a:lnTo>
                  <a:lnTo>
                    <a:pt x="237491" y="277073"/>
                  </a:lnTo>
                  <a:lnTo>
                    <a:pt x="237491" y="0"/>
                  </a:lnTo>
                  <a:lnTo>
                    <a:pt x="0" y="0"/>
                  </a:lnTo>
                  <a:lnTo>
                    <a:pt x="0" y="277073"/>
                  </a:lnTo>
                  <a:close/>
                </a:path>
              </a:pathLst>
            </a:custGeom>
            <a:solidFill>
              <a:schemeClr val="tx2"/>
            </a:solidFill>
            <a:ln w="19050" cap="rnd">
              <a:solidFill>
                <a:schemeClr val="bg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
          <p:nvSpPr>
            <p:cNvPr id="136" name="Vapaamuotoinen: Muoto 135">
              <a:extLst>
                <a:ext uri="{FF2B5EF4-FFF2-40B4-BE49-F238E27FC236}">
                  <a16:creationId xmlns:a16="http://schemas.microsoft.com/office/drawing/2014/main" id="{576D784E-1A39-4A58-A2BA-4C08CEF22592}"/>
                </a:ext>
              </a:extLst>
            </p:cNvPr>
            <p:cNvSpPr/>
            <p:nvPr/>
          </p:nvSpPr>
          <p:spPr>
            <a:xfrm flipH="1">
              <a:off x="9449985" y="285438"/>
              <a:ext cx="536757" cy="1341892"/>
            </a:xfrm>
            <a:custGeom>
              <a:avLst/>
              <a:gdLst>
                <a:gd name="connsiteX0" fmla="*/ 178118 w 237491"/>
                <a:gd name="connsiteY0" fmla="*/ 108850 h 593728"/>
                <a:gd name="connsiteX1" fmla="*/ 138537 w 237491"/>
                <a:gd name="connsiteY1" fmla="*/ 108850 h 593728"/>
                <a:gd name="connsiteX2" fmla="*/ 138537 w 237491"/>
                <a:gd name="connsiteY2" fmla="*/ 69268 h 593728"/>
                <a:gd name="connsiteX3" fmla="*/ 178118 w 237491"/>
                <a:gd name="connsiteY3" fmla="*/ 69268 h 593728"/>
                <a:gd name="connsiteX4" fmla="*/ 178118 w 237491"/>
                <a:gd name="connsiteY4" fmla="*/ 108850 h 593728"/>
                <a:gd name="connsiteX5" fmla="*/ 178118 w 237491"/>
                <a:gd name="connsiteY5" fmla="*/ 178118 h 593728"/>
                <a:gd name="connsiteX6" fmla="*/ 138537 w 237491"/>
                <a:gd name="connsiteY6" fmla="*/ 178118 h 593728"/>
                <a:gd name="connsiteX7" fmla="*/ 138537 w 237491"/>
                <a:gd name="connsiteY7" fmla="*/ 138537 h 593728"/>
                <a:gd name="connsiteX8" fmla="*/ 178118 w 237491"/>
                <a:gd name="connsiteY8" fmla="*/ 138537 h 593728"/>
                <a:gd name="connsiteX9" fmla="*/ 178118 w 237491"/>
                <a:gd name="connsiteY9" fmla="*/ 178118 h 593728"/>
                <a:gd name="connsiteX10" fmla="*/ 178118 w 237491"/>
                <a:gd name="connsiteY10" fmla="*/ 257282 h 593728"/>
                <a:gd name="connsiteX11" fmla="*/ 138537 w 237491"/>
                <a:gd name="connsiteY11" fmla="*/ 257282 h 593728"/>
                <a:gd name="connsiteX12" fmla="*/ 138537 w 237491"/>
                <a:gd name="connsiteY12" fmla="*/ 217700 h 593728"/>
                <a:gd name="connsiteX13" fmla="*/ 178118 w 237491"/>
                <a:gd name="connsiteY13" fmla="*/ 217700 h 593728"/>
                <a:gd name="connsiteX14" fmla="*/ 178118 w 237491"/>
                <a:gd name="connsiteY14" fmla="*/ 257282 h 593728"/>
                <a:gd name="connsiteX15" fmla="*/ 178118 w 237491"/>
                <a:gd name="connsiteY15" fmla="*/ 336446 h 593728"/>
                <a:gd name="connsiteX16" fmla="*/ 138537 w 237491"/>
                <a:gd name="connsiteY16" fmla="*/ 336446 h 593728"/>
                <a:gd name="connsiteX17" fmla="*/ 138537 w 237491"/>
                <a:gd name="connsiteY17" fmla="*/ 296864 h 593728"/>
                <a:gd name="connsiteX18" fmla="*/ 178118 w 237491"/>
                <a:gd name="connsiteY18" fmla="*/ 296864 h 593728"/>
                <a:gd name="connsiteX19" fmla="*/ 178118 w 237491"/>
                <a:gd name="connsiteY19" fmla="*/ 336446 h 593728"/>
                <a:gd name="connsiteX20" fmla="*/ 178118 w 237491"/>
                <a:gd name="connsiteY20" fmla="*/ 415610 h 593728"/>
                <a:gd name="connsiteX21" fmla="*/ 138537 w 237491"/>
                <a:gd name="connsiteY21" fmla="*/ 415610 h 593728"/>
                <a:gd name="connsiteX22" fmla="*/ 138537 w 237491"/>
                <a:gd name="connsiteY22" fmla="*/ 376028 h 593728"/>
                <a:gd name="connsiteX23" fmla="*/ 178118 w 237491"/>
                <a:gd name="connsiteY23" fmla="*/ 376028 h 593728"/>
                <a:gd name="connsiteX24" fmla="*/ 178118 w 237491"/>
                <a:gd name="connsiteY24" fmla="*/ 415610 h 593728"/>
                <a:gd name="connsiteX25" fmla="*/ 178118 w 237491"/>
                <a:gd name="connsiteY25" fmla="*/ 494773 h 593728"/>
                <a:gd name="connsiteX26" fmla="*/ 138537 w 237491"/>
                <a:gd name="connsiteY26" fmla="*/ 494773 h 593728"/>
                <a:gd name="connsiteX27" fmla="*/ 138537 w 237491"/>
                <a:gd name="connsiteY27" fmla="*/ 455192 h 593728"/>
                <a:gd name="connsiteX28" fmla="*/ 178118 w 237491"/>
                <a:gd name="connsiteY28" fmla="*/ 455192 h 593728"/>
                <a:gd name="connsiteX29" fmla="*/ 178118 w 237491"/>
                <a:gd name="connsiteY29" fmla="*/ 494773 h 593728"/>
                <a:gd name="connsiteX30" fmla="*/ 98955 w 237491"/>
                <a:gd name="connsiteY30" fmla="*/ 108850 h 593728"/>
                <a:gd name="connsiteX31" fmla="*/ 59373 w 237491"/>
                <a:gd name="connsiteY31" fmla="*/ 108850 h 593728"/>
                <a:gd name="connsiteX32" fmla="*/ 59373 w 237491"/>
                <a:gd name="connsiteY32" fmla="*/ 69268 h 593728"/>
                <a:gd name="connsiteX33" fmla="*/ 98955 w 237491"/>
                <a:gd name="connsiteY33" fmla="*/ 69268 h 593728"/>
                <a:gd name="connsiteX34" fmla="*/ 98955 w 237491"/>
                <a:gd name="connsiteY34" fmla="*/ 108850 h 593728"/>
                <a:gd name="connsiteX35" fmla="*/ 98955 w 237491"/>
                <a:gd name="connsiteY35" fmla="*/ 178118 h 593728"/>
                <a:gd name="connsiteX36" fmla="*/ 59373 w 237491"/>
                <a:gd name="connsiteY36" fmla="*/ 178118 h 593728"/>
                <a:gd name="connsiteX37" fmla="*/ 59373 w 237491"/>
                <a:gd name="connsiteY37" fmla="*/ 138537 h 593728"/>
                <a:gd name="connsiteX38" fmla="*/ 98955 w 237491"/>
                <a:gd name="connsiteY38" fmla="*/ 138537 h 593728"/>
                <a:gd name="connsiteX39" fmla="*/ 98955 w 237491"/>
                <a:gd name="connsiteY39" fmla="*/ 178118 h 593728"/>
                <a:gd name="connsiteX40" fmla="*/ 98955 w 237491"/>
                <a:gd name="connsiteY40" fmla="*/ 257282 h 593728"/>
                <a:gd name="connsiteX41" fmla="*/ 59373 w 237491"/>
                <a:gd name="connsiteY41" fmla="*/ 257282 h 593728"/>
                <a:gd name="connsiteX42" fmla="*/ 59373 w 237491"/>
                <a:gd name="connsiteY42" fmla="*/ 217700 h 593728"/>
                <a:gd name="connsiteX43" fmla="*/ 98955 w 237491"/>
                <a:gd name="connsiteY43" fmla="*/ 217700 h 593728"/>
                <a:gd name="connsiteX44" fmla="*/ 98955 w 237491"/>
                <a:gd name="connsiteY44" fmla="*/ 257282 h 593728"/>
                <a:gd name="connsiteX45" fmla="*/ 98955 w 237491"/>
                <a:gd name="connsiteY45" fmla="*/ 336446 h 593728"/>
                <a:gd name="connsiteX46" fmla="*/ 59373 w 237491"/>
                <a:gd name="connsiteY46" fmla="*/ 336446 h 593728"/>
                <a:gd name="connsiteX47" fmla="*/ 59373 w 237491"/>
                <a:gd name="connsiteY47" fmla="*/ 296864 h 593728"/>
                <a:gd name="connsiteX48" fmla="*/ 98955 w 237491"/>
                <a:gd name="connsiteY48" fmla="*/ 296864 h 593728"/>
                <a:gd name="connsiteX49" fmla="*/ 98955 w 237491"/>
                <a:gd name="connsiteY49" fmla="*/ 336446 h 593728"/>
                <a:gd name="connsiteX50" fmla="*/ 98955 w 237491"/>
                <a:gd name="connsiteY50" fmla="*/ 415610 h 593728"/>
                <a:gd name="connsiteX51" fmla="*/ 59373 w 237491"/>
                <a:gd name="connsiteY51" fmla="*/ 415610 h 593728"/>
                <a:gd name="connsiteX52" fmla="*/ 59373 w 237491"/>
                <a:gd name="connsiteY52" fmla="*/ 376028 h 593728"/>
                <a:gd name="connsiteX53" fmla="*/ 98955 w 237491"/>
                <a:gd name="connsiteY53" fmla="*/ 376028 h 593728"/>
                <a:gd name="connsiteX54" fmla="*/ 98955 w 237491"/>
                <a:gd name="connsiteY54" fmla="*/ 415610 h 593728"/>
                <a:gd name="connsiteX55" fmla="*/ 98955 w 237491"/>
                <a:gd name="connsiteY55" fmla="*/ 494773 h 593728"/>
                <a:gd name="connsiteX56" fmla="*/ 59373 w 237491"/>
                <a:gd name="connsiteY56" fmla="*/ 494773 h 593728"/>
                <a:gd name="connsiteX57" fmla="*/ 59373 w 237491"/>
                <a:gd name="connsiteY57" fmla="*/ 455192 h 593728"/>
                <a:gd name="connsiteX58" fmla="*/ 98955 w 237491"/>
                <a:gd name="connsiteY58" fmla="*/ 455192 h 593728"/>
                <a:gd name="connsiteX59" fmla="*/ 98955 w 237491"/>
                <a:gd name="connsiteY59" fmla="*/ 494773 h 593728"/>
                <a:gd name="connsiteX60" fmla="*/ 0 w 237491"/>
                <a:gd name="connsiteY60" fmla="*/ 0 h 593728"/>
                <a:gd name="connsiteX61" fmla="*/ 0 w 237491"/>
                <a:gd name="connsiteY61" fmla="*/ 593728 h 593728"/>
                <a:gd name="connsiteX62" fmla="*/ 98955 w 237491"/>
                <a:gd name="connsiteY62" fmla="*/ 593728 h 593728"/>
                <a:gd name="connsiteX63" fmla="*/ 98955 w 237491"/>
                <a:gd name="connsiteY63" fmla="*/ 534355 h 593728"/>
                <a:gd name="connsiteX64" fmla="*/ 138537 w 237491"/>
                <a:gd name="connsiteY64" fmla="*/ 534355 h 593728"/>
                <a:gd name="connsiteX65" fmla="*/ 138537 w 237491"/>
                <a:gd name="connsiteY65" fmla="*/ 593728 h 593728"/>
                <a:gd name="connsiteX66" fmla="*/ 237491 w 237491"/>
                <a:gd name="connsiteY66" fmla="*/ 593728 h 593728"/>
                <a:gd name="connsiteX67" fmla="*/ 237491 w 237491"/>
                <a:gd name="connsiteY67" fmla="*/ 29686 h 593728"/>
                <a:gd name="connsiteX68" fmla="*/ 0 w 237491"/>
                <a:gd name="connsiteY68" fmla="*/ 0 h 59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237491" h="593728">
                  <a:moveTo>
                    <a:pt x="178118" y="108850"/>
                  </a:moveTo>
                  <a:lnTo>
                    <a:pt x="138537" y="108850"/>
                  </a:lnTo>
                  <a:lnTo>
                    <a:pt x="138537" y="69268"/>
                  </a:lnTo>
                  <a:lnTo>
                    <a:pt x="178118" y="69268"/>
                  </a:lnTo>
                  <a:lnTo>
                    <a:pt x="178118" y="108850"/>
                  </a:lnTo>
                  <a:close/>
                  <a:moveTo>
                    <a:pt x="178118" y="178118"/>
                  </a:moveTo>
                  <a:lnTo>
                    <a:pt x="138537" y="178118"/>
                  </a:lnTo>
                  <a:lnTo>
                    <a:pt x="138537" y="138537"/>
                  </a:lnTo>
                  <a:lnTo>
                    <a:pt x="178118" y="138537"/>
                  </a:lnTo>
                  <a:lnTo>
                    <a:pt x="178118" y="178118"/>
                  </a:lnTo>
                  <a:close/>
                  <a:moveTo>
                    <a:pt x="178118" y="257282"/>
                  </a:moveTo>
                  <a:lnTo>
                    <a:pt x="138537" y="257282"/>
                  </a:lnTo>
                  <a:lnTo>
                    <a:pt x="138537" y="217700"/>
                  </a:lnTo>
                  <a:lnTo>
                    <a:pt x="178118" y="217700"/>
                  </a:lnTo>
                  <a:lnTo>
                    <a:pt x="178118" y="257282"/>
                  </a:lnTo>
                  <a:close/>
                  <a:moveTo>
                    <a:pt x="178118" y="336446"/>
                  </a:moveTo>
                  <a:lnTo>
                    <a:pt x="138537" y="336446"/>
                  </a:lnTo>
                  <a:lnTo>
                    <a:pt x="138537" y="296864"/>
                  </a:lnTo>
                  <a:lnTo>
                    <a:pt x="178118" y="296864"/>
                  </a:lnTo>
                  <a:lnTo>
                    <a:pt x="178118" y="336446"/>
                  </a:lnTo>
                  <a:close/>
                  <a:moveTo>
                    <a:pt x="178118" y="415610"/>
                  </a:moveTo>
                  <a:lnTo>
                    <a:pt x="138537" y="415610"/>
                  </a:lnTo>
                  <a:lnTo>
                    <a:pt x="138537" y="376028"/>
                  </a:lnTo>
                  <a:lnTo>
                    <a:pt x="178118" y="376028"/>
                  </a:lnTo>
                  <a:lnTo>
                    <a:pt x="178118" y="415610"/>
                  </a:lnTo>
                  <a:close/>
                  <a:moveTo>
                    <a:pt x="178118" y="494773"/>
                  </a:moveTo>
                  <a:lnTo>
                    <a:pt x="138537" y="494773"/>
                  </a:lnTo>
                  <a:lnTo>
                    <a:pt x="138537" y="455192"/>
                  </a:lnTo>
                  <a:lnTo>
                    <a:pt x="178118" y="455192"/>
                  </a:lnTo>
                  <a:lnTo>
                    <a:pt x="178118" y="494773"/>
                  </a:lnTo>
                  <a:close/>
                  <a:moveTo>
                    <a:pt x="98955" y="108850"/>
                  </a:moveTo>
                  <a:lnTo>
                    <a:pt x="59373" y="108850"/>
                  </a:lnTo>
                  <a:lnTo>
                    <a:pt x="59373" y="69268"/>
                  </a:lnTo>
                  <a:lnTo>
                    <a:pt x="98955" y="69268"/>
                  </a:lnTo>
                  <a:lnTo>
                    <a:pt x="98955" y="108850"/>
                  </a:lnTo>
                  <a:close/>
                  <a:moveTo>
                    <a:pt x="98955" y="178118"/>
                  </a:moveTo>
                  <a:lnTo>
                    <a:pt x="59373" y="178118"/>
                  </a:lnTo>
                  <a:lnTo>
                    <a:pt x="59373" y="138537"/>
                  </a:lnTo>
                  <a:lnTo>
                    <a:pt x="98955" y="138537"/>
                  </a:lnTo>
                  <a:lnTo>
                    <a:pt x="98955" y="178118"/>
                  </a:lnTo>
                  <a:close/>
                  <a:moveTo>
                    <a:pt x="98955" y="257282"/>
                  </a:moveTo>
                  <a:lnTo>
                    <a:pt x="59373" y="257282"/>
                  </a:lnTo>
                  <a:lnTo>
                    <a:pt x="59373" y="217700"/>
                  </a:lnTo>
                  <a:lnTo>
                    <a:pt x="98955" y="217700"/>
                  </a:lnTo>
                  <a:lnTo>
                    <a:pt x="98955" y="257282"/>
                  </a:lnTo>
                  <a:close/>
                  <a:moveTo>
                    <a:pt x="98955" y="336446"/>
                  </a:moveTo>
                  <a:lnTo>
                    <a:pt x="59373" y="336446"/>
                  </a:lnTo>
                  <a:lnTo>
                    <a:pt x="59373" y="296864"/>
                  </a:lnTo>
                  <a:lnTo>
                    <a:pt x="98955" y="296864"/>
                  </a:lnTo>
                  <a:lnTo>
                    <a:pt x="98955" y="336446"/>
                  </a:lnTo>
                  <a:close/>
                  <a:moveTo>
                    <a:pt x="98955" y="415610"/>
                  </a:moveTo>
                  <a:lnTo>
                    <a:pt x="59373" y="415610"/>
                  </a:lnTo>
                  <a:lnTo>
                    <a:pt x="59373" y="376028"/>
                  </a:lnTo>
                  <a:lnTo>
                    <a:pt x="98955" y="376028"/>
                  </a:lnTo>
                  <a:lnTo>
                    <a:pt x="98955" y="415610"/>
                  </a:lnTo>
                  <a:close/>
                  <a:moveTo>
                    <a:pt x="98955" y="494773"/>
                  </a:moveTo>
                  <a:lnTo>
                    <a:pt x="59373" y="494773"/>
                  </a:lnTo>
                  <a:lnTo>
                    <a:pt x="59373" y="455192"/>
                  </a:lnTo>
                  <a:lnTo>
                    <a:pt x="98955" y="455192"/>
                  </a:lnTo>
                  <a:lnTo>
                    <a:pt x="98955" y="494773"/>
                  </a:lnTo>
                  <a:close/>
                  <a:moveTo>
                    <a:pt x="0" y="0"/>
                  </a:moveTo>
                  <a:lnTo>
                    <a:pt x="0" y="593728"/>
                  </a:lnTo>
                  <a:lnTo>
                    <a:pt x="98955" y="593728"/>
                  </a:lnTo>
                  <a:lnTo>
                    <a:pt x="98955" y="534355"/>
                  </a:lnTo>
                  <a:lnTo>
                    <a:pt x="138537" y="534355"/>
                  </a:lnTo>
                  <a:lnTo>
                    <a:pt x="138537" y="593728"/>
                  </a:lnTo>
                  <a:lnTo>
                    <a:pt x="237491" y="593728"/>
                  </a:lnTo>
                  <a:lnTo>
                    <a:pt x="237491" y="29686"/>
                  </a:lnTo>
                  <a:lnTo>
                    <a:pt x="0" y="0"/>
                  </a:lnTo>
                  <a:close/>
                </a:path>
              </a:pathLst>
            </a:custGeom>
            <a:solidFill>
              <a:schemeClr val="tx2"/>
            </a:solidFill>
            <a:ln w="19050" cap="rnd">
              <a:solidFill>
                <a:schemeClr val="bg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
          <p:nvSpPr>
            <p:cNvPr id="137" name="Vapaamuotoinen: Muoto 136">
              <a:extLst>
                <a:ext uri="{FF2B5EF4-FFF2-40B4-BE49-F238E27FC236}">
                  <a16:creationId xmlns:a16="http://schemas.microsoft.com/office/drawing/2014/main" id="{2BA9147A-831D-49F1-A908-1C6FB72D2864}"/>
                </a:ext>
              </a:extLst>
            </p:cNvPr>
            <p:cNvSpPr/>
            <p:nvPr/>
          </p:nvSpPr>
          <p:spPr>
            <a:xfrm flipH="1">
              <a:off x="10389310" y="240708"/>
              <a:ext cx="536757" cy="670946"/>
            </a:xfrm>
            <a:custGeom>
              <a:avLst/>
              <a:gdLst>
                <a:gd name="connsiteX0" fmla="*/ 138537 w 237491"/>
                <a:gd name="connsiteY0" fmla="*/ 138537 h 296864"/>
                <a:gd name="connsiteX1" fmla="*/ 178118 w 237491"/>
                <a:gd name="connsiteY1" fmla="*/ 138537 h 296864"/>
                <a:gd name="connsiteX2" fmla="*/ 178118 w 237491"/>
                <a:gd name="connsiteY2" fmla="*/ 178118 h 296864"/>
                <a:gd name="connsiteX3" fmla="*/ 138537 w 237491"/>
                <a:gd name="connsiteY3" fmla="*/ 178118 h 296864"/>
                <a:gd name="connsiteX4" fmla="*/ 138537 w 237491"/>
                <a:gd name="connsiteY4" fmla="*/ 138537 h 296864"/>
                <a:gd name="connsiteX5" fmla="*/ 138537 w 237491"/>
                <a:gd name="connsiteY5" fmla="*/ 59373 h 296864"/>
                <a:gd name="connsiteX6" fmla="*/ 178118 w 237491"/>
                <a:gd name="connsiteY6" fmla="*/ 59373 h 296864"/>
                <a:gd name="connsiteX7" fmla="*/ 178118 w 237491"/>
                <a:gd name="connsiteY7" fmla="*/ 98955 h 296864"/>
                <a:gd name="connsiteX8" fmla="*/ 138537 w 237491"/>
                <a:gd name="connsiteY8" fmla="*/ 98955 h 296864"/>
                <a:gd name="connsiteX9" fmla="*/ 138537 w 237491"/>
                <a:gd name="connsiteY9" fmla="*/ 59373 h 296864"/>
                <a:gd name="connsiteX10" fmla="*/ 98955 w 237491"/>
                <a:gd name="connsiteY10" fmla="*/ 98955 h 296864"/>
                <a:gd name="connsiteX11" fmla="*/ 59373 w 237491"/>
                <a:gd name="connsiteY11" fmla="*/ 98955 h 296864"/>
                <a:gd name="connsiteX12" fmla="*/ 59373 w 237491"/>
                <a:gd name="connsiteY12" fmla="*/ 59373 h 296864"/>
                <a:gd name="connsiteX13" fmla="*/ 98955 w 237491"/>
                <a:gd name="connsiteY13" fmla="*/ 59373 h 296864"/>
                <a:gd name="connsiteX14" fmla="*/ 98955 w 237491"/>
                <a:gd name="connsiteY14" fmla="*/ 98955 h 296864"/>
                <a:gd name="connsiteX15" fmla="*/ 98955 w 237491"/>
                <a:gd name="connsiteY15" fmla="*/ 178118 h 296864"/>
                <a:gd name="connsiteX16" fmla="*/ 59373 w 237491"/>
                <a:gd name="connsiteY16" fmla="*/ 178118 h 296864"/>
                <a:gd name="connsiteX17" fmla="*/ 59373 w 237491"/>
                <a:gd name="connsiteY17" fmla="*/ 138537 h 296864"/>
                <a:gd name="connsiteX18" fmla="*/ 98955 w 237491"/>
                <a:gd name="connsiteY18" fmla="*/ 138537 h 296864"/>
                <a:gd name="connsiteX19" fmla="*/ 98955 w 237491"/>
                <a:gd name="connsiteY19" fmla="*/ 178118 h 296864"/>
                <a:gd name="connsiteX20" fmla="*/ 138537 w 237491"/>
                <a:gd name="connsiteY20" fmla="*/ 296864 h 296864"/>
                <a:gd name="connsiteX21" fmla="*/ 237491 w 237491"/>
                <a:gd name="connsiteY21" fmla="*/ 296864 h 296864"/>
                <a:gd name="connsiteX22" fmla="*/ 237491 w 237491"/>
                <a:gd name="connsiteY22" fmla="*/ 0 h 296864"/>
                <a:gd name="connsiteX23" fmla="*/ 0 w 237491"/>
                <a:gd name="connsiteY23" fmla="*/ 0 h 296864"/>
                <a:gd name="connsiteX24" fmla="*/ 0 w 237491"/>
                <a:gd name="connsiteY24" fmla="*/ 217700 h 296864"/>
                <a:gd name="connsiteX25" fmla="*/ 138537 w 237491"/>
                <a:gd name="connsiteY25" fmla="*/ 217700 h 296864"/>
                <a:gd name="connsiteX26" fmla="*/ 138537 w 237491"/>
                <a:gd name="connsiteY26" fmla="*/ 296864 h 296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37491" h="296864">
                  <a:moveTo>
                    <a:pt x="138537" y="138537"/>
                  </a:moveTo>
                  <a:lnTo>
                    <a:pt x="178118" y="138537"/>
                  </a:lnTo>
                  <a:lnTo>
                    <a:pt x="178118" y="178118"/>
                  </a:lnTo>
                  <a:lnTo>
                    <a:pt x="138537" y="178118"/>
                  </a:lnTo>
                  <a:lnTo>
                    <a:pt x="138537" y="138537"/>
                  </a:lnTo>
                  <a:close/>
                  <a:moveTo>
                    <a:pt x="138537" y="59373"/>
                  </a:moveTo>
                  <a:lnTo>
                    <a:pt x="178118" y="59373"/>
                  </a:lnTo>
                  <a:lnTo>
                    <a:pt x="178118" y="98955"/>
                  </a:lnTo>
                  <a:lnTo>
                    <a:pt x="138537" y="98955"/>
                  </a:lnTo>
                  <a:lnTo>
                    <a:pt x="138537" y="59373"/>
                  </a:lnTo>
                  <a:close/>
                  <a:moveTo>
                    <a:pt x="98955" y="98955"/>
                  </a:moveTo>
                  <a:lnTo>
                    <a:pt x="59373" y="98955"/>
                  </a:lnTo>
                  <a:lnTo>
                    <a:pt x="59373" y="59373"/>
                  </a:lnTo>
                  <a:lnTo>
                    <a:pt x="98955" y="59373"/>
                  </a:lnTo>
                  <a:lnTo>
                    <a:pt x="98955" y="98955"/>
                  </a:lnTo>
                  <a:close/>
                  <a:moveTo>
                    <a:pt x="98955" y="178118"/>
                  </a:moveTo>
                  <a:lnTo>
                    <a:pt x="59373" y="178118"/>
                  </a:lnTo>
                  <a:lnTo>
                    <a:pt x="59373" y="138537"/>
                  </a:lnTo>
                  <a:lnTo>
                    <a:pt x="98955" y="138537"/>
                  </a:lnTo>
                  <a:lnTo>
                    <a:pt x="98955" y="178118"/>
                  </a:lnTo>
                  <a:close/>
                  <a:moveTo>
                    <a:pt x="138537" y="296864"/>
                  </a:moveTo>
                  <a:lnTo>
                    <a:pt x="237491" y="296864"/>
                  </a:lnTo>
                  <a:lnTo>
                    <a:pt x="237491" y="0"/>
                  </a:lnTo>
                  <a:lnTo>
                    <a:pt x="0" y="0"/>
                  </a:lnTo>
                  <a:lnTo>
                    <a:pt x="0" y="217700"/>
                  </a:lnTo>
                  <a:lnTo>
                    <a:pt x="138537" y="217700"/>
                  </a:lnTo>
                  <a:lnTo>
                    <a:pt x="138537" y="296864"/>
                  </a:lnTo>
                  <a:close/>
                </a:path>
              </a:pathLst>
            </a:custGeom>
            <a:solidFill>
              <a:schemeClr val="tx2"/>
            </a:solidFill>
            <a:ln w="19050" cap="rnd">
              <a:solidFill>
                <a:schemeClr val="bg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grpSp>
      <p:sp>
        <p:nvSpPr>
          <p:cNvPr id="37" name="Kuvan paikkamerkki 10">
            <a:extLst>
              <a:ext uri="{FF2B5EF4-FFF2-40B4-BE49-F238E27FC236}">
                <a16:creationId xmlns:a16="http://schemas.microsoft.com/office/drawing/2014/main" id="{6369E4EC-B6DB-44EB-8867-4E2634A728F3}"/>
              </a:ext>
            </a:extLst>
          </p:cNvPr>
          <p:cNvSpPr txBox="1">
            <a:spLocks/>
          </p:cNvSpPr>
          <p:nvPr/>
        </p:nvSpPr>
        <p:spPr>
          <a:xfrm>
            <a:off x="496879" y="2722864"/>
            <a:ext cx="2577436" cy="3240000"/>
          </a:xfrm>
          <a:prstGeom prst="rect">
            <a:avLst/>
          </a:prstGeom>
          <a:solidFill>
            <a:schemeClr val="accent1"/>
          </a:solidFill>
          <a:ln w="19050">
            <a:solidFill>
              <a:schemeClr val="bg1"/>
            </a:solidFill>
          </a:ln>
        </p:spPr>
        <p:txBody>
          <a:bodyPr vert="horz" lIns="180000" tIns="126000" rIns="0" bIns="0" rtlCol="0" anchor="t" anchorCtr="0">
            <a:noAutofit/>
          </a:bodyPr>
          <a:lstStyle/>
          <a:p>
            <a:pPr marL="0" marR="0" lvl="0" indent="0" algn="l" defTabSz="914400" rtl="0" eaLnBrk="1" fontAlgn="auto" latinLnBrk="0" hangingPunct="1">
              <a:lnSpc>
                <a:spcPts val="1800"/>
              </a:lnSpc>
              <a:spcBef>
                <a:spcPts val="0"/>
              </a:spcBef>
              <a:spcAft>
                <a:spcPts val="400"/>
              </a:spcAft>
              <a:buClrTx/>
              <a:buSzTx/>
              <a:buFontTx/>
              <a:buNone/>
              <a:tabLst/>
              <a:defRPr/>
            </a:pPr>
            <a:r>
              <a:rPr kumimoji="0" lang="fi-FI" sz="1600" u="none" strike="noStrike" kern="1200" cap="none" spc="0" normalizeH="0" baseline="0" noProof="0" dirty="0" err="1">
                <a:ln>
                  <a:noFill/>
                </a:ln>
                <a:solidFill>
                  <a:srgbClr val="FFFFFF"/>
                </a:solidFill>
                <a:effectLst/>
                <a:uLnTx/>
                <a:uFillTx/>
                <a:latin typeface="Times New Roman" panose="02020603050405020304" pitchFamily="18" charset="0"/>
                <a:ea typeface="+mn-ea"/>
                <a:cs typeface="+mn-cs"/>
              </a:rPr>
              <a:t>Visitors</a:t>
            </a:r>
            <a:r>
              <a:rPr kumimoji="0" lang="fi-FI" sz="1600" u="none" strike="noStrike" kern="1200" cap="none" spc="0" normalizeH="0" baseline="0" noProof="0" dirty="0">
                <a:ln>
                  <a:noFill/>
                </a:ln>
                <a:solidFill>
                  <a:srgbClr val="FFFFFF"/>
                </a:solidFill>
                <a:effectLst/>
                <a:uLnTx/>
                <a:uFillTx/>
                <a:latin typeface="Times New Roman" panose="02020603050405020304" pitchFamily="18" charset="0"/>
                <a:ea typeface="+mn-ea"/>
                <a:cs typeface="+mn-cs"/>
              </a:rPr>
              <a:t> and </a:t>
            </a:r>
            <a:r>
              <a:rPr kumimoji="0" lang="fi-FI" sz="1600" u="none" strike="noStrike" kern="1200" cap="none" spc="0" normalizeH="0" baseline="0" noProof="0" dirty="0" err="1">
                <a:ln>
                  <a:noFill/>
                </a:ln>
                <a:solidFill>
                  <a:srgbClr val="FFFFFF"/>
                </a:solidFill>
                <a:effectLst/>
                <a:uLnTx/>
                <a:uFillTx/>
                <a:latin typeface="Times New Roman" panose="02020603050405020304" pitchFamily="18" charset="0"/>
                <a:ea typeface="+mn-ea"/>
                <a:cs typeface="+mn-cs"/>
              </a:rPr>
              <a:t>residents</a:t>
            </a:r>
            <a:endParaRPr kumimoji="0" lang="fi-FI" sz="1600" u="none" strike="noStrike" kern="1200" cap="none" spc="0" normalizeH="0" baseline="0" noProof="0" dirty="0">
              <a:ln>
                <a:noFill/>
              </a:ln>
              <a:solidFill>
                <a:srgbClr val="FFFFFF"/>
              </a:solidFill>
              <a:effectLst/>
              <a:uLnTx/>
              <a:uFillTx/>
              <a:latin typeface="Times New Roman" panose="02020603050405020304" pitchFamily="18" charset="0"/>
              <a:ea typeface="+mn-ea"/>
              <a:cs typeface="+mn-cs"/>
            </a:endParaRPr>
          </a:p>
          <a:p>
            <a:pPr marL="171450" marR="0" lvl="0" indent="-171450" algn="l" defTabSz="914400" rtl="0" eaLnBrk="1" fontAlgn="auto" latinLnBrk="0" hangingPunct="1">
              <a:lnSpc>
                <a:spcPts val="1600"/>
              </a:lnSpc>
              <a:spcBef>
                <a:spcPts val="0"/>
              </a:spcBef>
              <a:spcAft>
                <a:spcPts val="200"/>
              </a:spcAft>
              <a:buClrTx/>
              <a:buSzTx/>
              <a:buFont typeface="Arial" panose="020B0604020202020204" pitchFamily="34" charset="0"/>
              <a:buChar char="•"/>
              <a:tabLst>
                <a:tab pos="286511" algn="l"/>
              </a:tabLst>
              <a:defRPr/>
            </a:pPr>
            <a:r>
              <a:rPr kumimoji="0" lang="fi-FI" sz="1400" u="none" strike="noStrike" kern="1200" cap="none" spc="0" normalizeH="0" baseline="0" noProof="0" dirty="0">
                <a:ln>
                  <a:noFill/>
                </a:ln>
                <a:solidFill>
                  <a:srgbClr val="721465">
                    <a:lumMod val="20000"/>
                    <a:lumOff val="80000"/>
                  </a:srgbClr>
                </a:solidFill>
                <a:effectLst/>
                <a:uLnTx/>
                <a:uFillTx/>
                <a:latin typeface="Times New Roman" panose="02020603050405020304" pitchFamily="18" charset="0"/>
                <a:ea typeface="+mn-ea"/>
                <a:cs typeface="+mn-cs"/>
              </a:rPr>
              <a:t>Community </a:t>
            </a:r>
            <a:r>
              <a:rPr kumimoji="0" lang="fi-FI" sz="1400" u="none" strike="noStrike" kern="1200" cap="none" spc="0" normalizeH="0" baseline="0" noProof="0" dirty="0" err="1">
                <a:ln>
                  <a:noFill/>
                </a:ln>
                <a:solidFill>
                  <a:srgbClr val="721465">
                    <a:lumMod val="20000"/>
                    <a:lumOff val="80000"/>
                  </a:srgbClr>
                </a:solidFill>
                <a:effectLst/>
                <a:uLnTx/>
                <a:uFillTx/>
                <a:latin typeface="Times New Roman" panose="02020603050405020304" pitchFamily="18" charset="0"/>
                <a:ea typeface="+mn-ea"/>
                <a:cs typeface="+mn-cs"/>
              </a:rPr>
              <a:t>advisors</a:t>
            </a:r>
            <a:r>
              <a:rPr kumimoji="0" lang="fi-FI" sz="1400" u="none" strike="noStrike" kern="1200" cap="none" spc="0" normalizeH="0" baseline="0" noProof="0" dirty="0">
                <a:ln>
                  <a:noFill/>
                </a:ln>
                <a:solidFill>
                  <a:srgbClr val="721465">
                    <a:lumMod val="20000"/>
                    <a:lumOff val="80000"/>
                  </a:srgbClr>
                </a:solidFill>
                <a:effectLst/>
                <a:uLnTx/>
                <a:uFillTx/>
                <a:latin typeface="Times New Roman" panose="02020603050405020304" pitchFamily="18" charset="0"/>
                <a:ea typeface="+mn-ea"/>
                <a:cs typeface="+mn-cs"/>
              </a:rPr>
              <a:t>, </a:t>
            </a:r>
            <a:r>
              <a:rPr kumimoji="0" lang="fi-FI" sz="1400" u="none" strike="noStrike" kern="1200" cap="none" spc="0" normalizeH="0" baseline="0" noProof="0" dirty="0" err="1">
                <a:ln>
                  <a:noFill/>
                </a:ln>
                <a:solidFill>
                  <a:srgbClr val="721465">
                    <a:lumMod val="20000"/>
                    <a:lumOff val="80000"/>
                  </a:srgbClr>
                </a:solidFill>
                <a:effectLst/>
                <a:uLnTx/>
                <a:uFillTx/>
                <a:latin typeface="Times New Roman" panose="02020603050405020304" pitchFamily="18" charset="0"/>
                <a:ea typeface="+mn-ea"/>
                <a:cs typeface="+mn-cs"/>
              </a:rPr>
              <a:t>experts</a:t>
            </a:r>
            <a:r>
              <a:rPr kumimoji="0" lang="fi-FI" sz="1400" u="none" strike="noStrike" kern="1200" cap="none" spc="0" normalizeH="0" baseline="0" noProof="0" dirty="0">
                <a:ln>
                  <a:noFill/>
                </a:ln>
                <a:solidFill>
                  <a:srgbClr val="721465">
                    <a:lumMod val="20000"/>
                    <a:lumOff val="80000"/>
                  </a:srgbClr>
                </a:solidFill>
                <a:effectLst/>
                <a:uLnTx/>
                <a:uFillTx/>
                <a:latin typeface="Times New Roman" panose="02020603050405020304" pitchFamily="18" charset="0"/>
                <a:ea typeface="+mn-ea"/>
                <a:cs typeface="+mn-cs"/>
              </a:rPr>
              <a:t> </a:t>
            </a:r>
            <a:r>
              <a:rPr kumimoji="0" lang="fi-FI" sz="1400" u="none" strike="noStrike" kern="1200" cap="none" spc="0" normalizeH="0" baseline="0" noProof="0" dirty="0" err="1">
                <a:ln>
                  <a:noFill/>
                </a:ln>
                <a:solidFill>
                  <a:srgbClr val="721465">
                    <a:lumMod val="20000"/>
                    <a:lumOff val="80000"/>
                  </a:srgbClr>
                </a:solidFill>
                <a:effectLst/>
                <a:uLnTx/>
                <a:uFillTx/>
                <a:latin typeface="Times New Roman" panose="02020603050405020304" pitchFamily="18" charset="0"/>
                <a:ea typeface="+mn-ea"/>
                <a:cs typeface="+mn-cs"/>
              </a:rPr>
              <a:t>by</a:t>
            </a:r>
            <a:r>
              <a:rPr kumimoji="0" lang="fi-FI" sz="1400" u="none" strike="noStrike" kern="1200" cap="none" spc="0" normalizeH="0" baseline="0" noProof="0" dirty="0">
                <a:ln>
                  <a:noFill/>
                </a:ln>
                <a:solidFill>
                  <a:srgbClr val="721465">
                    <a:lumMod val="20000"/>
                    <a:lumOff val="80000"/>
                  </a:srgbClr>
                </a:solidFill>
                <a:effectLst/>
                <a:uLnTx/>
                <a:uFillTx/>
                <a:latin typeface="Times New Roman" panose="02020603050405020304" pitchFamily="18" charset="0"/>
                <a:ea typeface="+mn-ea"/>
                <a:cs typeface="+mn-cs"/>
              </a:rPr>
              <a:t> </a:t>
            </a:r>
            <a:r>
              <a:rPr kumimoji="0" lang="fi-FI" sz="1400" u="none" strike="noStrike" kern="1200" cap="none" spc="0" normalizeH="0" baseline="0" noProof="0" dirty="0" err="1">
                <a:ln>
                  <a:noFill/>
                </a:ln>
                <a:solidFill>
                  <a:srgbClr val="721465">
                    <a:lumMod val="20000"/>
                    <a:lumOff val="80000"/>
                  </a:srgbClr>
                </a:solidFill>
                <a:effectLst/>
                <a:uLnTx/>
                <a:uFillTx/>
                <a:latin typeface="Times New Roman" panose="02020603050405020304" pitchFamily="18" charset="0"/>
                <a:ea typeface="+mn-ea"/>
                <a:cs typeface="+mn-cs"/>
              </a:rPr>
              <a:t>experience</a:t>
            </a:r>
            <a:r>
              <a:rPr kumimoji="0" lang="fi-FI" sz="1400" u="none" strike="noStrike" kern="1200" cap="none" spc="0" normalizeH="0" baseline="0" noProof="0" dirty="0">
                <a:ln>
                  <a:noFill/>
                </a:ln>
                <a:solidFill>
                  <a:srgbClr val="721465">
                    <a:lumMod val="20000"/>
                    <a:lumOff val="80000"/>
                  </a:srgbClr>
                </a:solidFill>
                <a:effectLst/>
                <a:uLnTx/>
                <a:uFillTx/>
                <a:latin typeface="Times New Roman" panose="02020603050405020304" pitchFamily="18" charset="0"/>
                <a:ea typeface="+mn-ea"/>
                <a:cs typeface="+mn-cs"/>
              </a:rPr>
              <a:t>, </a:t>
            </a:r>
            <a:r>
              <a:rPr kumimoji="0" lang="fi-FI" sz="1400" u="none" strike="noStrike" kern="1200" cap="none" spc="0" normalizeH="0" baseline="0" noProof="0" dirty="0" err="1">
                <a:ln>
                  <a:noFill/>
                </a:ln>
                <a:solidFill>
                  <a:srgbClr val="721465">
                    <a:lumMod val="20000"/>
                    <a:lumOff val="80000"/>
                  </a:srgbClr>
                </a:solidFill>
                <a:effectLst/>
                <a:uLnTx/>
                <a:uFillTx/>
                <a:latin typeface="Times New Roman" panose="02020603050405020304" pitchFamily="18" charset="0"/>
                <a:ea typeface="+mn-ea"/>
                <a:cs typeface="+mn-cs"/>
              </a:rPr>
              <a:t>volunteers</a:t>
            </a:r>
            <a:endParaRPr kumimoji="0" lang="fi-FI" sz="1400" u="none" strike="noStrike" kern="1200" cap="none" spc="0" normalizeH="0" baseline="0" noProof="0" dirty="0">
              <a:ln>
                <a:noFill/>
              </a:ln>
              <a:solidFill>
                <a:srgbClr val="721465">
                  <a:lumMod val="20000"/>
                  <a:lumOff val="80000"/>
                </a:srgbClr>
              </a:solidFill>
              <a:effectLst/>
              <a:uLnTx/>
              <a:uFillTx/>
              <a:latin typeface="Times New Roman" panose="02020603050405020304" pitchFamily="18" charset="0"/>
              <a:ea typeface="+mn-ea"/>
              <a:cs typeface="+mn-cs"/>
            </a:endParaRPr>
          </a:p>
          <a:p>
            <a:pPr marL="171450" marR="0" lvl="0" indent="-171450" algn="l" defTabSz="914400" rtl="0" eaLnBrk="1" fontAlgn="auto" latinLnBrk="0" hangingPunct="1">
              <a:lnSpc>
                <a:spcPts val="1600"/>
              </a:lnSpc>
              <a:spcBef>
                <a:spcPts val="0"/>
              </a:spcBef>
              <a:spcAft>
                <a:spcPts val="200"/>
              </a:spcAft>
              <a:buClrTx/>
              <a:buSzTx/>
              <a:buFont typeface="Arial" panose="020B0604020202020204" pitchFamily="34" charset="0"/>
              <a:buChar char="•"/>
              <a:tabLst>
                <a:tab pos="286511" algn="l"/>
              </a:tabLst>
              <a:defRPr/>
            </a:pPr>
            <a:r>
              <a:rPr kumimoji="0" lang="fi-FI" sz="1400" u="none" strike="noStrike" kern="1200" cap="none" spc="0" normalizeH="0" baseline="0" noProof="0" dirty="0">
                <a:ln>
                  <a:noFill/>
                </a:ln>
                <a:solidFill>
                  <a:srgbClr val="721465">
                    <a:lumMod val="20000"/>
                    <a:lumOff val="80000"/>
                  </a:srgbClr>
                </a:solidFill>
                <a:effectLst/>
                <a:uLnTx/>
                <a:uFillTx/>
                <a:latin typeface="Times New Roman" panose="02020603050405020304" pitchFamily="18" charset="0"/>
                <a:ea typeface="+mn-ea"/>
                <a:cs typeface="+mn-cs"/>
              </a:rPr>
              <a:t>Community </a:t>
            </a:r>
            <a:r>
              <a:rPr kumimoji="0" lang="fi-FI" sz="1400" u="none" strike="noStrike" kern="1200" cap="none" spc="0" normalizeH="0" baseline="0" noProof="0" dirty="0" err="1">
                <a:ln>
                  <a:noFill/>
                </a:ln>
                <a:solidFill>
                  <a:srgbClr val="721465">
                    <a:lumMod val="20000"/>
                    <a:lumOff val="80000"/>
                  </a:srgbClr>
                </a:solidFill>
                <a:effectLst/>
                <a:uLnTx/>
                <a:uFillTx/>
                <a:latin typeface="Times New Roman" panose="02020603050405020304" pitchFamily="18" charset="0"/>
                <a:ea typeface="+mn-ea"/>
                <a:cs typeface="+mn-cs"/>
              </a:rPr>
              <a:t>assessors</a:t>
            </a:r>
            <a:r>
              <a:rPr kumimoji="0" lang="fi-FI" sz="1400" u="none" strike="noStrike" kern="1200" cap="none" spc="0" normalizeH="0" baseline="0" noProof="0" dirty="0">
                <a:ln>
                  <a:noFill/>
                </a:ln>
                <a:solidFill>
                  <a:srgbClr val="721465">
                    <a:lumMod val="20000"/>
                    <a:lumOff val="80000"/>
                  </a:srgbClr>
                </a:solidFill>
                <a:effectLst/>
                <a:uLnTx/>
                <a:uFillTx/>
                <a:latin typeface="Times New Roman" panose="02020603050405020304" pitchFamily="18" charset="0"/>
                <a:ea typeface="+mn-ea"/>
                <a:cs typeface="+mn-cs"/>
              </a:rPr>
              <a:t>, </a:t>
            </a:r>
            <a:r>
              <a:rPr lang="fi-FI" sz="1400" dirty="0">
                <a:solidFill>
                  <a:srgbClr val="721465">
                    <a:lumMod val="20000"/>
                    <a:lumOff val="80000"/>
                  </a:srgbClr>
                </a:solidFill>
                <a:latin typeface="Times New Roman" panose="02020603050405020304" pitchFamily="18" charset="0"/>
              </a:rPr>
              <a:t>n</a:t>
            </a:r>
            <a:r>
              <a:rPr kumimoji="0" lang="fi-FI" sz="1400" u="none" strike="noStrike" kern="1200" cap="none" spc="0" normalizeH="0" baseline="0" noProof="0" dirty="0" err="1">
                <a:ln>
                  <a:noFill/>
                </a:ln>
                <a:solidFill>
                  <a:srgbClr val="721465">
                    <a:lumMod val="20000"/>
                    <a:lumOff val="80000"/>
                  </a:srgbClr>
                </a:solidFill>
                <a:effectLst/>
                <a:uLnTx/>
                <a:uFillTx/>
                <a:latin typeface="Times New Roman" panose="02020603050405020304" pitchFamily="18" charset="0"/>
                <a:ea typeface="+mn-ea"/>
                <a:cs typeface="+mn-cs"/>
              </a:rPr>
              <a:t>eighborhood</a:t>
            </a:r>
            <a:r>
              <a:rPr kumimoji="0" lang="fi-FI" sz="1400" u="none" strike="noStrike" kern="1200" cap="none" spc="0" normalizeH="0" baseline="0" noProof="0" dirty="0">
                <a:ln>
                  <a:noFill/>
                </a:ln>
                <a:solidFill>
                  <a:srgbClr val="721465">
                    <a:lumMod val="20000"/>
                    <a:lumOff val="80000"/>
                  </a:srgbClr>
                </a:solidFill>
                <a:effectLst/>
                <a:uLnTx/>
                <a:uFillTx/>
                <a:latin typeface="Times New Roman" panose="02020603050405020304" pitchFamily="18" charset="0"/>
                <a:ea typeface="+mn-ea"/>
                <a:cs typeface="+mn-cs"/>
              </a:rPr>
              <a:t> </a:t>
            </a:r>
            <a:r>
              <a:rPr kumimoji="0" lang="fi-FI" sz="1400" u="none" strike="noStrike" kern="1200" cap="none" spc="0" normalizeH="0" baseline="0" noProof="0" dirty="0" err="1">
                <a:ln>
                  <a:noFill/>
                </a:ln>
                <a:solidFill>
                  <a:srgbClr val="721465">
                    <a:lumMod val="20000"/>
                    <a:lumOff val="80000"/>
                  </a:srgbClr>
                </a:solidFill>
                <a:effectLst/>
                <a:uLnTx/>
                <a:uFillTx/>
                <a:latin typeface="Times New Roman" panose="02020603050405020304" pitchFamily="18" charset="0"/>
                <a:ea typeface="+mn-ea"/>
                <a:cs typeface="+mn-cs"/>
              </a:rPr>
              <a:t>democracy</a:t>
            </a:r>
            <a:endParaRPr kumimoji="0" lang="fi-FI" sz="1400" u="none" strike="noStrike" kern="1200" cap="none" spc="0" normalizeH="0" baseline="0" noProof="0" dirty="0">
              <a:ln>
                <a:noFill/>
              </a:ln>
              <a:solidFill>
                <a:srgbClr val="721465">
                  <a:lumMod val="20000"/>
                  <a:lumOff val="80000"/>
                </a:srgbClr>
              </a:solidFill>
              <a:effectLst/>
              <a:uLnTx/>
              <a:uFillTx/>
              <a:latin typeface="Times New Roman" panose="02020603050405020304" pitchFamily="18" charset="0"/>
              <a:ea typeface="+mn-ea"/>
              <a:cs typeface="+mn-cs"/>
            </a:endParaRPr>
          </a:p>
        </p:txBody>
      </p:sp>
      <p:grpSp>
        <p:nvGrpSpPr>
          <p:cNvPr id="117" name="Ryhmä 116">
            <a:extLst>
              <a:ext uri="{FF2B5EF4-FFF2-40B4-BE49-F238E27FC236}">
                <a16:creationId xmlns:a16="http://schemas.microsoft.com/office/drawing/2014/main" id="{33D49777-C89E-4DAF-B748-5AE30DE70660}"/>
              </a:ext>
              <a:ext uri="{C183D7F6-B498-43B3-948B-1728B52AA6E4}">
                <adec:decorative xmlns:adec="http://schemas.microsoft.com/office/drawing/2017/decorative" val="1"/>
              </a:ext>
            </a:extLst>
          </p:cNvPr>
          <p:cNvGrpSpPr/>
          <p:nvPr/>
        </p:nvGrpSpPr>
        <p:grpSpPr>
          <a:xfrm>
            <a:off x="827431" y="4753922"/>
            <a:ext cx="1916332" cy="647304"/>
            <a:chOff x="929847" y="4959757"/>
            <a:chExt cx="1562383" cy="527746"/>
          </a:xfrm>
        </p:grpSpPr>
        <p:sp>
          <p:nvSpPr>
            <p:cNvPr id="79" name="Vapaamuotoinen: Muoto 78">
              <a:extLst>
                <a:ext uri="{FF2B5EF4-FFF2-40B4-BE49-F238E27FC236}">
                  <a16:creationId xmlns:a16="http://schemas.microsoft.com/office/drawing/2014/main" id="{D6628127-0E8D-4416-995A-5CB0533DF11B}"/>
                </a:ext>
              </a:extLst>
            </p:cNvPr>
            <p:cNvSpPr/>
            <p:nvPr/>
          </p:nvSpPr>
          <p:spPr>
            <a:xfrm>
              <a:off x="1317592" y="5147971"/>
              <a:ext cx="274691" cy="339532"/>
            </a:xfrm>
            <a:custGeom>
              <a:avLst/>
              <a:gdLst>
                <a:gd name="connsiteX0" fmla="*/ 239739 w 274691"/>
                <a:gd name="connsiteY0" fmla="*/ 119835 h 339532"/>
                <a:gd name="connsiteX1" fmla="*/ 234247 w 274691"/>
                <a:gd name="connsiteY1" fmla="*/ 120334 h 339532"/>
                <a:gd name="connsiteX2" fmla="*/ 222263 w 274691"/>
                <a:gd name="connsiteY2" fmla="*/ 106354 h 339532"/>
                <a:gd name="connsiteX3" fmla="*/ 179822 w 274691"/>
                <a:gd name="connsiteY3" fmla="*/ 89377 h 339532"/>
                <a:gd name="connsiteX4" fmla="*/ 152360 w 274691"/>
                <a:gd name="connsiteY4" fmla="*/ 25964 h 339532"/>
                <a:gd name="connsiteX5" fmla="*/ 114911 w 274691"/>
                <a:gd name="connsiteY5" fmla="*/ 0 h 339532"/>
                <a:gd name="connsiteX6" fmla="*/ 91444 w 274691"/>
                <a:gd name="connsiteY6" fmla="*/ 7490 h 339532"/>
                <a:gd name="connsiteX7" fmla="*/ 23986 w 274691"/>
                <a:gd name="connsiteY7" fmla="*/ 52927 h 339532"/>
                <a:gd name="connsiteX8" fmla="*/ 15498 w 274691"/>
                <a:gd name="connsiteY8" fmla="*/ 64911 h 339532"/>
                <a:gd name="connsiteX9" fmla="*/ 519 w 274691"/>
                <a:gd name="connsiteY9" fmla="*/ 129821 h 339532"/>
                <a:gd name="connsiteX10" fmla="*/ 15474 w 274691"/>
                <a:gd name="connsiteY10" fmla="*/ 153783 h 339532"/>
                <a:gd name="connsiteX11" fmla="*/ 15498 w 274691"/>
                <a:gd name="connsiteY11" fmla="*/ 153788 h 339532"/>
                <a:gd name="connsiteX12" fmla="*/ 19992 w 274691"/>
                <a:gd name="connsiteY12" fmla="*/ 154288 h 339532"/>
                <a:gd name="connsiteX13" fmla="*/ 39465 w 274691"/>
                <a:gd name="connsiteY13" fmla="*/ 138809 h 339532"/>
                <a:gd name="connsiteX14" fmla="*/ 52447 w 274691"/>
                <a:gd name="connsiteY14" fmla="*/ 81887 h 339532"/>
                <a:gd name="connsiteX15" fmla="*/ 64980 w 274691"/>
                <a:gd name="connsiteY15" fmla="*/ 73399 h 339532"/>
                <a:gd name="connsiteX16" fmla="*/ 62334 w 274691"/>
                <a:gd name="connsiteY16" fmla="*/ 94370 h 339532"/>
                <a:gd name="connsiteX17" fmla="*/ 18843 w 274691"/>
                <a:gd name="connsiteY17" fmla="*/ 224691 h 339532"/>
                <a:gd name="connsiteX18" fmla="*/ 54544 w 274691"/>
                <a:gd name="connsiteY18" fmla="*/ 224691 h 339532"/>
                <a:gd name="connsiteX19" fmla="*/ 54544 w 274691"/>
                <a:gd name="connsiteY19" fmla="*/ 226189 h 339532"/>
                <a:gd name="connsiteX20" fmla="*/ 35021 w 274691"/>
                <a:gd name="connsiteY20" fmla="*/ 314567 h 339532"/>
                <a:gd name="connsiteX21" fmla="*/ 49976 w 274691"/>
                <a:gd name="connsiteY21" fmla="*/ 338528 h 339532"/>
                <a:gd name="connsiteX22" fmla="*/ 50001 w 274691"/>
                <a:gd name="connsiteY22" fmla="*/ 338534 h 339532"/>
                <a:gd name="connsiteX23" fmla="*/ 54494 w 274691"/>
                <a:gd name="connsiteY23" fmla="*/ 339033 h 339532"/>
                <a:gd name="connsiteX24" fmla="*/ 73968 w 274691"/>
                <a:gd name="connsiteY24" fmla="*/ 323555 h 339532"/>
                <a:gd name="connsiteX25" fmla="*/ 93940 w 274691"/>
                <a:gd name="connsiteY25" fmla="*/ 233678 h 339532"/>
                <a:gd name="connsiteX26" fmla="*/ 94439 w 274691"/>
                <a:gd name="connsiteY26" fmla="*/ 230682 h 339532"/>
                <a:gd name="connsiteX27" fmla="*/ 94939 w 274691"/>
                <a:gd name="connsiteY27" fmla="*/ 224691 h 339532"/>
                <a:gd name="connsiteX28" fmla="*/ 116908 w 274691"/>
                <a:gd name="connsiteY28" fmla="*/ 224691 h 339532"/>
                <a:gd name="connsiteX29" fmla="*/ 121902 w 274691"/>
                <a:gd name="connsiteY29" fmla="*/ 311072 h 339532"/>
                <a:gd name="connsiteX30" fmla="*/ 141874 w 274691"/>
                <a:gd name="connsiteY30" fmla="*/ 329946 h 339532"/>
                <a:gd name="connsiteX31" fmla="*/ 142973 w 274691"/>
                <a:gd name="connsiteY31" fmla="*/ 329946 h 339532"/>
                <a:gd name="connsiteX32" fmla="*/ 161797 w 274691"/>
                <a:gd name="connsiteY32" fmla="*/ 308888 h 339532"/>
                <a:gd name="connsiteX33" fmla="*/ 161797 w 274691"/>
                <a:gd name="connsiteY33" fmla="*/ 308875 h 339532"/>
                <a:gd name="connsiteX34" fmla="*/ 156953 w 274691"/>
                <a:gd name="connsiteY34" fmla="*/ 224691 h 339532"/>
                <a:gd name="connsiteX35" fmla="*/ 173630 w 274691"/>
                <a:gd name="connsiteY35" fmla="*/ 224691 h 339532"/>
                <a:gd name="connsiteX36" fmla="*/ 128692 w 274691"/>
                <a:gd name="connsiteY36" fmla="*/ 90376 h 339532"/>
                <a:gd name="connsiteX37" fmla="*/ 129192 w 274691"/>
                <a:gd name="connsiteY37" fmla="*/ 76395 h 339532"/>
                <a:gd name="connsiteX38" fmla="*/ 145170 w 274691"/>
                <a:gd name="connsiteY38" fmla="*/ 112845 h 339532"/>
                <a:gd name="connsiteX39" fmla="*/ 156154 w 274691"/>
                <a:gd name="connsiteY39" fmla="*/ 123330 h 339532"/>
                <a:gd name="connsiteX40" fmla="*/ 205586 w 274691"/>
                <a:gd name="connsiteY40" fmla="*/ 143303 h 339532"/>
                <a:gd name="connsiteX41" fmla="*/ 203589 w 274691"/>
                <a:gd name="connsiteY41" fmla="*/ 154787 h 339532"/>
                <a:gd name="connsiteX42" fmla="*/ 216571 w 274691"/>
                <a:gd name="connsiteY42" fmla="*/ 181750 h 339532"/>
                <a:gd name="connsiteX43" fmla="*/ 217071 w 274691"/>
                <a:gd name="connsiteY43" fmla="*/ 182249 h 339532"/>
                <a:gd name="connsiteX44" fmla="*/ 223562 w 274691"/>
                <a:gd name="connsiteY44" fmla="*/ 184746 h 339532"/>
                <a:gd name="connsiteX45" fmla="*/ 233548 w 274691"/>
                <a:gd name="connsiteY45" fmla="*/ 174759 h 339532"/>
                <a:gd name="connsiteX46" fmla="*/ 229553 w 274691"/>
                <a:gd name="connsiteY46" fmla="*/ 166770 h 339532"/>
                <a:gd name="connsiteX47" fmla="*/ 224760 w 274691"/>
                <a:gd name="connsiteY47" fmla="*/ 154787 h 339532"/>
                <a:gd name="connsiteX48" fmla="*/ 239739 w 274691"/>
                <a:gd name="connsiteY48" fmla="*/ 139808 h 339532"/>
                <a:gd name="connsiteX49" fmla="*/ 254719 w 274691"/>
                <a:gd name="connsiteY49" fmla="*/ 154787 h 339532"/>
                <a:gd name="connsiteX50" fmla="*/ 254719 w 274691"/>
                <a:gd name="connsiteY50" fmla="*/ 329546 h 339532"/>
                <a:gd name="connsiteX51" fmla="*/ 264705 w 274691"/>
                <a:gd name="connsiteY51" fmla="*/ 339533 h 339532"/>
                <a:gd name="connsiteX52" fmla="*/ 274691 w 274691"/>
                <a:gd name="connsiteY52" fmla="*/ 329546 h 339532"/>
                <a:gd name="connsiteX53" fmla="*/ 274691 w 274691"/>
                <a:gd name="connsiteY53" fmla="*/ 154787 h 339532"/>
                <a:gd name="connsiteX54" fmla="*/ 239739 w 274691"/>
                <a:gd name="connsiteY54" fmla="*/ 119835 h 339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274691" h="339532">
                  <a:moveTo>
                    <a:pt x="239739" y="119835"/>
                  </a:moveTo>
                  <a:cubicBezTo>
                    <a:pt x="237894" y="119753"/>
                    <a:pt x="236047" y="119921"/>
                    <a:pt x="234247" y="120334"/>
                  </a:cubicBezTo>
                  <a:cubicBezTo>
                    <a:pt x="232767" y="114001"/>
                    <a:pt x="228296" y="108785"/>
                    <a:pt x="222263" y="106354"/>
                  </a:cubicBezTo>
                  <a:lnTo>
                    <a:pt x="179822" y="89377"/>
                  </a:lnTo>
                  <a:lnTo>
                    <a:pt x="152360" y="25964"/>
                  </a:lnTo>
                  <a:cubicBezTo>
                    <a:pt x="146522" y="10340"/>
                    <a:pt x="131591" y="-12"/>
                    <a:pt x="114911" y="0"/>
                  </a:cubicBezTo>
                  <a:cubicBezTo>
                    <a:pt x="106506" y="35"/>
                    <a:pt x="98315" y="2649"/>
                    <a:pt x="91444" y="7490"/>
                  </a:cubicBezTo>
                  <a:lnTo>
                    <a:pt x="23986" y="52927"/>
                  </a:lnTo>
                  <a:cubicBezTo>
                    <a:pt x="19930" y="55893"/>
                    <a:pt x="16950" y="60100"/>
                    <a:pt x="15498" y="64911"/>
                  </a:cubicBezTo>
                  <a:lnTo>
                    <a:pt x="519" y="129821"/>
                  </a:lnTo>
                  <a:cubicBezTo>
                    <a:pt x="-1968" y="140568"/>
                    <a:pt x="4727" y="151296"/>
                    <a:pt x="15474" y="153783"/>
                  </a:cubicBezTo>
                  <a:cubicBezTo>
                    <a:pt x="15482" y="153785"/>
                    <a:pt x="15490" y="153786"/>
                    <a:pt x="15498" y="153788"/>
                  </a:cubicBezTo>
                  <a:cubicBezTo>
                    <a:pt x="16959" y="154200"/>
                    <a:pt x="18477" y="154369"/>
                    <a:pt x="19992" y="154288"/>
                  </a:cubicBezTo>
                  <a:cubicBezTo>
                    <a:pt x="29258" y="154185"/>
                    <a:pt x="37275" y="147812"/>
                    <a:pt x="39465" y="138809"/>
                  </a:cubicBezTo>
                  <a:lnTo>
                    <a:pt x="52447" y="81887"/>
                  </a:lnTo>
                  <a:lnTo>
                    <a:pt x="64980" y="73399"/>
                  </a:lnTo>
                  <a:cubicBezTo>
                    <a:pt x="63931" y="80789"/>
                    <a:pt x="63033" y="87829"/>
                    <a:pt x="62334" y="94370"/>
                  </a:cubicBezTo>
                  <a:lnTo>
                    <a:pt x="18843" y="224691"/>
                  </a:lnTo>
                  <a:lnTo>
                    <a:pt x="54544" y="224691"/>
                  </a:lnTo>
                  <a:lnTo>
                    <a:pt x="54544" y="226189"/>
                  </a:lnTo>
                  <a:lnTo>
                    <a:pt x="35021" y="314567"/>
                  </a:lnTo>
                  <a:cubicBezTo>
                    <a:pt x="32534" y="325314"/>
                    <a:pt x="39230" y="336041"/>
                    <a:pt x="49976" y="338528"/>
                  </a:cubicBezTo>
                  <a:cubicBezTo>
                    <a:pt x="49985" y="338530"/>
                    <a:pt x="49993" y="338532"/>
                    <a:pt x="50001" y="338534"/>
                  </a:cubicBezTo>
                  <a:cubicBezTo>
                    <a:pt x="51461" y="338946"/>
                    <a:pt x="52979" y="339115"/>
                    <a:pt x="54494" y="339033"/>
                  </a:cubicBezTo>
                  <a:cubicBezTo>
                    <a:pt x="63760" y="338931"/>
                    <a:pt x="71777" y="332558"/>
                    <a:pt x="73968" y="323555"/>
                  </a:cubicBezTo>
                  <a:lnTo>
                    <a:pt x="93940" y="233678"/>
                  </a:lnTo>
                  <a:cubicBezTo>
                    <a:pt x="93940" y="232680"/>
                    <a:pt x="94439" y="231681"/>
                    <a:pt x="94439" y="230682"/>
                  </a:cubicBezTo>
                  <a:lnTo>
                    <a:pt x="94939" y="224691"/>
                  </a:lnTo>
                  <a:lnTo>
                    <a:pt x="116908" y="224691"/>
                  </a:lnTo>
                  <a:lnTo>
                    <a:pt x="121902" y="311072"/>
                  </a:lnTo>
                  <a:cubicBezTo>
                    <a:pt x="122485" y="321671"/>
                    <a:pt x="131259" y="329962"/>
                    <a:pt x="141874" y="329946"/>
                  </a:cubicBezTo>
                  <a:lnTo>
                    <a:pt x="142973" y="329946"/>
                  </a:lnTo>
                  <a:cubicBezTo>
                    <a:pt x="153986" y="329329"/>
                    <a:pt x="162414" y="319901"/>
                    <a:pt x="161797" y="308888"/>
                  </a:cubicBezTo>
                  <a:cubicBezTo>
                    <a:pt x="161797" y="308884"/>
                    <a:pt x="161797" y="308879"/>
                    <a:pt x="161797" y="308875"/>
                  </a:cubicBezTo>
                  <a:lnTo>
                    <a:pt x="156953" y="224691"/>
                  </a:lnTo>
                  <a:lnTo>
                    <a:pt x="173630" y="224691"/>
                  </a:lnTo>
                  <a:lnTo>
                    <a:pt x="128692" y="90376"/>
                  </a:lnTo>
                  <a:cubicBezTo>
                    <a:pt x="128692" y="90376"/>
                    <a:pt x="129192" y="76894"/>
                    <a:pt x="129192" y="76395"/>
                  </a:cubicBezTo>
                  <a:lnTo>
                    <a:pt x="145170" y="112845"/>
                  </a:lnTo>
                  <a:cubicBezTo>
                    <a:pt x="147207" y="117720"/>
                    <a:pt x="151189" y="121522"/>
                    <a:pt x="156154" y="123330"/>
                  </a:cubicBezTo>
                  <a:lnTo>
                    <a:pt x="205586" y="143303"/>
                  </a:lnTo>
                  <a:cubicBezTo>
                    <a:pt x="204158" y="146959"/>
                    <a:pt x="203479" y="150864"/>
                    <a:pt x="203589" y="154787"/>
                  </a:cubicBezTo>
                  <a:cubicBezTo>
                    <a:pt x="203569" y="165286"/>
                    <a:pt x="208351" y="175218"/>
                    <a:pt x="216571" y="181750"/>
                  </a:cubicBezTo>
                  <a:lnTo>
                    <a:pt x="217071" y="182249"/>
                  </a:lnTo>
                  <a:cubicBezTo>
                    <a:pt x="218840" y="183873"/>
                    <a:pt x="221160" y="184765"/>
                    <a:pt x="223562" y="184746"/>
                  </a:cubicBezTo>
                  <a:cubicBezTo>
                    <a:pt x="229077" y="184746"/>
                    <a:pt x="233548" y="180275"/>
                    <a:pt x="233548" y="174759"/>
                  </a:cubicBezTo>
                  <a:cubicBezTo>
                    <a:pt x="233707" y="171581"/>
                    <a:pt x="232192" y="168550"/>
                    <a:pt x="229553" y="166770"/>
                  </a:cubicBezTo>
                  <a:cubicBezTo>
                    <a:pt x="226593" y="163465"/>
                    <a:pt x="224896" y="159221"/>
                    <a:pt x="224760" y="154787"/>
                  </a:cubicBezTo>
                  <a:cubicBezTo>
                    <a:pt x="224760" y="146514"/>
                    <a:pt x="231466" y="139808"/>
                    <a:pt x="239739" y="139808"/>
                  </a:cubicBezTo>
                  <a:cubicBezTo>
                    <a:pt x="248012" y="139808"/>
                    <a:pt x="254719" y="146514"/>
                    <a:pt x="254719" y="154787"/>
                  </a:cubicBezTo>
                  <a:lnTo>
                    <a:pt x="254719" y="329546"/>
                  </a:lnTo>
                  <a:cubicBezTo>
                    <a:pt x="254719" y="335062"/>
                    <a:pt x="259190" y="339533"/>
                    <a:pt x="264705" y="339533"/>
                  </a:cubicBezTo>
                  <a:cubicBezTo>
                    <a:pt x="270220" y="339533"/>
                    <a:pt x="274691" y="335062"/>
                    <a:pt x="274691" y="329546"/>
                  </a:cubicBezTo>
                  <a:lnTo>
                    <a:pt x="274691" y="154787"/>
                  </a:lnTo>
                  <a:cubicBezTo>
                    <a:pt x="274691" y="135483"/>
                    <a:pt x="259043" y="119835"/>
                    <a:pt x="239739" y="119835"/>
                  </a:cubicBezTo>
                  <a:close/>
                </a:path>
              </a:pathLst>
            </a:custGeom>
            <a:solidFill>
              <a:schemeClr val="accent1"/>
            </a:solidFill>
            <a:ln w="12700" cap="rnd" cmpd="sng">
              <a:solidFill>
                <a:schemeClr val="bg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
          <p:nvSpPr>
            <p:cNvPr id="80" name="Vapaamuotoinen: Muoto 79">
              <a:extLst>
                <a:ext uri="{FF2B5EF4-FFF2-40B4-BE49-F238E27FC236}">
                  <a16:creationId xmlns:a16="http://schemas.microsoft.com/office/drawing/2014/main" id="{868F6482-D0D4-4D7C-BD8E-18AFF2B3A4E2}"/>
                </a:ext>
              </a:extLst>
            </p:cNvPr>
            <p:cNvSpPr/>
            <p:nvPr/>
          </p:nvSpPr>
          <p:spPr>
            <a:xfrm>
              <a:off x="1420020" y="5063088"/>
              <a:ext cx="79890" cy="79890"/>
            </a:xfrm>
            <a:custGeom>
              <a:avLst/>
              <a:gdLst>
                <a:gd name="connsiteX0" fmla="*/ 79890 w 79890"/>
                <a:gd name="connsiteY0" fmla="*/ 39945 h 79890"/>
                <a:gd name="connsiteX1" fmla="*/ 39945 w 79890"/>
                <a:gd name="connsiteY1" fmla="*/ 79890 h 79890"/>
                <a:gd name="connsiteX2" fmla="*/ 0 w 79890"/>
                <a:gd name="connsiteY2" fmla="*/ 39945 h 79890"/>
                <a:gd name="connsiteX3" fmla="*/ 39945 w 79890"/>
                <a:gd name="connsiteY3" fmla="*/ 0 h 79890"/>
                <a:gd name="connsiteX4" fmla="*/ 79890 w 79890"/>
                <a:gd name="connsiteY4" fmla="*/ 39945 h 79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890" h="79890">
                  <a:moveTo>
                    <a:pt x="79890" y="39945"/>
                  </a:moveTo>
                  <a:cubicBezTo>
                    <a:pt x="79890" y="62006"/>
                    <a:pt x="62006" y="79890"/>
                    <a:pt x="39945" y="79890"/>
                  </a:cubicBezTo>
                  <a:cubicBezTo>
                    <a:pt x="17884" y="79890"/>
                    <a:pt x="0" y="62006"/>
                    <a:pt x="0" y="39945"/>
                  </a:cubicBezTo>
                  <a:cubicBezTo>
                    <a:pt x="0" y="17884"/>
                    <a:pt x="17884" y="0"/>
                    <a:pt x="39945" y="0"/>
                  </a:cubicBezTo>
                  <a:cubicBezTo>
                    <a:pt x="62006" y="0"/>
                    <a:pt x="79890" y="17884"/>
                    <a:pt x="79890" y="39945"/>
                  </a:cubicBezTo>
                  <a:close/>
                </a:path>
              </a:pathLst>
            </a:custGeom>
            <a:solidFill>
              <a:schemeClr val="accent1"/>
            </a:solidFill>
            <a:ln w="12700" cap="rnd" cmpd="sng">
              <a:solidFill>
                <a:schemeClr val="bg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
          <p:nvSpPr>
            <p:cNvPr id="84" name="Vapaamuotoinen: Muoto 83">
              <a:extLst>
                <a:ext uri="{FF2B5EF4-FFF2-40B4-BE49-F238E27FC236}">
                  <a16:creationId xmlns:a16="http://schemas.microsoft.com/office/drawing/2014/main" id="{E7A3F3D7-2054-4CE8-8DC6-E305312E9410}"/>
                </a:ext>
              </a:extLst>
            </p:cNvPr>
            <p:cNvSpPr/>
            <p:nvPr/>
          </p:nvSpPr>
          <p:spPr>
            <a:xfrm>
              <a:off x="2235817" y="5017527"/>
              <a:ext cx="79783" cy="79783"/>
            </a:xfrm>
            <a:custGeom>
              <a:avLst/>
              <a:gdLst>
                <a:gd name="connsiteX0" fmla="*/ 79783 w 79783"/>
                <a:gd name="connsiteY0" fmla="*/ 39892 h 79783"/>
                <a:gd name="connsiteX1" fmla="*/ 39892 w 79783"/>
                <a:gd name="connsiteY1" fmla="*/ 79783 h 79783"/>
                <a:gd name="connsiteX2" fmla="*/ 0 w 79783"/>
                <a:gd name="connsiteY2" fmla="*/ 39892 h 79783"/>
                <a:gd name="connsiteX3" fmla="*/ 39892 w 79783"/>
                <a:gd name="connsiteY3" fmla="*/ 0 h 79783"/>
                <a:gd name="connsiteX4" fmla="*/ 79783 w 79783"/>
                <a:gd name="connsiteY4" fmla="*/ 39892 h 797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783" h="79783">
                  <a:moveTo>
                    <a:pt x="79783" y="39892"/>
                  </a:moveTo>
                  <a:cubicBezTo>
                    <a:pt x="79783" y="61923"/>
                    <a:pt x="61923" y="79783"/>
                    <a:pt x="39892" y="79783"/>
                  </a:cubicBezTo>
                  <a:cubicBezTo>
                    <a:pt x="17860" y="79783"/>
                    <a:pt x="0" y="61923"/>
                    <a:pt x="0" y="39892"/>
                  </a:cubicBezTo>
                  <a:cubicBezTo>
                    <a:pt x="0" y="17860"/>
                    <a:pt x="17860" y="0"/>
                    <a:pt x="39892" y="0"/>
                  </a:cubicBezTo>
                  <a:cubicBezTo>
                    <a:pt x="61923" y="0"/>
                    <a:pt x="79783" y="17860"/>
                    <a:pt x="79783" y="39892"/>
                  </a:cubicBezTo>
                  <a:close/>
                </a:path>
              </a:pathLst>
            </a:custGeom>
            <a:solidFill>
              <a:schemeClr val="accent1"/>
            </a:solidFill>
            <a:ln w="12700" cap="rnd" cmpd="sng">
              <a:solidFill>
                <a:schemeClr val="bg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
          <p:nvSpPr>
            <p:cNvPr id="86" name="Vapaamuotoinen: Muoto 85">
              <a:extLst>
                <a:ext uri="{FF2B5EF4-FFF2-40B4-BE49-F238E27FC236}">
                  <a16:creationId xmlns:a16="http://schemas.microsoft.com/office/drawing/2014/main" id="{96E4DF11-D596-43AC-AF86-22D26FE8A952}"/>
                </a:ext>
              </a:extLst>
            </p:cNvPr>
            <p:cNvSpPr/>
            <p:nvPr/>
          </p:nvSpPr>
          <p:spPr>
            <a:xfrm>
              <a:off x="2401082" y="5262575"/>
              <a:ext cx="56987" cy="56987"/>
            </a:xfrm>
            <a:custGeom>
              <a:avLst/>
              <a:gdLst>
                <a:gd name="connsiteX0" fmla="*/ 56988 w 56987"/>
                <a:gd name="connsiteY0" fmla="*/ 28494 h 56987"/>
                <a:gd name="connsiteX1" fmla="*/ 28494 w 56987"/>
                <a:gd name="connsiteY1" fmla="*/ 56988 h 56987"/>
                <a:gd name="connsiteX2" fmla="*/ 0 w 56987"/>
                <a:gd name="connsiteY2" fmla="*/ 28494 h 56987"/>
                <a:gd name="connsiteX3" fmla="*/ 28494 w 56987"/>
                <a:gd name="connsiteY3" fmla="*/ 0 h 56987"/>
                <a:gd name="connsiteX4" fmla="*/ 56988 w 56987"/>
                <a:gd name="connsiteY4" fmla="*/ 28494 h 569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987" h="56987">
                  <a:moveTo>
                    <a:pt x="56988" y="28494"/>
                  </a:moveTo>
                  <a:cubicBezTo>
                    <a:pt x="56988" y="44231"/>
                    <a:pt x="44231" y="56988"/>
                    <a:pt x="28494" y="56988"/>
                  </a:cubicBezTo>
                  <a:cubicBezTo>
                    <a:pt x="12757" y="56988"/>
                    <a:pt x="0" y="44231"/>
                    <a:pt x="0" y="28494"/>
                  </a:cubicBezTo>
                  <a:cubicBezTo>
                    <a:pt x="0" y="12757"/>
                    <a:pt x="12757" y="0"/>
                    <a:pt x="28494" y="0"/>
                  </a:cubicBezTo>
                  <a:cubicBezTo>
                    <a:pt x="44231" y="0"/>
                    <a:pt x="56988" y="12757"/>
                    <a:pt x="56988" y="28494"/>
                  </a:cubicBezTo>
                  <a:close/>
                </a:path>
              </a:pathLst>
            </a:custGeom>
            <a:solidFill>
              <a:schemeClr val="accent1"/>
            </a:solidFill>
            <a:ln w="12700" cap="rnd" cmpd="sng">
              <a:solidFill>
                <a:schemeClr val="bg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
          <p:nvSpPr>
            <p:cNvPr id="88" name="Vapaamuotoinen: Muoto 87">
              <a:extLst>
                <a:ext uri="{FF2B5EF4-FFF2-40B4-BE49-F238E27FC236}">
                  <a16:creationId xmlns:a16="http://schemas.microsoft.com/office/drawing/2014/main" id="{EC1AEE91-24B8-4413-84D4-D33769AC725D}"/>
                </a:ext>
              </a:extLst>
            </p:cNvPr>
            <p:cNvSpPr/>
            <p:nvPr/>
          </p:nvSpPr>
          <p:spPr>
            <a:xfrm>
              <a:off x="2172210" y="5108707"/>
              <a:ext cx="320020" cy="364722"/>
            </a:xfrm>
            <a:custGeom>
              <a:avLst/>
              <a:gdLst>
                <a:gd name="connsiteX0" fmla="*/ 318913 w 320020"/>
                <a:gd name="connsiteY0" fmla="*/ 286079 h 364722"/>
                <a:gd name="connsiteX1" fmla="*/ 298967 w 320020"/>
                <a:gd name="connsiteY1" fmla="*/ 238210 h 364722"/>
                <a:gd name="connsiteX2" fmla="*/ 269333 w 320020"/>
                <a:gd name="connsiteY2" fmla="*/ 217694 h 364722"/>
                <a:gd name="connsiteX3" fmla="*/ 257366 w 320020"/>
                <a:gd name="connsiteY3" fmla="*/ 216554 h 364722"/>
                <a:gd name="connsiteX4" fmla="*/ 228872 w 320020"/>
                <a:gd name="connsiteY4" fmla="*/ 216554 h 364722"/>
                <a:gd name="connsiteX5" fmla="*/ 205108 w 320020"/>
                <a:gd name="connsiteY5" fmla="*/ 176207 h 364722"/>
                <a:gd name="connsiteX6" fmla="*/ 205450 w 320020"/>
                <a:gd name="connsiteY6" fmla="*/ 167544 h 364722"/>
                <a:gd name="connsiteX7" fmla="*/ 178666 w 320020"/>
                <a:gd name="connsiteY7" fmla="*/ 33053 h 364722"/>
                <a:gd name="connsiteX8" fmla="*/ 138204 w 320020"/>
                <a:gd name="connsiteY8" fmla="*/ 6269 h 364722"/>
                <a:gd name="connsiteX9" fmla="*/ 102872 w 320020"/>
                <a:gd name="connsiteY9" fmla="*/ 0 h 364722"/>
                <a:gd name="connsiteX10" fmla="*/ 67482 w 320020"/>
                <a:gd name="connsiteY10" fmla="*/ 6269 h 364722"/>
                <a:gd name="connsiteX11" fmla="*/ 27021 w 320020"/>
                <a:gd name="connsiteY11" fmla="*/ 33053 h 364722"/>
                <a:gd name="connsiteX12" fmla="*/ 293 w 320020"/>
                <a:gd name="connsiteY12" fmla="*/ 167544 h 364722"/>
                <a:gd name="connsiteX13" fmla="*/ 13961 w 320020"/>
                <a:gd name="connsiteY13" fmla="*/ 187489 h 364722"/>
                <a:gd name="connsiteX14" fmla="*/ 13971 w 320020"/>
                <a:gd name="connsiteY14" fmla="*/ 187490 h 364722"/>
                <a:gd name="connsiteX15" fmla="*/ 17390 w 320020"/>
                <a:gd name="connsiteY15" fmla="*/ 188060 h 364722"/>
                <a:gd name="connsiteX16" fmla="*/ 33916 w 320020"/>
                <a:gd name="connsiteY16" fmla="*/ 174383 h 364722"/>
                <a:gd name="connsiteX17" fmla="*/ 57851 w 320020"/>
                <a:gd name="connsiteY17" fmla="*/ 58698 h 364722"/>
                <a:gd name="connsiteX18" fmla="*/ 57851 w 320020"/>
                <a:gd name="connsiteY18" fmla="*/ 119675 h 364722"/>
                <a:gd name="connsiteX19" fmla="*/ 36196 w 320020"/>
                <a:gd name="connsiteY19" fmla="*/ 228522 h 364722"/>
                <a:gd name="connsiteX20" fmla="*/ 57851 w 320020"/>
                <a:gd name="connsiteY20" fmla="*/ 228522 h 364722"/>
                <a:gd name="connsiteX21" fmla="*/ 57851 w 320020"/>
                <a:gd name="connsiteY21" fmla="*/ 364723 h 364722"/>
                <a:gd name="connsiteX22" fmla="*/ 92044 w 320020"/>
                <a:gd name="connsiteY22" fmla="*/ 364723 h 364722"/>
                <a:gd name="connsiteX23" fmla="*/ 92044 w 320020"/>
                <a:gd name="connsiteY23" fmla="*/ 228522 h 364722"/>
                <a:gd name="connsiteX24" fmla="*/ 114839 w 320020"/>
                <a:gd name="connsiteY24" fmla="*/ 228522 h 364722"/>
                <a:gd name="connsiteX25" fmla="*/ 114839 w 320020"/>
                <a:gd name="connsiteY25" fmla="*/ 364723 h 364722"/>
                <a:gd name="connsiteX26" fmla="*/ 149032 w 320020"/>
                <a:gd name="connsiteY26" fmla="*/ 364723 h 364722"/>
                <a:gd name="connsiteX27" fmla="*/ 149032 w 320020"/>
                <a:gd name="connsiteY27" fmla="*/ 228522 h 364722"/>
                <a:gd name="connsiteX28" fmla="*/ 170687 w 320020"/>
                <a:gd name="connsiteY28" fmla="*/ 228522 h 364722"/>
                <a:gd name="connsiteX29" fmla="*/ 149089 w 320020"/>
                <a:gd name="connsiteY29" fmla="*/ 119675 h 364722"/>
                <a:gd name="connsiteX30" fmla="*/ 149089 w 320020"/>
                <a:gd name="connsiteY30" fmla="*/ 58698 h 364722"/>
                <a:gd name="connsiteX31" fmla="*/ 172454 w 320020"/>
                <a:gd name="connsiteY31" fmla="*/ 174383 h 364722"/>
                <a:gd name="connsiteX32" fmla="*/ 185789 w 320020"/>
                <a:gd name="connsiteY32" fmla="*/ 188060 h 364722"/>
                <a:gd name="connsiteX33" fmla="*/ 228872 w 320020"/>
                <a:gd name="connsiteY33" fmla="*/ 261005 h 364722"/>
                <a:gd name="connsiteX34" fmla="*/ 228872 w 320020"/>
                <a:gd name="connsiteY34" fmla="*/ 364723 h 364722"/>
                <a:gd name="connsiteX35" fmla="*/ 251667 w 320020"/>
                <a:gd name="connsiteY35" fmla="*/ 364723 h 364722"/>
                <a:gd name="connsiteX36" fmla="*/ 251667 w 320020"/>
                <a:gd name="connsiteY36" fmla="*/ 296337 h 364722"/>
                <a:gd name="connsiteX37" fmla="*/ 263065 w 320020"/>
                <a:gd name="connsiteY37" fmla="*/ 296337 h 364722"/>
                <a:gd name="connsiteX38" fmla="*/ 263065 w 320020"/>
                <a:gd name="connsiteY38" fmla="*/ 364723 h 364722"/>
                <a:gd name="connsiteX39" fmla="*/ 285860 w 320020"/>
                <a:gd name="connsiteY39" fmla="*/ 364723 h 364722"/>
                <a:gd name="connsiteX40" fmla="*/ 285860 w 320020"/>
                <a:gd name="connsiteY40" fmla="*/ 265564 h 364722"/>
                <a:gd name="connsiteX41" fmla="*/ 298397 w 320020"/>
                <a:gd name="connsiteY41" fmla="*/ 295197 h 364722"/>
                <a:gd name="connsiteX42" fmla="*/ 308655 w 320020"/>
                <a:gd name="connsiteY42" fmla="*/ 302036 h 364722"/>
                <a:gd name="connsiteX43" fmla="*/ 313214 w 320020"/>
                <a:gd name="connsiteY43" fmla="*/ 300896 h 364722"/>
                <a:gd name="connsiteX44" fmla="*/ 319242 w 320020"/>
                <a:gd name="connsiteY44" fmla="*/ 286820 h 364722"/>
                <a:gd name="connsiteX45" fmla="*/ 318913 w 320020"/>
                <a:gd name="connsiteY45" fmla="*/ 286079 h 364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320020" h="364722">
                  <a:moveTo>
                    <a:pt x="318913" y="286079"/>
                  </a:moveTo>
                  <a:lnTo>
                    <a:pt x="298967" y="238210"/>
                  </a:lnTo>
                  <a:cubicBezTo>
                    <a:pt x="291665" y="228246"/>
                    <a:pt x="281230" y="221021"/>
                    <a:pt x="269333" y="217694"/>
                  </a:cubicBezTo>
                  <a:cubicBezTo>
                    <a:pt x="265380" y="217005"/>
                    <a:pt x="261379" y="216624"/>
                    <a:pt x="257366" y="216554"/>
                  </a:cubicBezTo>
                  <a:lnTo>
                    <a:pt x="228872" y="216554"/>
                  </a:lnTo>
                  <a:lnTo>
                    <a:pt x="205108" y="176207"/>
                  </a:lnTo>
                  <a:cubicBezTo>
                    <a:pt x="206053" y="173413"/>
                    <a:pt x="206172" y="170405"/>
                    <a:pt x="205450" y="167544"/>
                  </a:cubicBezTo>
                  <a:lnTo>
                    <a:pt x="178666" y="33053"/>
                  </a:lnTo>
                  <a:cubicBezTo>
                    <a:pt x="167613" y="20903"/>
                    <a:pt x="153707" y="11697"/>
                    <a:pt x="138204" y="6269"/>
                  </a:cubicBezTo>
                  <a:cubicBezTo>
                    <a:pt x="126886" y="2119"/>
                    <a:pt x="114926" y="-3"/>
                    <a:pt x="102872" y="0"/>
                  </a:cubicBezTo>
                  <a:cubicBezTo>
                    <a:pt x="90802" y="37"/>
                    <a:pt x="78830" y="2158"/>
                    <a:pt x="67482" y="6269"/>
                  </a:cubicBezTo>
                  <a:cubicBezTo>
                    <a:pt x="52122" y="11981"/>
                    <a:pt x="38279" y="21145"/>
                    <a:pt x="27021" y="33053"/>
                  </a:cubicBezTo>
                  <a:lnTo>
                    <a:pt x="293" y="167544"/>
                  </a:lnTo>
                  <a:cubicBezTo>
                    <a:pt x="-1440" y="176826"/>
                    <a:pt x="4680" y="185756"/>
                    <a:pt x="13961" y="187489"/>
                  </a:cubicBezTo>
                  <a:cubicBezTo>
                    <a:pt x="13964" y="187489"/>
                    <a:pt x="13968" y="187490"/>
                    <a:pt x="13971" y="187490"/>
                  </a:cubicBezTo>
                  <a:cubicBezTo>
                    <a:pt x="15110" y="187490"/>
                    <a:pt x="16250" y="188060"/>
                    <a:pt x="17390" y="188060"/>
                  </a:cubicBezTo>
                  <a:cubicBezTo>
                    <a:pt x="25503" y="188158"/>
                    <a:pt x="32495" y="182371"/>
                    <a:pt x="33916" y="174383"/>
                  </a:cubicBezTo>
                  <a:lnTo>
                    <a:pt x="57851" y="58698"/>
                  </a:lnTo>
                  <a:lnTo>
                    <a:pt x="57851" y="119675"/>
                  </a:lnTo>
                  <a:lnTo>
                    <a:pt x="36196" y="228522"/>
                  </a:lnTo>
                  <a:lnTo>
                    <a:pt x="57851" y="228522"/>
                  </a:lnTo>
                  <a:lnTo>
                    <a:pt x="57851" y="364723"/>
                  </a:lnTo>
                  <a:lnTo>
                    <a:pt x="92044" y="364723"/>
                  </a:lnTo>
                  <a:lnTo>
                    <a:pt x="92044" y="228522"/>
                  </a:lnTo>
                  <a:lnTo>
                    <a:pt x="114839" y="228522"/>
                  </a:lnTo>
                  <a:lnTo>
                    <a:pt x="114839" y="364723"/>
                  </a:lnTo>
                  <a:lnTo>
                    <a:pt x="149032" y="364723"/>
                  </a:lnTo>
                  <a:lnTo>
                    <a:pt x="149032" y="228522"/>
                  </a:lnTo>
                  <a:lnTo>
                    <a:pt x="170687" y="228522"/>
                  </a:lnTo>
                  <a:lnTo>
                    <a:pt x="149089" y="119675"/>
                  </a:lnTo>
                  <a:lnTo>
                    <a:pt x="149089" y="58698"/>
                  </a:lnTo>
                  <a:lnTo>
                    <a:pt x="172454" y="174383"/>
                  </a:lnTo>
                  <a:cubicBezTo>
                    <a:pt x="173515" y="181326"/>
                    <a:pt x="178875" y="186824"/>
                    <a:pt x="185789" y="188060"/>
                  </a:cubicBezTo>
                  <a:lnTo>
                    <a:pt x="228872" y="261005"/>
                  </a:lnTo>
                  <a:lnTo>
                    <a:pt x="228872" y="364723"/>
                  </a:lnTo>
                  <a:lnTo>
                    <a:pt x="251667" y="364723"/>
                  </a:lnTo>
                  <a:lnTo>
                    <a:pt x="251667" y="296337"/>
                  </a:lnTo>
                  <a:lnTo>
                    <a:pt x="263065" y="296337"/>
                  </a:lnTo>
                  <a:lnTo>
                    <a:pt x="263065" y="364723"/>
                  </a:lnTo>
                  <a:lnTo>
                    <a:pt x="285860" y="364723"/>
                  </a:lnTo>
                  <a:lnTo>
                    <a:pt x="285860" y="265564"/>
                  </a:lnTo>
                  <a:lnTo>
                    <a:pt x="298397" y="295197"/>
                  </a:lnTo>
                  <a:cubicBezTo>
                    <a:pt x="300085" y="299369"/>
                    <a:pt x="304155" y="302083"/>
                    <a:pt x="308655" y="302036"/>
                  </a:cubicBezTo>
                  <a:cubicBezTo>
                    <a:pt x="310262" y="302206"/>
                    <a:pt x="311877" y="301803"/>
                    <a:pt x="313214" y="300896"/>
                  </a:cubicBezTo>
                  <a:cubicBezTo>
                    <a:pt x="318766" y="298674"/>
                    <a:pt x="321464" y="292371"/>
                    <a:pt x="319242" y="286820"/>
                  </a:cubicBezTo>
                  <a:cubicBezTo>
                    <a:pt x="319141" y="286569"/>
                    <a:pt x="319032" y="286322"/>
                    <a:pt x="318913" y="286079"/>
                  </a:cubicBezTo>
                  <a:close/>
                </a:path>
              </a:pathLst>
            </a:custGeom>
            <a:solidFill>
              <a:schemeClr val="accent1"/>
            </a:solidFill>
            <a:ln w="12700" cap="rnd" cmpd="sng">
              <a:solidFill>
                <a:schemeClr val="bg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
          <p:nvSpPr>
            <p:cNvPr id="91" name="Vapaamuotoinen: Muoto 90">
              <a:extLst>
                <a:ext uri="{FF2B5EF4-FFF2-40B4-BE49-F238E27FC236}">
                  <a16:creationId xmlns:a16="http://schemas.microsoft.com/office/drawing/2014/main" id="{AF35CEA9-1BE5-464A-9CE8-EE5F17A8EB04}"/>
                </a:ext>
              </a:extLst>
            </p:cNvPr>
            <p:cNvSpPr/>
            <p:nvPr/>
          </p:nvSpPr>
          <p:spPr>
            <a:xfrm>
              <a:off x="1822879" y="5121924"/>
              <a:ext cx="69430" cy="69430"/>
            </a:xfrm>
            <a:custGeom>
              <a:avLst/>
              <a:gdLst>
                <a:gd name="connsiteX0" fmla="*/ 69430 w 69430"/>
                <a:gd name="connsiteY0" fmla="*/ 34715 h 69430"/>
                <a:gd name="connsiteX1" fmla="*/ 34715 w 69430"/>
                <a:gd name="connsiteY1" fmla="*/ 69430 h 69430"/>
                <a:gd name="connsiteX2" fmla="*/ 0 w 69430"/>
                <a:gd name="connsiteY2" fmla="*/ 34715 h 69430"/>
                <a:gd name="connsiteX3" fmla="*/ 34715 w 69430"/>
                <a:gd name="connsiteY3" fmla="*/ 0 h 69430"/>
                <a:gd name="connsiteX4" fmla="*/ 69430 w 69430"/>
                <a:gd name="connsiteY4" fmla="*/ 34715 h 694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30" h="69430">
                  <a:moveTo>
                    <a:pt x="69430" y="34715"/>
                  </a:moveTo>
                  <a:cubicBezTo>
                    <a:pt x="69430" y="53888"/>
                    <a:pt x="53888" y="69430"/>
                    <a:pt x="34715" y="69430"/>
                  </a:cubicBezTo>
                  <a:cubicBezTo>
                    <a:pt x="15543" y="69430"/>
                    <a:pt x="0" y="53888"/>
                    <a:pt x="0" y="34715"/>
                  </a:cubicBezTo>
                  <a:cubicBezTo>
                    <a:pt x="0" y="15543"/>
                    <a:pt x="15543" y="0"/>
                    <a:pt x="34715" y="0"/>
                  </a:cubicBezTo>
                  <a:cubicBezTo>
                    <a:pt x="53888" y="0"/>
                    <a:pt x="69430" y="15543"/>
                    <a:pt x="69430" y="34715"/>
                  </a:cubicBezTo>
                  <a:close/>
                </a:path>
              </a:pathLst>
            </a:custGeom>
            <a:solidFill>
              <a:schemeClr val="accent1"/>
            </a:solidFill>
            <a:ln w="12700" cap="rnd" cmpd="sng">
              <a:solidFill>
                <a:schemeClr val="bg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
          <p:nvSpPr>
            <p:cNvPr id="92" name="Vapaamuotoinen: Muoto 91">
              <a:extLst>
                <a:ext uri="{FF2B5EF4-FFF2-40B4-BE49-F238E27FC236}">
                  <a16:creationId xmlns:a16="http://schemas.microsoft.com/office/drawing/2014/main" id="{2CC5B2E4-B784-4869-91E3-4EB08959F869}"/>
                </a:ext>
              </a:extLst>
            </p:cNvPr>
            <p:cNvSpPr/>
            <p:nvPr/>
          </p:nvSpPr>
          <p:spPr>
            <a:xfrm>
              <a:off x="1762127" y="5329347"/>
              <a:ext cx="224346" cy="156652"/>
            </a:xfrm>
            <a:custGeom>
              <a:avLst/>
              <a:gdLst>
                <a:gd name="connsiteX0" fmla="*/ 213064 w 224346"/>
                <a:gd name="connsiteY0" fmla="*/ 67261 h 156652"/>
                <a:gd name="connsiteX1" fmla="*/ 117164 w 224346"/>
                <a:gd name="connsiteY1" fmla="*/ 139729 h 156652"/>
                <a:gd name="connsiteX2" fmla="*/ 17358 w 224346"/>
                <a:gd name="connsiteY2" fmla="*/ 39922 h 156652"/>
                <a:gd name="connsiteX3" fmla="*/ 17358 w 224346"/>
                <a:gd name="connsiteY3" fmla="*/ 33847 h 156652"/>
                <a:gd name="connsiteX4" fmla="*/ 6943 w 224346"/>
                <a:gd name="connsiteY4" fmla="*/ 0 h 156652"/>
                <a:gd name="connsiteX5" fmla="*/ 0 w 224346"/>
                <a:gd name="connsiteY5" fmla="*/ 39489 h 156652"/>
                <a:gd name="connsiteX6" fmla="*/ 117164 w 224346"/>
                <a:gd name="connsiteY6" fmla="*/ 156652 h 156652"/>
                <a:gd name="connsiteX7" fmla="*/ 224347 w 224346"/>
                <a:gd name="connsiteY7" fmla="*/ 86788 h 156652"/>
                <a:gd name="connsiteX8" fmla="*/ 213064 w 224346"/>
                <a:gd name="connsiteY8" fmla="*/ 67261 h 156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346" h="156652">
                  <a:moveTo>
                    <a:pt x="213064" y="67261"/>
                  </a:moveTo>
                  <a:cubicBezTo>
                    <a:pt x="201348" y="108919"/>
                    <a:pt x="162727" y="139729"/>
                    <a:pt x="117164" y="139729"/>
                  </a:cubicBezTo>
                  <a:cubicBezTo>
                    <a:pt x="62053" y="139729"/>
                    <a:pt x="17358" y="95033"/>
                    <a:pt x="17358" y="39922"/>
                  </a:cubicBezTo>
                  <a:cubicBezTo>
                    <a:pt x="17358" y="37753"/>
                    <a:pt x="17358" y="36017"/>
                    <a:pt x="17358" y="33847"/>
                  </a:cubicBezTo>
                  <a:lnTo>
                    <a:pt x="6943" y="0"/>
                  </a:lnTo>
                  <a:cubicBezTo>
                    <a:pt x="2604" y="12584"/>
                    <a:pt x="0" y="25602"/>
                    <a:pt x="0" y="39489"/>
                  </a:cubicBezTo>
                  <a:cubicBezTo>
                    <a:pt x="0" y="104146"/>
                    <a:pt x="52507" y="156652"/>
                    <a:pt x="117164" y="156652"/>
                  </a:cubicBezTo>
                  <a:cubicBezTo>
                    <a:pt x="164897" y="156652"/>
                    <a:pt x="206121" y="128012"/>
                    <a:pt x="224347" y="86788"/>
                  </a:cubicBezTo>
                  <a:lnTo>
                    <a:pt x="213064" y="67261"/>
                  </a:lnTo>
                  <a:close/>
                </a:path>
              </a:pathLst>
            </a:custGeom>
            <a:solidFill>
              <a:schemeClr val="accent1"/>
            </a:solidFill>
            <a:ln w="12700" cap="rnd" cmpd="sng">
              <a:solidFill>
                <a:schemeClr val="bg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
          <p:nvSpPr>
            <p:cNvPr id="94" name="Vapaamuotoinen: Muoto 93">
              <a:extLst>
                <a:ext uri="{FF2B5EF4-FFF2-40B4-BE49-F238E27FC236}">
                  <a16:creationId xmlns:a16="http://schemas.microsoft.com/office/drawing/2014/main" id="{7317C561-1B8B-417A-94CA-4E8A0090356D}"/>
                </a:ext>
              </a:extLst>
            </p:cNvPr>
            <p:cNvSpPr/>
            <p:nvPr/>
          </p:nvSpPr>
          <p:spPr>
            <a:xfrm>
              <a:off x="1766644" y="5199891"/>
              <a:ext cx="277642" cy="234469"/>
            </a:xfrm>
            <a:custGeom>
              <a:avLst/>
              <a:gdLst>
                <a:gd name="connsiteX0" fmla="*/ 275374 w 277642"/>
                <a:gd name="connsiteY0" fmla="*/ 208433 h 234469"/>
                <a:gd name="connsiteX1" fmla="*/ 223301 w 277642"/>
                <a:gd name="connsiteY1" fmla="*/ 117305 h 234469"/>
                <a:gd name="connsiteX2" fmla="*/ 208113 w 277642"/>
                <a:gd name="connsiteY2" fmla="*/ 108627 h 234469"/>
                <a:gd name="connsiteX3" fmla="*/ 138249 w 277642"/>
                <a:gd name="connsiteY3" fmla="*/ 108627 h 234469"/>
                <a:gd name="connsiteX4" fmla="*/ 129570 w 277642"/>
                <a:gd name="connsiteY4" fmla="*/ 28782 h 234469"/>
                <a:gd name="connsiteX5" fmla="*/ 89214 w 277642"/>
                <a:gd name="connsiteY5" fmla="*/ 576 h 234469"/>
                <a:gd name="connsiteX6" fmla="*/ 77498 w 277642"/>
                <a:gd name="connsiteY6" fmla="*/ 4915 h 234469"/>
                <a:gd name="connsiteX7" fmla="*/ 8501 w 277642"/>
                <a:gd name="connsiteY7" fmla="*/ 45705 h 234469"/>
                <a:gd name="connsiteX8" fmla="*/ 690 w 277642"/>
                <a:gd name="connsiteY8" fmla="*/ 65667 h 234469"/>
                <a:gd name="connsiteX9" fmla="*/ 22387 w 277642"/>
                <a:gd name="connsiteY9" fmla="*/ 135097 h 234469"/>
                <a:gd name="connsiteX10" fmla="*/ 38877 w 277642"/>
                <a:gd name="connsiteY10" fmla="*/ 147247 h 234469"/>
                <a:gd name="connsiteX11" fmla="*/ 44084 w 277642"/>
                <a:gd name="connsiteY11" fmla="*/ 146379 h 234469"/>
                <a:gd name="connsiteX12" fmla="*/ 55367 w 277642"/>
                <a:gd name="connsiteY12" fmla="*/ 124682 h 234469"/>
                <a:gd name="connsiteX13" fmla="*/ 37575 w 277642"/>
                <a:gd name="connsiteY13" fmla="*/ 68270 h 234469"/>
                <a:gd name="connsiteX14" fmla="*/ 63178 w 277642"/>
                <a:gd name="connsiteY14" fmla="*/ 53082 h 234469"/>
                <a:gd name="connsiteX15" fmla="*/ 74026 w 277642"/>
                <a:gd name="connsiteY15" fmla="*/ 114268 h 234469"/>
                <a:gd name="connsiteX16" fmla="*/ 108307 w 277642"/>
                <a:gd name="connsiteY16" fmla="*/ 142908 h 234469"/>
                <a:gd name="connsiteX17" fmla="*/ 108307 w 277642"/>
                <a:gd name="connsiteY17" fmla="*/ 142908 h 234469"/>
                <a:gd name="connsiteX18" fmla="*/ 198133 w 277642"/>
                <a:gd name="connsiteY18" fmla="*/ 142908 h 234469"/>
                <a:gd name="connsiteX19" fmla="*/ 244998 w 277642"/>
                <a:gd name="connsiteY19" fmla="*/ 225790 h 234469"/>
                <a:gd name="connsiteX20" fmla="*/ 260186 w 277642"/>
                <a:gd name="connsiteY20" fmla="*/ 234469 h 234469"/>
                <a:gd name="connsiteX21" fmla="*/ 268865 w 277642"/>
                <a:gd name="connsiteY21" fmla="*/ 232299 h 234469"/>
                <a:gd name="connsiteX22" fmla="*/ 275374 w 277642"/>
                <a:gd name="connsiteY22" fmla="*/ 208433 h 234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77642" h="234469">
                  <a:moveTo>
                    <a:pt x="275374" y="208433"/>
                  </a:moveTo>
                  <a:lnTo>
                    <a:pt x="223301" y="117305"/>
                  </a:lnTo>
                  <a:cubicBezTo>
                    <a:pt x="220264" y="112098"/>
                    <a:pt x="214623" y="108627"/>
                    <a:pt x="208113" y="108627"/>
                  </a:cubicBezTo>
                  <a:lnTo>
                    <a:pt x="138249" y="108627"/>
                  </a:lnTo>
                  <a:lnTo>
                    <a:pt x="129570" y="28782"/>
                  </a:lnTo>
                  <a:cubicBezTo>
                    <a:pt x="126099" y="9688"/>
                    <a:pt x="108307" y="-2896"/>
                    <a:pt x="89214" y="576"/>
                  </a:cubicBezTo>
                  <a:cubicBezTo>
                    <a:pt x="84875" y="1444"/>
                    <a:pt x="80969" y="2745"/>
                    <a:pt x="77498" y="4915"/>
                  </a:cubicBezTo>
                  <a:lnTo>
                    <a:pt x="8501" y="45705"/>
                  </a:lnTo>
                  <a:cubicBezTo>
                    <a:pt x="1558" y="49611"/>
                    <a:pt x="-1479" y="58290"/>
                    <a:pt x="690" y="65667"/>
                  </a:cubicBezTo>
                  <a:lnTo>
                    <a:pt x="22387" y="135097"/>
                  </a:lnTo>
                  <a:cubicBezTo>
                    <a:pt x="24557" y="142474"/>
                    <a:pt x="31500" y="147247"/>
                    <a:pt x="38877" y="147247"/>
                  </a:cubicBezTo>
                  <a:cubicBezTo>
                    <a:pt x="40613" y="147247"/>
                    <a:pt x="42348" y="146813"/>
                    <a:pt x="44084" y="146379"/>
                  </a:cubicBezTo>
                  <a:cubicBezTo>
                    <a:pt x="53197" y="143342"/>
                    <a:pt x="58404" y="133795"/>
                    <a:pt x="55367" y="124682"/>
                  </a:cubicBezTo>
                  <a:lnTo>
                    <a:pt x="37575" y="68270"/>
                  </a:lnTo>
                  <a:lnTo>
                    <a:pt x="63178" y="53082"/>
                  </a:lnTo>
                  <a:lnTo>
                    <a:pt x="74026" y="114268"/>
                  </a:lnTo>
                  <a:cubicBezTo>
                    <a:pt x="77064" y="131191"/>
                    <a:pt x="91818" y="142908"/>
                    <a:pt x="108307" y="142908"/>
                  </a:cubicBezTo>
                  <a:lnTo>
                    <a:pt x="108307" y="142908"/>
                  </a:lnTo>
                  <a:lnTo>
                    <a:pt x="198133" y="142908"/>
                  </a:lnTo>
                  <a:lnTo>
                    <a:pt x="244998" y="225790"/>
                  </a:lnTo>
                  <a:cubicBezTo>
                    <a:pt x="248036" y="231432"/>
                    <a:pt x="254111" y="234469"/>
                    <a:pt x="260186" y="234469"/>
                  </a:cubicBezTo>
                  <a:cubicBezTo>
                    <a:pt x="263224" y="234469"/>
                    <a:pt x="266261" y="233601"/>
                    <a:pt x="268865" y="232299"/>
                  </a:cubicBezTo>
                  <a:cubicBezTo>
                    <a:pt x="277110" y="227526"/>
                    <a:pt x="280147" y="216678"/>
                    <a:pt x="275374" y="208433"/>
                  </a:cubicBezTo>
                  <a:close/>
                </a:path>
              </a:pathLst>
            </a:custGeom>
            <a:solidFill>
              <a:schemeClr val="accent1"/>
            </a:solidFill>
            <a:ln w="12700" cap="rnd" cmpd="sng">
              <a:solidFill>
                <a:schemeClr val="bg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grpSp>
          <p:nvGrpSpPr>
            <p:cNvPr id="95" name="Kuva 49" descr="Mies ja vauva tasaisella täytöllä">
              <a:extLst>
                <a:ext uri="{FF2B5EF4-FFF2-40B4-BE49-F238E27FC236}">
                  <a16:creationId xmlns:a16="http://schemas.microsoft.com/office/drawing/2014/main" id="{E6FFC0EC-D135-44F1-B2A2-6691A8A94C4C}"/>
                </a:ext>
              </a:extLst>
            </p:cNvPr>
            <p:cNvGrpSpPr/>
            <p:nvPr/>
          </p:nvGrpSpPr>
          <p:grpSpPr>
            <a:xfrm>
              <a:off x="929847" y="4959757"/>
              <a:ext cx="267843" cy="512891"/>
              <a:chOff x="929847" y="4959757"/>
              <a:chExt cx="267843" cy="512891"/>
            </a:xfrm>
            <a:solidFill>
              <a:schemeClr val="accent1"/>
            </a:solidFill>
          </p:grpSpPr>
          <p:sp>
            <p:nvSpPr>
              <p:cNvPr id="112" name="Vapaamuotoinen: Muoto 111">
                <a:extLst>
                  <a:ext uri="{FF2B5EF4-FFF2-40B4-BE49-F238E27FC236}">
                    <a16:creationId xmlns:a16="http://schemas.microsoft.com/office/drawing/2014/main" id="{1ABE3457-6AFD-4BDA-8A5F-0E47BE21F6FA}"/>
                  </a:ext>
                </a:extLst>
              </p:cNvPr>
              <p:cNvSpPr/>
              <p:nvPr/>
            </p:nvSpPr>
            <p:spPr>
              <a:xfrm>
                <a:off x="1009630" y="4959757"/>
                <a:ext cx="91180" cy="91180"/>
              </a:xfrm>
              <a:custGeom>
                <a:avLst/>
                <a:gdLst>
                  <a:gd name="connsiteX0" fmla="*/ 91181 w 91180"/>
                  <a:gd name="connsiteY0" fmla="*/ 45590 h 91180"/>
                  <a:gd name="connsiteX1" fmla="*/ 45590 w 91180"/>
                  <a:gd name="connsiteY1" fmla="*/ 91181 h 91180"/>
                  <a:gd name="connsiteX2" fmla="*/ 0 w 91180"/>
                  <a:gd name="connsiteY2" fmla="*/ 45590 h 91180"/>
                  <a:gd name="connsiteX3" fmla="*/ 45590 w 91180"/>
                  <a:gd name="connsiteY3" fmla="*/ 0 h 91180"/>
                  <a:gd name="connsiteX4" fmla="*/ 91181 w 91180"/>
                  <a:gd name="connsiteY4" fmla="*/ 45590 h 911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80" h="91180">
                    <a:moveTo>
                      <a:pt x="91181" y="45590"/>
                    </a:moveTo>
                    <a:cubicBezTo>
                      <a:pt x="91181" y="70769"/>
                      <a:pt x="70769" y="91181"/>
                      <a:pt x="45590" y="91181"/>
                    </a:cubicBezTo>
                    <a:cubicBezTo>
                      <a:pt x="20411" y="91181"/>
                      <a:pt x="0" y="70769"/>
                      <a:pt x="0" y="45590"/>
                    </a:cubicBezTo>
                    <a:cubicBezTo>
                      <a:pt x="0" y="20411"/>
                      <a:pt x="20411" y="0"/>
                      <a:pt x="45590" y="0"/>
                    </a:cubicBezTo>
                    <a:cubicBezTo>
                      <a:pt x="70769" y="0"/>
                      <a:pt x="91181" y="20411"/>
                      <a:pt x="91181" y="45590"/>
                    </a:cubicBezTo>
                    <a:close/>
                  </a:path>
                </a:pathLst>
              </a:custGeom>
              <a:solidFill>
                <a:schemeClr val="accent1"/>
              </a:solidFill>
              <a:ln w="12700" cap="rnd" cmpd="sng">
                <a:solidFill>
                  <a:schemeClr val="bg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
            <p:nvSpPr>
              <p:cNvPr id="113" name="Vapaamuotoinen: Muoto 112">
                <a:extLst>
                  <a:ext uri="{FF2B5EF4-FFF2-40B4-BE49-F238E27FC236}">
                    <a16:creationId xmlns:a16="http://schemas.microsoft.com/office/drawing/2014/main" id="{8CDAA4E6-76C3-48BA-9B8D-83E55F80C503}"/>
                  </a:ext>
                </a:extLst>
              </p:cNvPr>
              <p:cNvSpPr/>
              <p:nvPr/>
            </p:nvSpPr>
            <p:spPr>
              <a:xfrm>
                <a:off x="1129305" y="5016745"/>
                <a:ext cx="68385" cy="68385"/>
              </a:xfrm>
              <a:custGeom>
                <a:avLst/>
                <a:gdLst>
                  <a:gd name="connsiteX0" fmla="*/ 68386 w 68385"/>
                  <a:gd name="connsiteY0" fmla="*/ 34193 h 68385"/>
                  <a:gd name="connsiteX1" fmla="*/ 34193 w 68385"/>
                  <a:gd name="connsiteY1" fmla="*/ 68386 h 68385"/>
                  <a:gd name="connsiteX2" fmla="*/ 0 w 68385"/>
                  <a:gd name="connsiteY2" fmla="*/ 34193 h 68385"/>
                  <a:gd name="connsiteX3" fmla="*/ 34193 w 68385"/>
                  <a:gd name="connsiteY3" fmla="*/ 0 h 68385"/>
                  <a:gd name="connsiteX4" fmla="*/ 68386 w 68385"/>
                  <a:gd name="connsiteY4" fmla="*/ 34193 h 683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385" h="68385">
                    <a:moveTo>
                      <a:pt x="68386" y="34193"/>
                    </a:moveTo>
                    <a:cubicBezTo>
                      <a:pt x="68386" y="53077"/>
                      <a:pt x="53077" y="68386"/>
                      <a:pt x="34193" y="68386"/>
                    </a:cubicBezTo>
                    <a:cubicBezTo>
                      <a:pt x="15309" y="68386"/>
                      <a:pt x="0" y="53077"/>
                      <a:pt x="0" y="34193"/>
                    </a:cubicBezTo>
                    <a:cubicBezTo>
                      <a:pt x="0" y="15309"/>
                      <a:pt x="15309" y="0"/>
                      <a:pt x="34193" y="0"/>
                    </a:cubicBezTo>
                    <a:cubicBezTo>
                      <a:pt x="53077" y="0"/>
                      <a:pt x="68386" y="15309"/>
                      <a:pt x="68386" y="34193"/>
                    </a:cubicBezTo>
                    <a:close/>
                  </a:path>
                </a:pathLst>
              </a:custGeom>
              <a:solidFill>
                <a:schemeClr val="accent1"/>
              </a:solidFill>
              <a:ln w="12700" cap="rnd" cmpd="sng">
                <a:solidFill>
                  <a:schemeClr val="bg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
            <p:nvSpPr>
              <p:cNvPr id="114" name="Vapaamuotoinen: Muoto 113">
                <a:extLst>
                  <a:ext uri="{FF2B5EF4-FFF2-40B4-BE49-F238E27FC236}">
                    <a16:creationId xmlns:a16="http://schemas.microsoft.com/office/drawing/2014/main" id="{AA2C61B8-335F-4E24-97EB-04181F5AD69D}"/>
                  </a:ext>
                </a:extLst>
              </p:cNvPr>
              <p:cNvSpPr/>
              <p:nvPr/>
            </p:nvSpPr>
            <p:spPr>
              <a:xfrm>
                <a:off x="929847" y="5062335"/>
                <a:ext cx="199457" cy="410313"/>
              </a:xfrm>
              <a:custGeom>
                <a:avLst/>
                <a:gdLst>
                  <a:gd name="connsiteX0" fmla="*/ 162416 w 199457"/>
                  <a:gd name="connsiteY0" fmla="*/ 175523 h 410313"/>
                  <a:gd name="connsiteX1" fmla="*/ 162416 w 199457"/>
                  <a:gd name="connsiteY1" fmla="*/ 175523 h 410313"/>
                  <a:gd name="connsiteX2" fmla="*/ 162416 w 199457"/>
                  <a:gd name="connsiteY2" fmla="*/ 175523 h 410313"/>
                  <a:gd name="connsiteX3" fmla="*/ 153867 w 199457"/>
                  <a:gd name="connsiteY3" fmla="*/ 176663 h 410313"/>
                  <a:gd name="connsiteX4" fmla="*/ 113976 w 199457"/>
                  <a:gd name="connsiteY4" fmla="*/ 136771 h 410313"/>
                  <a:gd name="connsiteX5" fmla="*/ 143610 w 199457"/>
                  <a:gd name="connsiteY5" fmla="*/ 98019 h 410313"/>
                  <a:gd name="connsiteX6" fmla="*/ 177802 w 199457"/>
                  <a:gd name="connsiteY6" fmla="*/ 47870 h 410313"/>
                  <a:gd name="connsiteX7" fmla="*/ 199458 w 199457"/>
                  <a:gd name="connsiteY7" fmla="*/ 21086 h 410313"/>
                  <a:gd name="connsiteX8" fmla="*/ 162985 w 199457"/>
                  <a:gd name="connsiteY8" fmla="*/ 4559 h 410313"/>
                  <a:gd name="connsiteX9" fmla="*/ 125373 w 199457"/>
                  <a:gd name="connsiteY9" fmla="*/ 0 h 410313"/>
                  <a:gd name="connsiteX10" fmla="*/ 87761 w 199457"/>
                  <a:gd name="connsiteY10" fmla="*/ 5699 h 410313"/>
                  <a:gd name="connsiteX11" fmla="*/ 39892 w 199457"/>
                  <a:gd name="connsiteY11" fmla="*/ 30773 h 410313"/>
                  <a:gd name="connsiteX12" fmla="*/ 33053 w 199457"/>
                  <a:gd name="connsiteY12" fmla="*/ 43311 h 410313"/>
                  <a:gd name="connsiteX13" fmla="*/ 1140 w 199457"/>
                  <a:gd name="connsiteY13" fmla="*/ 178942 h 410313"/>
                  <a:gd name="connsiteX14" fmla="*/ 0 w 199457"/>
                  <a:gd name="connsiteY14" fmla="*/ 184641 h 410313"/>
                  <a:gd name="connsiteX15" fmla="*/ 22795 w 199457"/>
                  <a:gd name="connsiteY15" fmla="*/ 207436 h 410313"/>
                  <a:gd name="connsiteX16" fmla="*/ 44451 w 199457"/>
                  <a:gd name="connsiteY16" fmla="*/ 190340 h 410313"/>
                  <a:gd name="connsiteX17" fmla="*/ 68386 w 199457"/>
                  <a:gd name="connsiteY17" fmla="*/ 91181 h 410313"/>
                  <a:gd name="connsiteX18" fmla="*/ 68386 w 199457"/>
                  <a:gd name="connsiteY18" fmla="*/ 410313 h 410313"/>
                  <a:gd name="connsiteX19" fmla="*/ 113976 w 199457"/>
                  <a:gd name="connsiteY19" fmla="*/ 410313 h 410313"/>
                  <a:gd name="connsiteX20" fmla="*/ 113976 w 199457"/>
                  <a:gd name="connsiteY20" fmla="*/ 205157 h 410313"/>
                  <a:gd name="connsiteX21" fmla="*/ 136771 w 199457"/>
                  <a:gd name="connsiteY21" fmla="*/ 205157 h 410313"/>
                  <a:gd name="connsiteX22" fmla="*/ 136771 w 199457"/>
                  <a:gd name="connsiteY22" fmla="*/ 410313 h 410313"/>
                  <a:gd name="connsiteX23" fmla="*/ 182361 w 199457"/>
                  <a:gd name="connsiteY23" fmla="*/ 410313 h 410313"/>
                  <a:gd name="connsiteX24" fmla="*/ 182361 w 199457"/>
                  <a:gd name="connsiteY24" fmla="*/ 168114 h 410313"/>
                  <a:gd name="connsiteX25" fmla="*/ 162416 w 199457"/>
                  <a:gd name="connsiteY25" fmla="*/ 175523 h 410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99457" h="410313">
                    <a:moveTo>
                      <a:pt x="162416" y="175523"/>
                    </a:moveTo>
                    <a:lnTo>
                      <a:pt x="162416" y="175523"/>
                    </a:lnTo>
                    <a:lnTo>
                      <a:pt x="162416" y="175523"/>
                    </a:lnTo>
                    <a:cubicBezTo>
                      <a:pt x="160706" y="175523"/>
                      <a:pt x="156717" y="176663"/>
                      <a:pt x="153867" y="176663"/>
                    </a:cubicBezTo>
                    <a:cubicBezTo>
                      <a:pt x="131642" y="176663"/>
                      <a:pt x="113976" y="158996"/>
                      <a:pt x="113976" y="136771"/>
                    </a:cubicBezTo>
                    <a:cubicBezTo>
                      <a:pt x="113976" y="118535"/>
                      <a:pt x="125943" y="102578"/>
                      <a:pt x="143610" y="98019"/>
                    </a:cubicBezTo>
                    <a:cubicBezTo>
                      <a:pt x="144749" y="97449"/>
                      <a:pt x="168114" y="90041"/>
                      <a:pt x="177802" y="47870"/>
                    </a:cubicBezTo>
                    <a:cubicBezTo>
                      <a:pt x="180652" y="35902"/>
                      <a:pt x="188630" y="26214"/>
                      <a:pt x="199458" y="21086"/>
                    </a:cubicBezTo>
                    <a:cubicBezTo>
                      <a:pt x="188630" y="14247"/>
                      <a:pt x="176663" y="8548"/>
                      <a:pt x="162985" y="4559"/>
                    </a:cubicBezTo>
                    <a:cubicBezTo>
                      <a:pt x="151018" y="2280"/>
                      <a:pt x="138481" y="0"/>
                      <a:pt x="125373" y="0"/>
                    </a:cubicBezTo>
                    <a:cubicBezTo>
                      <a:pt x="112836" y="0"/>
                      <a:pt x="100299" y="2280"/>
                      <a:pt x="87761" y="5699"/>
                    </a:cubicBezTo>
                    <a:cubicBezTo>
                      <a:pt x="69525" y="10258"/>
                      <a:pt x="53569" y="19376"/>
                      <a:pt x="39892" y="30773"/>
                    </a:cubicBezTo>
                    <a:cubicBezTo>
                      <a:pt x="36472" y="34193"/>
                      <a:pt x="34193" y="38752"/>
                      <a:pt x="33053" y="43311"/>
                    </a:cubicBezTo>
                    <a:lnTo>
                      <a:pt x="1140" y="178942"/>
                    </a:lnTo>
                    <a:cubicBezTo>
                      <a:pt x="1140" y="180082"/>
                      <a:pt x="0" y="182361"/>
                      <a:pt x="0" y="184641"/>
                    </a:cubicBezTo>
                    <a:cubicBezTo>
                      <a:pt x="0" y="197178"/>
                      <a:pt x="10258" y="207436"/>
                      <a:pt x="22795" y="207436"/>
                    </a:cubicBezTo>
                    <a:cubicBezTo>
                      <a:pt x="33053" y="207436"/>
                      <a:pt x="42171" y="199458"/>
                      <a:pt x="44451" y="190340"/>
                    </a:cubicBezTo>
                    <a:lnTo>
                      <a:pt x="68386" y="91181"/>
                    </a:lnTo>
                    <a:lnTo>
                      <a:pt x="68386" y="410313"/>
                    </a:lnTo>
                    <a:lnTo>
                      <a:pt x="113976" y="410313"/>
                    </a:lnTo>
                    <a:lnTo>
                      <a:pt x="113976" y="205157"/>
                    </a:lnTo>
                    <a:lnTo>
                      <a:pt x="136771" y="205157"/>
                    </a:lnTo>
                    <a:lnTo>
                      <a:pt x="136771" y="410313"/>
                    </a:lnTo>
                    <a:lnTo>
                      <a:pt x="182361" y="410313"/>
                    </a:lnTo>
                    <a:lnTo>
                      <a:pt x="182361" y="168114"/>
                    </a:lnTo>
                    <a:cubicBezTo>
                      <a:pt x="170964" y="173813"/>
                      <a:pt x="163555" y="175523"/>
                      <a:pt x="162416" y="175523"/>
                    </a:cubicBezTo>
                    <a:close/>
                  </a:path>
                </a:pathLst>
              </a:custGeom>
              <a:solidFill>
                <a:schemeClr val="accent1"/>
              </a:solidFill>
              <a:ln w="12700" cap="rnd" cmpd="sng">
                <a:solidFill>
                  <a:schemeClr val="bg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
            <p:nvSpPr>
              <p:cNvPr id="115" name="Vapaamuotoinen: Muoto 114">
                <a:extLst>
                  <a:ext uri="{FF2B5EF4-FFF2-40B4-BE49-F238E27FC236}">
                    <a16:creationId xmlns:a16="http://schemas.microsoft.com/office/drawing/2014/main" id="{CCC25D54-6C94-4515-A850-6EEEB9C3FBDF}"/>
                  </a:ext>
                </a:extLst>
              </p:cNvPr>
              <p:cNvSpPr/>
              <p:nvPr/>
            </p:nvSpPr>
            <p:spPr>
              <a:xfrm rot="-2686387">
                <a:off x="1121967" y="5174608"/>
                <a:ext cx="45590" cy="39891"/>
              </a:xfrm>
              <a:custGeom>
                <a:avLst/>
                <a:gdLst>
                  <a:gd name="connsiteX0" fmla="*/ 45590 w 45590"/>
                  <a:gd name="connsiteY0" fmla="*/ 19946 h 39891"/>
                  <a:gd name="connsiteX1" fmla="*/ 22795 w 45590"/>
                  <a:gd name="connsiteY1" fmla="*/ 39891 h 39891"/>
                  <a:gd name="connsiteX2" fmla="*/ 0 w 45590"/>
                  <a:gd name="connsiteY2" fmla="*/ 19946 h 39891"/>
                  <a:gd name="connsiteX3" fmla="*/ 22795 w 45590"/>
                  <a:gd name="connsiteY3" fmla="*/ 0 h 39891"/>
                  <a:gd name="connsiteX4" fmla="*/ 45590 w 45590"/>
                  <a:gd name="connsiteY4" fmla="*/ 19946 h 398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590" h="39891">
                    <a:moveTo>
                      <a:pt x="45590" y="19946"/>
                    </a:moveTo>
                    <a:cubicBezTo>
                      <a:pt x="45590" y="30961"/>
                      <a:pt x="35385" y="39891"/>
                      <a:pt x="22795" y="39891"/>
                    </a:cubicBezTo>
                    <a:cubicBezTo>
                      <a:pt x="10206" y="39891"/>
                      <a:pt x="0" y="30961"/>
                      <a:pt x="0" y="19946"/>
                    </a:cubicBezTo>
                    <a:cubicBezTo>
                      <a:pt x="0" y="8930"/>
                      <a:pt x="10206" y="0"/>
                      <a:pt x="22795" y="0"/>
                    </a:cubicBezTo>
                    <a:cubicBezTo>
                      <a:pt x="35385" y="0"/>
                      <a:pt x="45590" y="8930"/>
                      <a:pt x="45590" y="19946"/>
                    </a:cubicBezTo>
                    <a:close/>
                  </a:path>
                </a:pathLst>
              </a:custGeom>
              <a:solidFill>
                <a:schemeClr val="accent1"/>
              </a:solidFill>
              <a:ln w="12700" cap="rnd" cmpd="sng">
                <a:solidFill>
                  <a:schemeClr val="bg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
            <p:nvSpPr>
              <p:cNvPr id="116" name="Vapaamuotoinen: Muoto 115">
                <a:extLst>
                  <a:ext uri="{FF2B5EF4-FFF2-40B4-BE49-F238E27FC236}">
                    <a16:creationId xmlns:a16="http://schemas.microsoft.com/office/drawing/2014/main" id="{4B6ECD26-2D79-4D5A-840A-00E61B4C6E1A}"/>
                  </a:ext>
                </a:extLst>
              </p:cNvPr>
              <p:cNvSpPr/>
              <p:nvPr/>
            </p:nvSpPr>
            <p:spPr>
              <a:xfrm>
                <a:off x="1054650" y="5090143"/>
                <a:ext cx="120361" cy="137457"/>
              </a:xfrm>
              <a:custGeom>
                <a:avLst/>
                <a:gdLst>
                  <a:gd name="connsiteX0" fmla="*/ 68386 w 120361"/>
                  <a:gd name="connsiteY0" fmla="*/ 82179 h 137457"/>
                  <a:gd name="connsiteX1" fmla="*/ 93460 w 120361"/>
                  <a:gd name="connsiteY1" fmla="*/ 71351 h 137457"/>
                  <a:gd name="connsiteX2" fmla="*/ 105998 w 120361"/>
                  <a:gd name="connsiteY2" fmla="*/ 74201 h 137457"/>
                  <a:gd name="connsiteX3" fmla="*/ 119675 w 120361"/>
                  <a:gd name="connsiteY3" fmla="*/ 34879 h 137457"/>
                  <a:gd name="connsiteX4" fmla="*/ 98019 w 120361"/>
                  <a:gd name="connsiteY4" fmla="*/ 686 h 137457"/>
                  <a:gd name="connsiteX5" fmla="*/ 63826 w 120361"/>
                  <a:gd name="connsiteY5" fmla="*/ 22342 h 137457"/>
                  <a:gd name="connsiteX6" fmla="*/ 21655 w 120361"/>
                  <a:gd name="connsiteY6" fmla="*/ 81039 h 137457"/>
                  <a:gd name="connsiteX7" fmla="*/ 22225 w 120361"/>
                  <a:gd name="connsiteY7" fmla="*/ 81039 h 137457"/>
                  <a:gd name="connsiteX8" fmla="*/ 0 w 120361"/>
                  <a:gd name="connsiteY8" fmla="*/ 108963 h 137457"/>
                  <a:gd name="connsiteX9" fmla="*/ 28494 w 120361"/>
                  <a:gd name="connsiteY9" fmla="*/ 137457 h 137457"/>
                  <a:gd name="connsiteX10" fmla="*/ 34763 w 120361"/>
                  <a:gd name="connsiteY10" fmla="*/ 136888 h 137457"/>
                  <a:gd name="connsiteX11" fmla="*/ 62117 w 120361"/>
                  <a:gd name="connsiteY11" fmla="*/ 124350 h 137457"/>
                  <a:gd name="connsiteX12" fmla="*/ 68386 w 120361"/>
                  <a:gd name="connsiteY12" fmla="*/ 82179 h 137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0361" h="137457">
                    <a:moveTo>
                      <a:pt x="68386" y="82179"/>
                    </a:moveTo>
                    <a:cubicBezTo>
                      <a:pt x="75224" y="75341"/>
                      <a:pt x="84342" y="71351"/>
                      <a:pt x="93460" y="71351"/>
                    </a:cubicBezTo>
                    <a:cubicBezTo>
                      <a:pt x="98019" y="71351"/>
                      <a:pt x="102008" y="72491"/>
                      <a:pt x="105998" y="74201"/>
                    </a:cubicBezTo>
                    <a:cubicBezTo>
                      <a:pt x="111696" y="63373"/>
                      <a:pt x="116255" y="50266"/>
                      <a:pt x="119675" y="34879"/>
                    </a:cubicBezTo>
                    <a:cubicBezTo>
                      <a:pt x="123094" y="19492"/>
                      <a:pt x="113406" y="4106"/>
                      <a:pt x="98019" y="686"/>
                    </a:cubicBezTo>
                    <a:cubicBezTo>
                      <a:pt x="82632" y="-2733"/>
                      <a:pt x="67246" y="6955"/>
                      <a:pt x="63826" y="22342"/>
                    </a:cubicBezTo>
                    <a:cubicBezTo>
                      <a:pt x="52429" y="71351"/>
                      <a:pt x="23365" y="80469"/>
                      <a:pt x="21655" y="81039"/>
                    </a:cubicBezTo>
                    <a:lnTo>
                      <a:pt x="22225" y="81039"/>
                    </a:lnTo>
                    <a:cubicBezTo>
                      <a:pt x="9688" y="83889"/>
                      <a:pt x="0" y="95286"/>
                      <a:pt x="0" y="108963"/>
                    </a:cubicBezTo>
                    <a:cubicBezTo>
                      <a:pt x="0" y="124920"/>
                      <a:pt x="12537" y="137457"/>
                      <a:pt x="28494" y="137457"/>
                    </a:cubicBezTo>
                    <a:cubicBezTo>
                      <a:pt x="30773" y="137457"/>
                      <a:pt x="34763" y="136888"/>
                      <a:pt x="34763" y="136888"/>
                    </a:cubicBezTo>
                    <a:cubicBezTo>
                      <a:pt x="35902" y="136888"/>
                      <a:pt x="47300" y="134038"/>
                      <a:pt x="62117" y="124350"/>
                    </a:cubicBezTo>
                    <a:cubicBezTo>
                      <a:pt x="54139" y="111813"/>
                      <a:pt x="55848" y="94147"/>
                      <a:pt x="68386" y="82179"/>
                    </a:cubicBezTo>
                    <a:close/>
                  </a:path>
                </a:pathLst>
              </a:custGeom>
              <a:solidFill>
                <a:schemeClr val="accent1"/>
              </a:solidFill>
              <a:ln w="12700" cap="rnd" cmpd="sng">
                <a:solidFill>
                  <a:schemeClr val="bg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grpSp>
      </p:grpSp>
      <p:sp>
        <p:nvSpPr>
          <p:cNvPr id="39" name="Kuvan paikkamerkki 10">
            <a:extLst>
              <a:ext uri="{FF2B5EF4-FFF2-40B4-BE49-F238E27FC236}">
                <a16:creationId xmlns:a16="http://schemas.microsoft.com/office/drawing/2014/main" id="{01D628B6-5490-4173-9F1B-CAEFFAEC5BE6}"/>
              </a:ext>
            </a:extLst>
          </p:cNvPr>
          <p:cNvSpPr txBox="1">
            <a:spLocks/>
          </p:cNvSpPr>
          <p:nvPr/>
        </p:nvSpPr>
        <p:spPr>
          <a:xfrm>
            <a:off x="3360021" y="2722864"/>
            <a:ext cx="2577436" cy="3240000"/>
          </a:xfrm>
          <a:prstGeom prst="rect">
            <a:avLst/>
          </a:prstGeom>
          <a:solidFill>
            <a:schemeClr val="accent1"/>
          </a:solidFill>
          <a:ln w="19050">
            <a:solidFill>
              <a:schemeClr val="bg1"/>
            </a:solidFill>
          </a:ln>
        </p:spPr>
        <p:txBody>
          <a:bodyPr vert="horz" lIns="180000" tIns="126000" rIns="0" bIns="0" rtlCol="0" anchor="t" anchorCtr="0">
            <a:noAutofit/>
          </a:bodyPr>
          <a:lstStyle/>
          <a:p>
            <a:pPr marL="0" marR="0" lvl="0" indent="0" algn="l" defTabSz="914400" rtl="0" eaLnBrk="1" fontAlgn="auto" latinLnBrk="0" hangingPunct="1">
              <a:lnSpc>
                <a:spcPts val="1800"/>
              </a:lnSpc>
              <a:spcBef>
                <a:spcPts val="0"/>
              </a:spcBef>
              <a:spcAft>
                <a:spcPts val="400"/>
              </a:spcAft>
              <a:buClrTx/>
              <a:buSzTx/>
              <a:buFontTx/>
              <a:buNone/>
              <a:tabLst/>
              <a:defRPr/>
            </a:pPr>
            <a:r>
              <a:rPr kumimoji="0" lang="fi-FI" sz="1600" u="none" strike="noStrike" kern="1200" cap="none" spc="0" normalizeH="0" baseline="0" noProof="0" dirty="0">
                <a:ln>
                  <a:noFill/>
                </a:ln>
                <a:solidFill>
                  <a:srgbClr val="FFFFFF"/>
                </a:solidFill>
                <a:effectLst/>
                <a:uLnTx/>
                <a:uFillTx/>
                <a:latin typeface="Times New Roman" panose="02020603050405020304" pitchFamily="18" charset="0"/>
                <a:ea typeface="+mn-ea"/>
                <a:cs typeface="+mn-cs"/>
              </a:rPr>
              <a:t>Public </a:t>
            </a:r>
            <a:r>
              <a:rPr kumimoji="0" lang="fi-FI" sz="1600" u="none" strike="noStrike" kern="1200" cap="none" spc="0" normalizeH="0" baseline="0" noProof="0" dirty="0" err="1">
                <a:ln>
                  <a:noFill/>
                </a:ln>
                <a:solidFill>
                  <a:srgbClr val="FFFFFF"/>
                </a:solidFill>
                <a:effectLst/>
                <a:uLnTx/>
                <a:uFillTx/>
                <a:latin typeface="Times New Roman" panose="02020603050405020304" pitchFamily="18" charset="0"/>
                <a:ea typeface="+mn-ea"/>
                <a:cs typeface="+mn-cs"/>
              </a:rPr>
              <a:t>sector</a:t>
            </a:r>
            <a:endParaRPr kumimoji="0" lang="fi-FI" sz="1400" u="none" strike="noStrike" kern="1200" cap="none" spc="0" normalizeH="0" baseline="0" noProof="0" dirty="0">
              <a:ln>
                <a:noFill/>
              </a:ln>
              <a:solidFill>
                <a:srgbClr val="721465">
                  <a:lumMod val="20000"/>
                  <a:lumOff val="80000"/>
                </a:srgbClr>
              </a:solidFill>
              <a:effectLst/>
              <a:uLnTx/>
              <a:uFillTx/>
              <a:latin typeface="Times New Roman" panose="02020603050405020304" pitchFamily="18" charset="0"/>
              <a:ea typeface="+mn-ea"/>
              <a:cs typeface="+mn-cs"/>
            </a:endParaRPr>
          </a:p>
          <a:p>
            <a:pPr marL="171450" marR="0" lvl="0" indent="-171450" algn="l" defTabSz="914400" rtl="0" eaLnBrk="1" fontAlgn="auto" latinLnBrk="0" hangingPunct="1">
              <a:lnSpc>
                <a:spcPts val="1600"/>
              </a:lnSpc>
              <a:spcBef>
                <a:spcPts val="0"/>
              </a:spcBef>
              <a:spcAft>
                <a:spcPts val="200"/>
              </a:spcAft>
              <a:buClrTx/>
              <a:buSzTx/>
              <a:buFont typeface="Arial" panose="020B0604020202020204" pitchFamily="34" charset="0"/>
              <a:buChar char="•"/>
              <a:tabLst>
                <a:tab pos="286511" algn="l"/>
              </a:tabLst>
              <a:defRPr/>
            </a:pPr>
            <a:r>
              <a:rPr lang="fi-FI" sz="1400" dirty="0" err="1">
                <a:solidFill>
                  <a:srgbClr val="721465">
                    <a:lumMod val="20000"/>
                    <a:lumOff val="80000"/>
                  </a:srgbClr>
                </a:solidFill>
                <a:latin typeface="Times New Roman" panose="02020603050405020304" pitchFamily="18" charset="0"/>
              </a:rPr>
              <a:t>Leading</a:t>
            </a:r>
            <a:r>
              <a:rPr lang="fi-FI" sz="1400" dirty="0">
                <a:solidFill>
                  <a:srgbClr val="721465">
                    <a:lumMod val="20000"/>
                    <a:lumOff val="80000"/>
                  </a:srgbClr>
                </a:solidFill>
                <a:latin typeface="Times New Roman" panose="02020603050405020304" pitchFamily="18" charset="0"/>
              </a:rPr>
              <a:t> </a:t>
            </a:r>
            <a:r>
              <a:rPr lang="fi-FI" sz="1400" dirty="0" err="1">
                <a:solidFill>
                  <a:srgbClr val="721465">
                    <a:lumMod val="20000"/>
                    <a:lumOff val="80000"/>
                  </a:srgbClr>
                </a:solidFill>
                <a:latin typeface="Times New Roman" panose="02020603050405020304" pitchFamily="18" charset="0"/>
              </a:rPr>
              <a:t>the</a:t>
            </a:r>
            <a:r>
              <a:rPr lang="fi-FI" sz="1400" dirty="0">
                <a:solidFill>
                  <a:srgbClr val="721465">
                    <a:lumMod val="20000"/>
                    <a:lumOff val="80000"/>
                  </a:srgbClr>
                </a:solidFill>
                <a:latin typeface="Times New Roman" panose="02020603050405020304" pitchFamily="18" charset="0"/>
              </a:rPr>
              <a:t> </a:t>
            </a:r>
            <a:r>
              <a:rPr lang="fi-FI" sz="1400" dirty="0" err="1">
                <a:solidFill>
                  <a:srgbClr val="721465">
                    <a:lumMod val="20000"/>
                    <a:lumOff val="80000"/>
                  </a:srgbClr>
                </a:solidFill>
                <a:latin typeface="Times New Roman" panose="02020603050405020304" pitchFamily="18" charset="0"/>
              </a:rPr>
              <a:t>process</a:t>
            </a:r>
            <a:r>
              <a:rPr lang="fi-FI" sz="1400" dirty="0">
                <a:solidFill>
                  <a:srgbClr val="721465">
                    <a:lumMod val="20000"/>
                    <a:lumOff val="80000"/>
                  </a:srgbClr>
                </a:solidFill>
                <a:latin typeface="Times New Roman" panose="02020603050405020304" pitchFamily="18" charset="0"/>
              </a:rPr>
              <a:t> and </a:t>
            </a:r>
            <a:r>
              <a:rPr lang="fi-FI" sz="1400" dirty="0" err="1">
                <a:solidFill>
                  <a:srgbClr val="721465">
                    <a:lumMod val="20000"/>
                    <a:lumOff val="80000"/>
                  </a:srgbClr>
                </a:solidFill>
                <a:latin typeface="Times New Roman" panose="02020603050405020304" pitchFamily="18" charset="0"/>
              </a:rPr>
              <a:t>funding</a:t>
            </a:r>
            <a:r>
              <a:rPr lang="fi-FI" sz="1400" dirty="0">
                <a:solidFill>
                  <a:srgbClr val="721465">
                    <a:lumMod val="20000"/>
                    <a:lumOff val="80000"/>
                  </a:srgbClr>
                </a:solidFill>
                <a:latin typeface="Times New Roman" panose="02020603050405020304" pitchFamily="18" charset="0"/>
              </a:rPr>
              <a:t> </a:t>
            </a:r>
            <a:r>
              <a:rPr lang="fi-FI" sz="1400" dirty="0" err="1">
                <a:solidFill>
                  <a:srgbClr val="721465">
                    <a:lumMod val="20000"/>
                    <a:lumOff val="80000"/>
                  </a:srgbClr>
                </a:solidFill>
                <a:latin typeface="Times New Roman" panose="02020603050405020304" pitchFamily="18" charset="0"/>
              </a:rPr>
              <a:t>facilities</a:t>
            </a:r>
            <a:r>
              <a:rPr lang="fi-FI" sz="1400" dirty="0">
                <a:solidFill>
                  <a:srgbClr val="721465">
                    <a:lumMod val="20000"/>
                    <a:lumOff val="80000"/>
                  </a:srgbClr>
                </a:solidFill>
                <a:latin typeface="Times New Roman" panose="02020603050405020304" pitchFamily="18" charset="0"/>
              </a:rPr>
              <a:t> </a:t>
            </a:r>
            <a:endParaRPr kumimoji="0" lang="fi-FI" sz="1400" u="none" strike="noStrike" kern="1200" cap="none" spc="0" normalizeH="0" baseline="0" noProof="0" dirty="0">
              <a:ln>
                <a:noFill/>
              </a:ln>
              <a:solidFill>
                <a:srgbClr val="721465">
                  <a:lumMod val="20000"/>
                  <a:lumOff val="80000"/>
                </a:srgbClr>
              </a:solidFill>
              <a:effectLst/>
              <a:uLnTx/>
              <a:uFillTx/>
              <a:latin typeface="Times New Roman" panose="02020603050405020304" pitchFamily="18" charset="0"/>
              <a:ea typeface="+mn-ea"/>
              <a:cs typeface="+mn-cs"/>
            </a:endParaRPr>
          </a:p>
          <a:p>
            <a:pPr marL="171450" marR="0" lvl="0" indent="-171450" algn="l" defTabSz="914400" rtl="0" eaLnBrk="1" fontAlgn="auto" latinLnBrk="0" hangingPunct="1">
              <a:lnSpc>
                <a:spcPts val="1600"/>
              </a:lnSpc>
              <a:spcBef>
                <a:spcPts val="0"/>
              </a:spcBef>
              <a:spcAft>
                <a:spcPts val="200"/>
              </a:spcAft>
              <a:buClrTx/>
              <a:buSzTx/>
              <a:buFont typeface="Arial" panose="020B0604020202020204" pitchFamily="34" charset="0"/>
              <a:buChar char="•"/>
              <a:tabLst>
                <a:tab pos="286511" algn="l"/>
              </a:tabLst>
              <a:defRPr/>
            </a:pPr>
            <a:r>
              <a:rPr lang="fi-FI" sz="1400" dirty="0" err="1">
                <a:solidFill>
                  <a:srgbClr val="721465">
                    <a:lumMod val="20000"/>
                    <a:lumOff val="80000"/>
                  </a:srgbClr>
                </a:solidFill>
                <a:latin typeface="Times New Roman" panose="02020603050405020304" pitchFamily="18" charset="0"/>
              </a:rPr>
              <a:t>The</a:t>
            </a:r>
            <a:r>
              <a:rPr lang="fi-FI" sz="1400" dirty="0">
                <a:solidFill>
                  <a:srgbClr val="721465">
                    <a:lumMod val="20000"/>
                    <a:lumOff val="80000"/>
                  </a:srgbClr>
                </a:solidFill>
                <a:latin typeface="Times New Roman" panose="02020603050405020304" pitchFamily="18" charset="0"/>
              </a:rPr>
              <a:t> </a:t>
            </a:r>
            <a:r>
              <a:rPr lang="fi-FI" sz="1400" dirty="0" err="1">
                <a:solidFill>
                  <a:srgbClr val="721465">
                    <a:lumMod val="20000"/>
                    <a:lumOff val="80000"/>
                  </a:srgbClr>
                </a:solidFill>
                <a:latin typeface="Times New Roman" panose="02020603050405020304" pitchFamily="18" charset="0"/>
              </a:rPr>
              <a:t>structure</a:t>
            </a:r>
            <a:r>
              <a:rPr lang="fi-FI" sz="1400" dirty="0">
                <a:solidFill>
                  <a:srgbClr val="721465">
                    <a:lumMod val="20000"/>
                    <a:lumOff val="80000"/>
                  </a:srgbClr>
                </a:solidFill>
                <a:latin typeface="Times New Roman" panose="02020603050405020304" pitchFamily="18" charset="0"/>
              </a:rPr>
              <a:t> and </a:t>
            </a:r>
            <a:r>
              <a:rPr lang="fi-FI" sz="1400" dirty="0" err="1">
                <a:solidFill>
                  <a:srgbClr val="721465">
                    <a:lumMod val="20000"/>
                    <a:lumOff val="80000"/>
                  </a:srgbClr>
                </a:solidFill>
                <a:latin typeface="Times New Roman" panose="02020603050405020304" pitchFamily="18" charset="0"/>
              </a:rPr>
              <a:t>coordination</a:t>
            </a:r>
            <a:r>
              <a:rPr lang="fi-FI" sz="1400" dirty="0">
                <a:solidFill>
                  <a:srgbClr val="721465">
                    <a:lumMod val="20000"/>
                    <a:lumOff val="80000"/>
                  </a:srgbClr>
                </a:solidFill>
                <a:latin typeface="Times New Roman" panose="02020603050405020304" pitchFamily="18" charset="0"/>
              </a:rPr>
              <a:t> for </a:t>
            </a:r>
            <a:r>
              <a:rPr lang="fi-FI" sz="1400" dirty="0" err="1">
                <a:solidFill>
                  <a:srgbClr val="721465">
                    <a:lumMod val="20000"/>
                    <a:lumOff val="80000"/>
                  </a:srgbClr>
                </a:solidFill>
                <a:latin typeface="Times New Roman" panose="02020603050405020304" pitchFamily="18" charset="0"/>
              </a:rPr>
              <a:t>multidisciplinary</a:t>
            </a:r>
            <a:r>
              <a:rPr lang="fi-FI" sz="1400" dirty="0">
                <a:solidFill>
                  <a:srgbClr val="721465">
                    <a:lumMod val="20000"/>
                    <a:lumOff val="80000"/>
                  </a:srgbClr>
                </a:solidFill>
                <a:latin typeface="Times New Roman" panose="02020603050405020304" pitchFamily="18" charset="0"/>
              </a:rPr>
              <a:t> </a:t>
            </a:r>
            <a:r>
              <a:rPr lang="fi-FI" sz="1400" dirty="0" err="1">
                <a:solidFill>
                  <a:srgbClr val="721465">
                    <a:lumMod val="20000"/>
                    <a:lumOff val="80000"/>
                  </a:srgbClr>
                </a:solidFill>
                <a:latin typeface="Times New Roman" panose="02020603050405020304" pitchFamily="18" charset="0"/>
              </a:rPr>
              <a:t>co-operation</a:t>
            </a:r>
            <a:endParaRPr kumimoji="0" lang="fi-FI" sz="1400" u="none" strike="noStrike" kern="1200" cap="none" spc="0" normalizeH="0" baseline="0" noProof="0" dirty="0">
              <a:ln>
                <a:noFill/>
              </a:ln>
              <a:solidFill>
                <a:srgbClr val="721465">
                  <a:lumMod val="20000"/>
                  <a:lumOff val="80000"/>
                </a:srgbClr>
              </a:solidFill>
              <a:effectLst/>
              <a:uLnTx/>
              <a:uFillTx/>
              <a:latin typeface="Times New Roman" panose="02020603050405020304" pitchFamily="18" charset="0"/>
              <a:ea typeface="+mn-ea"/>
              <a:cs typeface="+mn-cs"/>
            </a:endParaRPr>
          </a:p>
          <a:p>
            <a:pPr marL="171450" marR="0" lvl="0" indent="-171450" algn="l" defTabSz="914400" rtl="0" eaLnBrk="1" fontAlgn="auto" latinLnBrk="0" hangingPunct="1">
              <a:lnSpc>
                <a:spcPts val="1600"/>
              </a:lnSpc>
              <a:spcBef>
                <a:spcPts val="0"/>
              </a:spcBef>
              <a:spcAft>
                <a:spcPts val="200"/>
              </a:spcAft>
              <a:buClrTx/>
              <a:buSzTx/>
              <a:buFont typeface="Arial" panose="020B0604020202020204" pitchFamily="34" charset="0"/>
              <a:buChar char="•"/>
              <a:tabLst>
                <a:tab pos="286511" algn="l"/>
              </a:tabLst>
              <a:defRPr/>
            </a:pPr>
            <a:r>
              <a:rPr kumimoji="0" lang="fi-FI" sz="1400" u="none" strike="noStrike" kern="1200" cap="none" spc="0" normalizeH="0" baseline="0" noProof="0" dirty="0">
                <a:ln>
                  <a:noFill/>
                </a:ln>
                <a:solidFill>
                  <a:srgbClr val="721465">
                    <a:lumMod val="20000"/>
                    <a:lumOff val="80000"/>
                  </a:srgbClr>
                </a:solidFill>
                <a:effectLst/>
                <a:uLnTx/>
                <a:uFillTx/>
                <a:latin typeface="Times New Roman" panose="02020603050405020304" pitchFamily="18" charset="0"/>
                <a:ea typeface="+mn-ea"/>
                <a:cs typeface="+mn-cs"/>
              </a:rPr>
              <a:t>Possible to use official means for helping</a:t>
            </a:r>
          </a:p>
          <a:p>
            <a:pPr marL="171450" marR="0" lvl="0" indent="-171450" algn="l" defTabSz="914400" rtl="0" eaLnBrk="1" fontAlgn="auto" latinLnBrk="0" hangingPunct="1">
              <a:lnSpc>
                <a:spcPts val="1600"/>
              </a:lnSpc>
              <a:spcBef>
                <a:spcPts val="0"/>
              </a:spcBef>
              <a:spcAft>
                <a:spcPts val="200"/>
              </a:spcAft>
              <a:buClrTx/>
              <a:buSzTx/>
              <a:buFont typeface="Arial" panose="020B0604020202020204" pitchFamily="34" charset="0"/>
              <a:buChar char="•"/>
              <a:tabLst>
                <a:tab pos="286511" algn="l"/>
              </a:tabLst>
              <a:defRPr/>
            </a:pPr>
            <a:r>
              <a:rPr kumimoji="0" lang="fi-FI" sz="1400" u="none" strike="noStrike" kern="1200" cap="none" spc="0" normalizeH="0" baseline="0" noProof="0" dirty="0">
                <a:ln>
                  <a:noFill/>
                </a:ln>
                <a:solidFill>
                  <a:srgbClr val="721465">
                    <a:lumMod val="20000"/>
                    <a:lumOff val="80000"/>
                  </a:srgbClr>
                </a:solidFill>
                <a:effectLst/>
                <a:uLnTx/>
                <a:uFillTx/>
                <a:latin typeface="Times New Roman" panose="02020603050405020304" pitchFamily="18" charset="0"/>
                <a:ea typeface="+mn-ea"/>
                <a:cs typeface="+mn-cs"/>
              </a:rPr>
              <a:t>Structural social work and social reporting</a:t>
            </a:r>
          </a:p>
        </p:txBody>
      </p:sp>
      <p:sp>
        <p:nvSpPr>
          <p:cNvPr id="40" name="Kuvan paikkamerkki 10">
            <a:extLst>
              <a:ext uri="{FF2B5EF4-FFF2-40B4-BE49-F238E27FC236}">
                <a16:creationId xmlns:a16="http://schemas.microsoft.com/office/drawing/2014/main" id="{E8A70A12-B781-4996-A309-10823C0CEB22}"/>
              </a:ext>
            </a:extLst>
          </p:cNvPr>
          <p:cNvSpPr txBox="1">
            <a:spLocks/>
          </p:cNvSpPr>
          <p:nvPr/>
        </p:nvSpPr>
        <p:spPr>
          <a:xfrm>
            <a:off x="6223163" y="2722864"/>
            <a:ext cx="2577436" cy="3240000"/>
          </a:xfrm>
          <a:prstGeom prst="rect">
            <a:avLst/>
          </a:prstGeom>
          <a:solidFill>
            <a:schemeClr val="accent1"/>
          </a:solidFill>
          <a:ln w="19050">
            <a:solidFill>
              <a:schemeClr val="bg1"/>
            </a:solidFill>
          </a:ln>
        </p:spPr>
        <p:txBody>
          <a:bodyPr vert="horz" lIns="180000" tIns="126000" rIns="0" bIns="0" rtlCol="0" anchor="t" anchorCtr="0">
            <a:noAutofit/>
          </a:bodyPr>
          <a:lstStyle/>
          <a:p>
            <a:pPr marL="0" marR="0" lvl="0" indent="0" algn="l" defTabSz="914400" rtl="0" eaLnBrk="1" fontAlgn="auto" latinLnBrk="0" hangingPunct="1">
              <a:lnSpc>
                <a:spcPts val="1800"/>
              </a:lnSpc>
              <a:spcBef>
                <a:spcPts val="0"/>
              </a:spcBef>
              <a:spcAft>
                <a:spcPts val="400"/>
              </a:spcAft>
              <a:buClrTx/>
              <a:buSzTx/>
              <a:buFontTx/>
              <a:buNone/>
              <a:tabLst/>
              <a:defRPr/>
            </a:pPr>
            <a:r>
              <a:rPr kumimoji="0" lang="fi-FI" sz="1600" u="none" strike="noStrike" kern="1200" cap="none" spc="0" normalizeH="0" baseline="0" noProof="0" dirty="0" err="1">
                <a:ln>
                  <a:noFill/>
                </a:ln>
                <a:solidFill>
                  <a:srgbClr val="FFFFFF"/>
                </a:solidFill>
                <a:effectLst/>
                <a:uLnTx/>
                <a:uFillTx/>
                <a:latin typeface="Times New Roman" panose="02020603050405020304" pitchFamily="18" charset="0"/>
                <a:ea typeface="+mn-ea"/>
                <a:cs typeface="+mn-cs"/>
              </a:rPr>
              <a:t>NGOs</a:t>
            </a:r>
            <a:r>
              <a:rPr kumimoji="0" lang="fi-FI" sz="1600" u="none" strike="noStrike" kern="1200" cap="none" spc="0" normalizeH="0" baseline="0" noProof="0" dirty="0">
                <a:ln>
                  <a:noFill/>
                </a:ln>
                <a:solidFill>
                  <a:srgbClr val="FFFFFF"/>
                </a:solidFill>
                <a:effectLst/>
                <a:uLnTx/>
                <a:uFillTx/>
                <a:latin typeface="Times New Roman" panose="02020603050405020304" pitchFamily="18" charset="0"/>
                <a:ea typeface="+mn-ea"/>
                <a:cs typeface="+mn-cs"/>
              </a:rPr>
              <a:t> and </a:t>
            </a:r>
            <a:r>
              <a:rPr kumimoji="0" lang="fi-FI" sz="1600" u="none" strike="noStrike" kern="1200" cap="none" spc="0" normalizeH="0" baseline="0" noProof="0" dirty="0" err="1">
                <a:ln>
                  <a:noFill/>
                </a:ln>
                <a:solidFill>
                  <a:srgbClr val="FFFFFF"/>
                </a:solidFill>
                <a:effectLst/>
                <a:uLnTx/>
                <a:uFillTx/>
                <a:latin typeface="Times New Roman" panose="02020603050405020304" pitchFamily="18" charset="0"/>
                <a:ea typeface="+mn-ea"/>
                <a:cs typeface="+mn-cs"/>
              </a:rPr>
              <a:t>universities</a:t>
            </a:r>
            <a:endParaRPr kumimoji="0" lang="fi-FI" sz="1600" u="none" strike="noStrike" kern="1200" cap="none" spc="0" normalizeH="0" baseline="0" noProof="0" dirty="0">
              <a:ln>
                <a:noFill/>
              </a:ln>
              <a:solidFill>
                <a:srgbClr val="FFFFFF"/>
              </a:solidFill>
              <a:effectLst/>
              <a:uLnTx/>
              <a:uFillTx/>
              <a:latin typeface="Times New Roman" panose="02020603050405020304" pitchFamily="18" charset="0"/>
              <a:ea typeface="+mn-ea"/>
              <a:cs typeface="+mn-cs"/>
            </a:endParaRPr>
          </a:p>
          <a:p>
            <a:pPr marL="171450" marR="0" lvl="0" indent="-171450" algn="l" defTabSz="914400" rtl="0" eaLnBrk="1" fontAlgn="auto" latinLnBrk="0" hangingPunct="1">
              <a:lnSpc>
                <a:spcPts val="1600"/>
              </a:lnSpc>
              <a:spcBef>
                <a:spcPts val="0"/>
              </a:spcBef>
              <a:spcAft>
                <a:spcPts val="200"/>
              </a:spcAft>
              <a:buClrTx/>
              <a:buSzTx/>
              <a:buFont typeface="Arial" panose="020B0604020202020204" pitchFamily="34" charset="0"/>
              <a:buChar char="•"/>
              <a:tabLst>
                <a:tab pos="286511" algn="l"/>
              </a:tabLst>
              <a:defRPr/>
            </a:pPr>
            <a:r>
              <a:rPr kumimoji="0" lang="fi-FI" sz="1400" u="none" strike="noStrike" kern="1200" cap="none" spc="0" normalizeH="0" baseline="0" noProof="0" dirty="0" err="1">
                <a:ln>
                  <a:noFill/>
                </a:ln>
                <a:solidFill>
                  <a:srgbClr val="721465">
                    <a:lumMod val="20000"/>
                    <a:lumOff val="80000"/>
                  </a:srgbClr>
                </a:solidFill>
                <a:effectLst/>
                <a:uLnTx/>
                <a:uFillTx/>
                <a:latin typeface="Times New Roman" panose="02020603050405020304" pitchFamily="18" charset="0"/>
                <a:ea typeface="+mn-ea"/>
                <a:cs typeface="+mn-cs"/>
              </a:rPr>
              <a:t>Free</a:t>
            </a:r>
            <a:r>
              <a:rPr kumimoji="0" lang="fi-FI" sz="1400" u="none" strike="noStrike" kern="1200" cap="none" spc="0" normalizeH="0" baseline="0" noProof="0" dirty="0">
                <a:ln>
                  <a:noFill/>
                </a:ln>
                <a:solidFill>
                  <a:srgbClr val="721465">
                    <a:lumMod val="20000"/>
                    <a:lumOff val="80000"/>
                  </a:srgbClr>
                </a:solidFill>
                <a:effectLst/>
                <a:uLnTx/>
                <a:uFillTx/>
                <a:latin typeface="Times New Roman" panose="02020603050405020304" pitchFamily="18" charset="0"/>
                <a:ea typeface="+mn-ea"/>
                <a:cs typeface="+mn-cs"/>
              </a:rPr>
              <a:t>, </a:t>
            </a:r>
            <a:r>
              <a:rPr kumimoji="0" lang="fi-FI" sz="1400" u="none" strike="noStrike" kern="1200" cap="none" spc="0" normalizeH="0" baseline="0" noProof="0" dirty="0" err="1">
                <a:ln>
                  <a:noFill/>
                </a:ln>
                <a:solidFill>
                  <a:srgbClr val="721465">
                    <a:lumMod val="20000"/>
                    <a:lumOff val="80000"/>
                  </a:srgbClr>
                </a:solidFill>
                <a:effectLst/>
                <a:uLnTx/>
                <a:uFillTx/>
                <a:latin typeface="Times New Roman" panose="02020603050405020304" pitchFamily="18" charset="0"/>
                <a:ea typeface="+mn-ea"/>
                <a:cs typeface="+mn-cs"/>
              </a:rPr>
              <a:t>equal</a:t>
            </a:r>
            <a:r>
              <a:rPr kumimoji="0" lang="fi-FI" sz="1400" u="none" strike="noStrike" kern="1200" cap="none" spc="0" normalizeH="0" baseline="0" noProof="0" dirty="0">
                <a:ln>
                  <a:noFill/>
                </a:ln>
                <a:solidFill>
                  <a:srgbClr val="721465">
                    <a:lumMod val="20000"/>
                    <a:lumOff val="80000"/>
                  </a:srgbClr>
                </a:solidFill>
                <a:effectLst/>
                <a:uLnTx/>
                <a:uFillTx/>
                <a:latin typeface="Times New Roman" panose="02020603050405020304" pitchFamily="18" charset="0"/>
                <a:ea typeface="+mn-ea"/>
                <a:cs typeface="+mn-cs"/>
              </a:rPr>
              <a:t> and open for </a:t>
            </a:r>
            <a:r>
              <a:rPr kumimoji="0" lang="fi-FI" sz="1400" u="none" strike="noStrike" kern="1200" cap="none" spc="0" normalizeH="0" baseline="0" noProof="0" dirty="0" err="1">
                <a:ln>
                  <a:noFill/>
                </a:ln>
                <a:solidFill>
                  <a:srgbClr val="721465">
                    <a:lumMod val="20000"/>
                    <a:lumOff val="80000"/>
                  </a:srgbClr>
                </a:solidFill>
                <a:effectLst/>
                <a:uLnTx/>
                <a:uFillTx/>
                <a:latin typeface="Times New Roman" panose="02020603050405020304" pitchFamily="18" charset="0"/>
                <a:ea typeface="+mn-ea"/>
                <a:cs typeface="+mn-cs"/>
              </a:rPr>
              <a:t>all</a:t>
            </a:r>
            <a:r>
              <a:rPr kumimoji="0" lang="fi-FI" sz="1400" u="none" strike="noStrike" kern="1200" cap="none" spc="0" normalizeH="0" baseline="0" noProof="0" dirty="0">
                <a:ln>
                  <a:noFill/>
                </a:ln>
                <a:solidFill>
                  <a:srgbClr val="721465">
                    <a:lumMod val="20000"/>
                    <a:lumOff val="80000"/>
                  </a:srgbClr>
                </a:solidFill>
                <a:effectLst/>
                <a:uLnTx/>
                <a:uFillTx/>
                <a:latin typeface="Times New Roman" panose="02020603050405020304" pitchFamily="18" charset="0"/>
                <a:ea typeface="+mn-ea"/>
                <a:cs typeface="+mn-cs"/>
              </a:rPr>
              <a:t> </a:t>
            </a:r>
            <a:r>
              <a:rPr kumimoji="0" lang="fi-FI" sz="1400" u="none" strike="noStrike" kern="1200" cap="none" spc="0" normalizeH="0" baseline="0" noProof="0" dirty="0" err="1">
                <a:ln>
                  <a:noFill/>
                </a:ln>
                <a:solidFill>
                  <a:srgbClr val="721465">
                    <a:lumMod val="20000"/>
                    <a:lumOff val="80000"/>
                  </a:srgbClr>
                </a:solidFill>
                <a:effectLst/>
                <a:uLnTx/>
                <a:uFillTx/>
                <a:latin typeface="Times New Roman" panose="02020603050405020304" pitchFamily="18" charset="0"/>
                <a:ea typeface="+mn-ea"/>
                <a:cs typeface="+mn-cs"/>
              </a:rPr>
              <a:t>activities</a:t>
            </a:r>
            <a:endParaRPr kumimoji="0" lang="fi-FI" sz="1400" u="none" strike="noStrike" kern="1200" cap="none" spc="0" normalizeH="0" baseline="0" noProof="0" dirty="0">
              <a:ln>
                <a:noFill/>
              </a:ln>
              <a:solidFill>
                <a:srgbClr val="721465">
                  <a:lumMod val="20000"/>
                  <a:lumOff val="80000"/>
                </a:srgbClr>
              </a:solidFill>
              <a:effectLst/>
              <a:uLnTx/>
              <a:uFillTx/>
              <a:latin typeface="Times New Roman" panose="02020603050405020304" pitchFamily="18" charset="0"/>
              <a:ea typeface="+mn-ea"/>
              <a:cs typeface="+mn-cs"/>
            </a:endParaRPr>
          </a:p>
          <a:p>
            <a:pPr marL="171450" marR="0" lvl="0" indent="-171450" algn="l" defTabSz="914400" rtl="0" eaLnBrk="1" fontAlgn="auto" latinLnBrk="0" hangingPunct="1">
              <a:lnSpc>
                <a:spcPts val="1600"/>
              </a:lnSpc>
              <a:spcBef>
                <a:spcPts val="0"/>
              </a:spcBef>
              <a:spcAft>
                <a:spcPts val="200"/>
              </a:spcAft>
              <a:buClrTx/>
              <a:buSzTx/>
              <a:buFont typeface="Arial" panose="020B0604020202020204" pitchFamily="34" charset="0"/>
              <a:buChar char="•"/>
              <a:tabLst>
                <a:tab pos="286511" algn="l"/>
              </a:tabLst>
              <a:defRPr/>
            </a:pPr>
            <a:r>
              <a:rPr kumimoji="0" lang="fi-FI" sz="1400" u="none" strike="noStrike" kern="1200" cap="none" spc="0" normalizeH="0" baseline="0" noProof="0" dirty="0" err="1">
                <a:ln>
                  <a:noFill/>
                </a:ln>
                <a:solidFill>
                  <a:srgbClr val="721465">
                    <a:lumMod val="20000"/>
                    <a:lumOff val="80000"/>
                  </a:srgbClr>
                </a:solidFill>
                <a:effectLst/>
                <a:uLnTx/>
                <a:uFillTx/>
                <a:latin typeface="Times New Roman" panose="02020603050405020304" pitchFamily="18" charset="0"/>
                <a:ea typeface="+mn-ea"/>
                <a:cs typeface="+mn-cs"/>
              </a:rPr>
              <a:t>Pilots</a:t>
            </a:r>
            <a:r>
              <a:rPr kumimoji="0" lang="fi-FI" sz="1400" u="none" strike="noStrike" kern="1200" cap="none" spc="0" normalizeH="0" baseline="0" noProof="0" dirty="0">
                <a:ln>
                  <a:noFill/>
                </a:ln>
                <a:solidFill>
                  <a:srgbClr val="721465">
                    <a:lumMod val="20000"/>
                    <a:lumOff val="80000"/>
                  </a:srgbClr>
                </a:solidFill>
                <a:effectLst/>
                <a:uLnTx/>
                <a:uFillTx/>
                <a:latin typeface="Times New Roman" panose="02020603050405020304" pitchFamily="18" charset="0"/>
                <a:ea typeface="+mn-ea"/>
                <a:cs typeface="+mn-cs"/>
              </a:rPr>
              <a:t> and </a:t>
            </a:r>
            <a:r>
              <a:rPr kumimoji="0" lang="fi-FI" sz="1400" u="none" strike="noStrike" kern="1200" cap="none" spc="0" normalizeH="0" baseline="0" noProof="0" dirty="0" err="1">
                <a:ln>
                  <a:noFill/>
                </a:ln>
                <a:solidFill>
                  <a:srgbClr val="721465">
                    <a:lumMod val="20000"/>
                    <a:lumOff val="80000"/>
                  </a:srgbClr>
                </a:solidFill>
                <a:effectLst/>
                <a:uLnTx/>
                <a:uFillTx/>
                <a:latin typeface="Times New Roman" panose="02020603050405020304" pitchFamily="18" charset="0"/>
                <a:ea typeface="+mn-ea"/>
                <a:cs typeface="+mn-cs"/>
              </a:rPr>
              <a:t>projects</a:t>
            </a:r>
            <a:endParaRPr kumimoji="0" lang="fi-FI" sz="1400" u="none" strike="noStrike" kern="1200" cap="none" spc="0" normalizeH="0" baseline="0" noProof="0" dirty="0">
              <a:ln>
                <a:noFill/>
              </a:ln>
              <a:solidFill>
                <a:srgbClr val="721465">
                  <a:lumMod val="20000"/>
                  <a:lumOff val="80000"/>
                </a:srgbClr>
              </a:solidFill>
              <a:effectLst/>
              <a:uLnTx/>
              <a:uFillTx/>
              <a:latin typeface="Times New Roman" panose="02020603050405020304" pitchFamily="18" charset="0"/>
              <a:ea typeface="+mn-ea"/>
              <a:cs typeface="+mn-cs"/>
            </a:endParaRPr>
          </a:p>
          <a:p>
            <a:pPr marL="171450" marR="0" lvl="0" indent="-171450" algn="l" defTabSz="914400" rtl="0" eaLnBrk="1" fontAlgn="auto" latinLnBrk="0" hangingPunct="1">
              <a:lnSpc>
                <a:spcPts val="1600"/>
              </a:lnSpc>
              <a:spcBef>
                <a:spcPts val="0"/>
              </a:spcBef>
              <a:spcAft>
                <a:spcPts val="200"/>
              </a:spcAft>
              <a:buClrTx/>
              <a:buSzTx/>
              <a:buFont typeface="Arial" panose="020B0604020202020204" pitchFamily="34" charset="0"/>
              <a:buChar char="•"/>
              <a:tabLst>
                <a:tab pos="286511" algn="l"/>
              </a:tabLst>
              <a:defRPr/>
            </a:pPr>
            <a:r>
              <a:rPr kumimoji="0" lang="fi-FI" sz="1400" u="none" strike="noStrike" kern="1200" cap="none" spc="0" normalizeH="0" baseline="0" noProof="0" dirty="0" err="1">
                <a:ln>
                  <a:noFill/>
                </a:ln>
                <a:solidFill>
                  <a:srgbClr val="721465">
                    <a:lumMod val="20000"/>
                    <a:lumOff val="80000"/>
                  </a:srgbClr>
                </a:solidFill>
                <a:effectLst/>
                <a:uLnTx/>
                <a:uFillTx/>
                <a:latin typeface="Times New Roman" panose="02020603050405020304" pitchFamily="18" charset="0"/>
                <a:ea typeface="+mn-ea"/>
                <a:cs typeface="+mn-cs"/>
              </a:rPr>
              <a:t>Volunteers</a:t>
            </a:r>
            <a:endParaRPr kumimoji="0" lang="fi-FI" sz="1400" u="none" strike="noStrike" kern="1200" cap="none" spc="0" normalizeH="0" baseline="0" noProof="0" dirty="0">
              <a:ln>
                <a:noFill/>
              </a:ln>
              <a:solidFill>
                <a:srgbClr val="721465">
                  <a:lumMod val="20000"/>
                  <a:lumOff val="80000"/>
                </a:srgbClr>
              </a:solidFill>
              <a:effectLst/>
              <a:uLnTx/>
              <a:uFillTx/>
              <a:latin typeface="Times New Roman" panose="02020603050405020304" pitchFamily="18" charset="0"/>
              <a:ea typeface="+mn-ea"/>
              <a:cs typeface="+mn-cs"/>
            </a:endParaRPr>
          </a:p>
          <a:p>
            <a:pPr marL="171450" marR="0" lvl="0" indent="-171450" algn="l" defTabSz="914400" rtl="0" eaLnBrk="1" fontAlgn="auto" latinLnBrk="0" hangingPunct="1">
              <a:lnSpc>
                <a:spcPts val="1600"/>
              </a:lnSpc>
              <a:spcBef>
                <a:spcPts val="0"/>
              </a:spcBef>
              <a:spcAft>
                <a:spcPts val="200"/>
              </a:spcAft>
              <a:buClrTx/>
              <a:buSzTx/>
              <a:buFont typeface="Arial" panose="020B0604020202020204" pitchFamily="34" charset="0"/>
              <a:buChar char="•"/>
              <a:tabLst>
                <a:tab pos="286511" algn="l"/>
              </a:tabLst>
              <a:defRPr/>
            </a:pPr>
            <a:r>
              <a:rPr kumimoji="0" lang="fi-FI" sz="1400" u="none" strike="noStrike" kern="1200" cap="none" spc="0" normalizeH="0" baseline="0" noProof="0" dirty="0" err="1">
                <a:ln>
                  <a:noFill/>
                </a:ln>
                <a:solidFill>
                  <a:srgbClr val="721465">
                    <a:lumMod val="20000"/>
                    <a:lumOff val="80000"/>
                  </a:srgbClr>
                </a:solidFill>
                <a:effectLst/>
                <a:uLnTx/>
                <a:uFillTx/>
                <a:latin typeface="Times New Roman" panose="02020603050405020304" pitchFamily="18" charset="0"/>
                <a:ea typeface="+mn-ea"/>
                <a:cs typeface="+mn-cs"/>
              </a:rPr>
              <a:t>Research</a:t>
            </a:r>
            <a:r>
              <a:rPr kumimoji="0" lang="fi-FI" sz="1400" u="none" strike="noStrike" kern="1200" cap="none" spc="0" normalizeH="0" baseline="0" noProof="0" dirty="0">
                <a:ln>
                  <a:noFill/>
                </a:ln>
                <a:solidFill>
                  <a:srgbClr val="721465">
                    <a:lumMod val="20000"/>
                    <a:lumOff val="80000"/>
                  </a:srgbClr>
                </a:solidFill>
                <a:effectLst/>
                <a:uLnTx/>
                <a:uFillTx/>
                <a:latin typeface="Times New Roman" panose="02020603050405020304" pitchFamily="18" charset="0"/>
                <a:ea typeface="+mn-ea"/>
                <a:cs typeface="+mn-cs"/>
              </a:rPr>
              <a:t> </a:t>
            </a:r>
            <a:r>
              <a:rPr kumimoji="0" lang="fi-FI" sz="1400" u="none" strike="noStrike" kern="1200" cap="none" spc="0" normalizeH="0" baseline="0" noProof="0" dirty="0" err="1">
                <a:ln>
                  <a:noFill/>
                </a:ln>
                <a:solidFill>
                  <a:srgbClr val="721465">
                    <a:lumMod val="20000"/>
                    <a:lumOff val="80000"/>
                  </a:srgbClr>
                </a:solidFill>
                <a:effectLst/>
                <a:uLnTx/>
                <a:uFillTx/>
                <a:latin typeface="Times New Roman" panose="02020603050405020304" pitchFamily="18" charset="0"/>
                <a:ea typeface="+mn-ea"/>
                <a:cs typeface="+mn-cs"/>
              </a:rPr>
              <a:t>co-operation</a:t>
            </a:r>
            <a:r>
              <a:rPr kumimoji="0" lang="fi-FI" sz="1400" u="none" strike="noStrike" kern="1200" cap="none" spc="0" normalizeH="0" baseline="0" noProof="0" dirty="0">
                <a:ln>
                  <a:noFill/>
                </a:ln>
                <a:solidFill>
                  <a:srgbClr val="721465">
                    <a:lumMod val="20000"/>
                    <a:lumOff val="80000"/>
                  </a:srgbClr>
                </a:solidFill>
                <a:effectLst/>
                <a:uLnTx/>
                <a:uFillTx/>
                <a:latin typeface="Times New Roman" panose="02020603050405020304" pitchFamily="18" charset="0"/>
                <a:ea typeface="+mn-ea"/>
                <a:cs typeface="+mn-cs"/>
              </a:rPr>
              <a:t>, praksis</a:t>
            </a:r>
          </a:p>
          <a:p>
            <a:pPr marL="171450" marR="0" lvl="0" indent="-171450" algn="l" defTabSz="914400" rtl="0" eaLnBrk="1" fontAlgn="auto" latinLnBrk="0" hangingPunct="1">
              <a:lnSpc>
                <a:spcPts val="1600"/>
              </a:lnSpc>
              <a:spcBef>
                <a:spcPts val="0"/>
              </a:spcBef>
              <a:spcAft>
                <a:spcPts val="200"/>
              </a:spcAft>
              <a:buClrTx/>
              <a:buSzTx/>
              <a:buFont typeface="Arial" panose="020B0604020202020204" pitchFamily="34" charset="0"/>
              <a:buChar char="•"/>
              <a:tabLst>
                <a:tab pos="286511" algn="l"/>
              </a:tabLst>
              <a:defRPr/>
            </a:pPr>
            <a:r>
              <a:rPr lang="fi-FI" sz="1400" dirty="0" err="1">
                <a:solidFill>
                  <a:srgbClr val="721465">
                    <a:lumMod val="20000"/>
                    <a:lumOff val="80000"/>
                  </a:srgbClr>
                </a:solidFill>
                <a:latin typeface="Times New Roman" panose="02020603050405020304" pitchFamily="18" charset="0"/>
              </a:rPr>
              <a:t>Practical</a:t>
            </a:r>
            <a:r>
              <a:rPr lang="fi-FI" sz="1400" dirty="0">
                <a:solidFill>
                  <a:srgbClr val="721465">
                    <a:lumMod val="20000"/>
                    <a:lumOff val="80000"/>
                  </a:srgbClr>
                </a:solidFill>
                <a:latin typeface="Times New Roman" panose="02020603050405020304" pitchFamily="18" charset="0"/>
              </a:rPr>
              <a:t> </a:t>
            </a:r>
            <a:r>
              <a:rPr lang="fi-FI" sz="1400" dirty="0" err="1">
                <a:solidFill>
                  <a:srgbClr val="721465">
                    <a:lumMod val="20000"/>
                    <a:lumOff val="80000"/>
                  </a:srgbClr>
                </a:solidFill>
                <a:latin typeface="Times New Roman" panose="02020603050405020304" pitchFamily="18" charset="0"/>
              </a:rPr>
              <a:t>training</a:t>
            </a:r>
            <a:endParaRPr kumimoji="0" lang="fi-FI" sz="1400" u="none" strike="noStrike" kern="1200" cap="none" spc="0" normalizeH="0" baseline="0" noProof="0" dirty="0">
              <a:ln>
                <a:noFill/>
              </a:ln>
              <a:solidFill>
                <a:srgbClr val="721465">
                  <a:lumMod val="20000"/>
                  <a:lumOff val="80000"/>
                </a:srgbClr>
              </a:solidFill>
              <a:effectLst/>
              <a:uLnTx/>
              <a:uFillTx/>
              <a:latin typeface="Times New Roman" panose="02020603050405020304" pitchFamily="18" charset="0"/>
              <a:ea typeface="+mn-ea"/>
              <a:cs typeface="+mn-cs"/>
            </a:endParaRPr>
          </a:p>
        </p:txBody>
      </p:sp>
      <p:grpSp>
        <p:nvGrpSpPr>
          <p:cNvPr id="118" name="Ryhmä 117">
            <a:extLst>
              <a:ext uri="{FF2B5EF4-FFF2-40B4-BE49-F238E27FC236}">
                <a16:creationId xmlns:a16="http://schemas.microsoft.com/office/drawing/2014/main" id="{33E47AF1-DD23-478D-B4FD-89E93AF34790}"/>
              </a:ext>
              <a:ext uri="{C183D7F6-B498-43B3-948B-1728B52AA6E4}">
                <adec:decorative xmlns:adec="http://schemas.microsoft.com/office/drawing/2017/decorative" val="1"/>
              </a:ext>
            </a:extLst>
          </p:cNvPr>
          <p:cNvGrpSpPr/>
          <p:nvPr/>
        </p:nvGrpSpPr>
        <p:grpSpPr>
          <a:xfrm>
            <a:off x="7584831" y="4756681"/>
            <a:ext cx="984874" cy="1014264"/>
            <a:chOff x="7710954" y="4933234"/>
            <a:chExt cx="802966" cy="826929"/>
          </a:xfrm>
        </p:grpSpPr>
        <p:sp>
          <p:nvSpPr>
            <p:cNvPr id="70" name="Vapaamuotoinen: Muoto 69">
              <a:extLst>
                <a:ext uri="{FF2B5EF4-FFF2-40B4-BE49-F238E27FC236}">
                  <a16:creationId xmlns:a16="http://schemas.microsoft.com/office/drawing/2014/main" id="{5BF52017-9405-4DCA-86AF-603FA27F002D}"/>
                </a:ext>
              </a:extLst>
            </p:cNvPr>
            <p:cNvSpPr/>
            <p:nvPr/>
          </p:nvSpPr>
          <p:spPr>
            <a:xfrm flipH="1">
              <a:off x="8276429" y="5403927"/>
              <a:ext cx="237491" cy="356236"/>
            </a:xfrm>
            <a:custGeom>
              <a:avLst/>
              <a:gdLst>
                <a:gd name="connsiteX0" fmla="*/ 59373 w 237491"/>
                <a:gd name="connsiteY0" fmla="*/ 217700 h 356236"/>
                <a:gd name="connsiteX1" fmla="*/ 98955 w 237491"/>
                <a:gd name="connsiteY1" fmla="*/ 217700 h 356236"/>
                <a:gd name="connsiteX2" fmla="*/ 98955 w 237491"/>
                <a:gd name="connsiteY2" fmla="*/ 257282 h 356236"/>
                <a:gd name="connsiteX3" fmla="*/ 59373 w 237491"/>
                <a:gd name="connsiteY3" fmla="*/ 257282 h 356236"/>
                <a:gd name="connsiteX4" fmla="*/ 59373 w 237491"/>
                <a:gd name="connsiteY4" fmla="*/ 217700 h 356236"/>
                <a:gd name="connsiteX5" fmla="*/ 59373 w 237491"/>
                <a:gd name="connsiteY5" fmla="*/ 138537 h 356236"/>
                <a:gd name="connsiteX6" fmla="*/ 98955 w 237491"/>
                <a:gd name="connsiteY6" fmla="*/ 138537 h 356236"/>
                <a:gd name="connsiteX7" fmla="*/ 98955 w 237491"/>
                <a:gd name="connsiteY7" fmla="*/ 178118 h 356236"/>
                <a:gd name="connsiteX8" fmla="*/ 59373 w 237491"/>
                <a:gd name="connsiteY8" fmla="*/ 178118 h 356236"/>
                <a:gd name="connsiteX9" fmla="*/ 59373 w 237491"/>
                <a:gd name="connsiteY9" fmla="*/ 138537 h 356236"/>
                <a:gd name="connsiteX10" fmla="*/ 59373 w 237491"/>
                <a:gd name="connsiteY10" fmla="*/ 59373 h 356236"/>
                <a:gd name="connsiteX11" fmla="*/ 98955 w 237491"/>
                <a:gd name="connsiteY11" fmla="*/ 59373 h 356236"/>
                <a:gd name="connsiteX12" fmla="*/ 98955 w 237491"/>
                <a:gd name="connsiteY12" fmla="*/ 98955 h 356236"/>
                <a:gd name="connsiteX13" fmla="*/ 59373 w 237491"/>
                <a:gd name="connsiteY13" fmla="*/ 98955 h 356236"/>
                <a:gd name="connsiteX14" fmla="*/ 59373 w 237491"/>
                <a:gd name="connsiteY14" fmla="*/ 59373 h 356236"/>
                <a:gd name="connsiteX15" fmla="*/ 138537 w 237491"/>
                <a:gd name="connsiteY15" fmla="*/ 217700 h 356236"/>
                <a:gd name="connsiteX16" fmla="*/ 178118 w 237491"/>
                <a:gd name="connsiteY16" fmla="*/ 217700 h 356236"/>
                <a:gd name="connsiteX17" fmla="*/ 178118 w 237491"/>
                <a:gd name="connsiteY17" fmla="*/ 257282 h 356236"/>
                <a:gd name="connsiteX18" fmla="*/ 138537 w 237491"/>
                <a:gd name="connsiteY18" fmla="*/ 257282 h 356236"/>
                <a:gd name="connsiteX19" fmla="*/ 138537 w 237491"/>
                <a:gd name="connsiteY19" fmla="*/ 217700 h 356236"/>
                <a:gd name="connsiteX20" fmla="*/ 138537 w 237491"/>
                <a:gd name="connsiteY20" fmla="*/ 138537 h 356236"/>
                <a:gd name="connsiteX21" fmla="*/ 178118 w 237491"/>
                <a:gd name="connsiteY21" fmla="*/ 138537 h 356236"/>
                <a:gd name="connsiteX22" fmla="*/ 178118 w 237491"/>
                <a:gd name="connsiteY22" fmla="*/ 178118 h 356236"/>
                <a:gd name="connsiteX23" fmla="*/ 138537 w 237491"/>
                <a:gd name="connsiteY23" fmla="*/ 178118 h 356236"/>
                <a:gd name="connsiteX24" fmla="*/ 138537 w 237491"/>
                <a:gd name="connsiteY24" fmla="*/ 138537 h 356236"/>
                <a:gd name="connsiteX25" fmla="*/ 138537 w 237491"/>
                <a:gd name="connsiteY25" fmla="*/ 59373 h 356236"/>
                <a:gd name="connsiteX26" fmla="*/ 178118 w 237491"/>
                <a:gd name="connsiteY26" fmla="*/ 59373 h 356236"/>
                <a:gd name="connsiteX27" fmla="*/ 178118 w 237491"/>
                <a:gd name="connsiteY27" fmla="*/ 98955 h 356236"/>
                <a:gd name="connsiteX28" fmla="*/ 138537 w 237491"/>
                <a:gd name="connsiteY28" fmla="*/ 98955 h 356236"/>
                <a:gd name="connsiteX29" fmla="*/ 138537 w 237491"/>
                <a:gd name="connsiteY29" fmla="*/ 59373 h 356236"/>
                <a:gd name="connsiteX30" fmla="*/ 0 w 237491"/>
                <a:gd name="connsiteY30" fmla="*/ 356237 h 356236"/>
                <a:gd name="connsiteX31" fmla="*/ 98955 w 237491"/>
                <a:gd name="connsiteY31" fmla="*/ 356237 h 356236"/>
                <a:gd name="connsiteX32" fmla="*/ 98955 w 237491"/>
                <a:gd name="connsiteY32" fmla="*/ 296864 h 356236"/>
                <a:gd name="connsiteX33" fmla="*/ 138537 w 237491"/>
                <a:gd name="connsiteY33" fmla="*/ 296864 h 356236"/>
                <a:gd name="connsiteX34" fmla="*/ 138537 w 237491"/>
                <a:gd name="connsiteY34" fmla="*/ 356237 h 356236"/>
                <a:gd name="connsiteX35" fmla="*/ 237491 w 237491"/>
                <a:gd name="connsiteY35" fmla="*/ 356237 h 356236"/>
                <a:gd name="connsiteX36" fmla="*/ 237491 w 237491"/>
                <a:gd name="connsiteY36" fmla="*/ 0 h 356236"/>
                <a:gd name="connsiteX37" fmla="*/ 0 w 237491"/>
                <a:gd name="connsiteY37" fmla="*/ 0 h 356236"/>
                <a:gd name="connsiteX38" fmla="*/ 0 w 237491"/>
                <a:gd name="connsiteY38" fmla="*/ 356237 h 356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37491" h="356236">
                  <a:moveTo>
                    <a:pt x="59373" y="217700"/>
                  </a:moveTo>
                  <a:lnTo>
                    <a:pt x="98955" y="217700"/>
                  </a:lnTo>
                  <a:lnTo>
                    <a:pt x="98955" y="257282"/>
                  </a:lnTo>
                  <a:lnTo>
                    <a:pt x="59373" y="257282"/>
                  </a:lnTo>
                  <a:lnTo>
                    <a:pt x="59373" y="217700"/>
                  </a:lnTo>
                  <a:close/>
                  <a:moveTo>
                    <a:pt x="59373" y="138537"/>
                  </a:moveTo>
                  <a:lnTo>
                    <a:pt x="98955" y="138537"/>
                  </a:lnTo>
                  <a:lnTo>
                    <a:pt x="98955" y="178118"/>
                  </a:lnTo>
                  <a:lnTo>
                    <a:pt x="59373" y="178118"/>
                  </a:lnTo>
                  <a:lnTo>
                    <a:pt x="59373" y="138537"/>
                  </a:lnTo>
                  <a:close/>
                  <a:moveTo>
                    <a:pt x="59373" y="59373"/>
                  </a:moveTo>
                  <a:lnTo>
                    <a:pt x="98955" y="59373"/>
                  </a:lnTo>
                  <a:lnTo>
                    <a:pt x="98955" y="98955"/>
                  </a:lnTo>
                  <a:lnTo>
                    <a:pt x="59373" y="98955"/>
                  </a:lnTo>
                  <a:lnTo>
                    <a:pt x="59373" y="59373"/>
                  </a:lnTo>
                  <a:close/>
                  <a:moveTo>
                    <a:pt x="138537" y="217700"/>
                  </a:moveTo>
                  <a:lnTo>
                    <a:pt x="178118" y="217700"/>
                  </a:lnTo>
                  <a:lnTo>
                    <a:pt x="178118" y="257282"/>
                  </a:lnTo>
                  <a:lnTo>
                    <a:pt x="138537" y="257282"/>
                  </a:lnTo>
                  <a:lnTo>
                    <a:pt x="138537" y="217700"/>
                  </a:lnTo>
                  <a:close/>
                  <a:moveTo>
                    <a:pt x="138537" y="138537"/>
                  </a:moveTo>
                  <a:lnTo>
                    <a:pt x="178118" y="138537"/>
                  </a:lnTo>
                  <a:lnTo>
                    <a:pt x="178118" y="178118"/>
                  </a:lnTo>
                  <a:lnTo>
                    <a:pt x="138537" y="178118"/>
                  </a:lnTo>
                  <a:lnTo>
                    <a:pt x="138537" y="138537"/>
                  </a:lnTo>
                  <a:close/>
                  <a:moveTo>
                    <a:pt x="138537" y="59373"/>
                  </a:moveTo>
                  <a:lnTo>
                    <a:pt x="178118" y="59373"/>
                  </a:lnTo>
                  <a:lnTo>
                    <a:pt x="178118" y="98955"/>
                  </a:lnTo>
                  <a:lnTo>
                    <a:pt x="138537" y="98955"/>
                  </a:lnTo>
                  <a:lnTo>
                    <a:pt x="138537" y="59373"/>
                  </a:lnTo>
                  <a:close/>
                  <a:moveTo>
                    <a:pt x="0" y="356237"/>
                  </a:moveTo>
                  <a:lnTo>
                    <a:pt x="98955" y="356237"/>
                  </a:lnTo>
                  <a:lnTo>
                    <a:pt x="98955" y="296864"/>
                  </a:lnTo>
                  <a:lnTo>
                    <a:pt x="138537" y="296864"/>
                  </a:lnTo>
                  <a:lnTo>
                    <a:pt x="138537" y="356237"/>
                  </a:lnTo>
                  <a:lnTo>
                    <a:pt x="237491" y="356237"/>
                  </a:lnTo>
                  <a:lnTo>
                    <a:pt x="237491" y="0"/>
                  </a:lnTo>
                  <a:lnTo>
                    <a:pt x="0" y="0"/>
                  </a:lnTo>
                  <a:lnTo>
                    <a:pt x="0" y="356237"/>
                  </a:lnTo>
                  <a:close/>
                </a:path>
              </a:pathLst>
            </a:custGeom>
            <a:solidFill>
              <a:schemeClr val="accent1"/>
            </a:solidFill>
            <a:ln w="12700" cap="rnd">
              <a:solidFill>
                <a:schemeClr val="bg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
          <p:nvSpPr>
            <p:cNvPr id="71" name="Vapaamuotoinen: Muoto 70">
              <a:extLst>
                <a:ext uri="{FF2B5EF4-FFF2-40B4-BE49-F238E27FC236}">
                  <a16:creationId xmlns:a16="http://schemas.microsoft.com/office/drawing/2014/main" id="{F98D744B-9C1F-4CAC-876A-501C888F5700}"/>
                </a:ext>
              </a:extLst>
            </p:cNvPr>
            <p:cNvSpPr/>
            <p:nvPr/>
          </p:nvSpPr>
          <p:spPr>
            <a:xfrm flipH="1">
              <a:off x="7999356" y="5483090"/>
              <a:ext cx="237491" cy="277073"/>
            </a:xfrm>
            <a:custGeom>
              <a:avLst/>
              <a:gdLst>
                <a:gd name="connsiteX0" fmla="*/ 59373 w 237491"/>
                <a:gd name="connsiteY0" fmla="*/ 138537 h 277073"/>
                <a:gd name="connsiteX1" fmla="*/ 98955 w 237491"/>
                <a:gd name="connsiteY1" fmla="*/ 138537 h 277073"/>
                <a:gd name="connsiteX2" fmla="*/ 98955 w 237491"/>
                <a:gd name="connsiteY2" fmla="*/ 178118 h 277073"/>
                <a:gd name="connsiteX3" fmla="*/ 59373 w 237491"/>
                <a:gd name="connsiteY3" fmla="*/ 178118 h 277073"/>
                <a:gd name="connsiteX4" fmla="*/ 59373 w 237491"/>
                <a:gd name="connsiteY4" fmla="*/ 138537 h 277073"/>
                <a:gd name="connsiteX5" fmla="*/ 59373 w 237491"/>
                <a:gd name="connsiteY5" fmla="*/ 59373 h 277073"/>
                <a:gd name="connsiteX6" fmla="*/ 98955 w 237491"/>
                <a:gd name="connsiteY6" fmla="*/ 59373 h 277073"/>
                <a:gd name="connsiteX7" fmla="*/ 98955 w 237491"/>
                <a:gd name="connsiteY7" fmla="*/ 98955 h 277073"/>
                <a:gd name="connsiteX8" fmla="*/ 59373 w 237491"/>
                <a:gd name="connsiteY8" fmla="*/ 98955 h 277073"/>
                <a:gd name="connsiteX9" fmla="*/ 59373 w 237491"/>
                <a:gd name="connsiteY9" fmla="*/ 59373 h 277073"/>
                <a:gd name="connsiteX10" fmla="*/ 138537 w 237491"/>
                <a:gd name="connsiteY10" fmla="*/ 138537 h 277073"/>
                <a:gd name="connsiteX11" fmla="*/ 178118 w 237491"/>
                <a:gd name="connsiteY11" fmla="*/ 138537 h 277073"/>
                <a:gd name="connsiteX12" fmla="*/ 178118 w 237491"/>
                <a:gd name="connsiteY12" fmla="*/ 178118 h 277073"/>
                <a:gd name="connsiteX13" fmla="*/ 138537 w 237491"/>
                <a:gd name="connsiteY13" fmla="*/ 178118 h 277073"/>
                <a:gd name="connsiteX14" fmla="*/ 138537 w 237491"/>
                <a:gd name="connsiteY14" fmla="*/ 138537 h 277073"/>
                <a:gd name="connsiteX15" fmla="*/ 138537 w 237491"/>
                <a:gd name="connsiteY15" fmla="*/ 59373 h 277073"/>
                <a:gd name="connsiteX16" fmla="*/ 178118 w 237491"/>
                <a:gd name="connsiteY16" fmla="*/ 59373 h 277073"/>
                <a:gd name="connsiteX17" fmla="*/ 178118 w 237491"/>
                <a:gd name="connsiteY17" fmla="*/ 98955 h 277073"/>
                <a:gd name="connsiteX18" fmla="*/ 138537 w 237491"/>
                <a:gd name="connsiteY18" fmla="*/ 98955 h 277073"/>
                <a:gd name="connsiteX19" fmla="*/ 138537 w 237491"/>
                <a:gd name="connsiteY19" fmla="*/ 59373 h 277073"/>
                <a:gd name="connsiteX20" fmla="*/ 0 w 237491"/>
                <a:gd name="connsiteY20" fmla="*/ 277073 h 277073"/>
                <a:gd name="connsiteX21" fmla="*/ 98955 w 237491"/>
                <a:gd name="connsiteY21" fmla="*/ 277073 h 277073"/>
                <a:gd name="connsiteX22" fmla="*/ 98955 w 237491"/>
                <a:gd name="connsiteY22" fmla="*/ 217700 h 277073"/>
                <a:gd name="connsiteX23" fmla="*/ 138537 w 237491"/>
                <a:gd name="connsiteY23" fmla="*/ 217700 h 277073"/>
                <a:gd name="connsiteX24" fmla="*/ 138537 w 237491"/>
                <a:gd name="connsiteY24" fmla="*/ 277073 h 277073"/>
                <a:gd name="connsiteX25" fmla="*/ 237491 w 237491"/>
                <a:gd name="connsiteY25" fmla="*/ 277073 h 277073"/>
                <a:gd name="connsiteX26" fmla="*/ 237491 w 237491"/>
                <a:gd name="connsiteY26" fmla="*/ 0 h 277073"/>
                <a:gd name="connsiteX27" fmla="*/ 0 w 237491"/>
                <a:gd name="connsiteY27" fmla="*/ 0 h 277073"/>
                <a:gd name="connsiteX28" fmla="*/ 0 w 237491"/>
                <a:gd name="connsiteY28" fmla="*/ 277073 h 277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7491" h="277073">
                  <a:moveTo>
                    <a:pt x="59373" y="138537"/>
                  </a:moveTo>
                  <a:lnTo>
                    <a:pt x="98955" y="138537"/>
                  </a:lnTo>
                  <a:lnTo>
                    <a:pt x="98955" y="178118"/>
                  </a:lnTo>
                  <a:lnTo>
                    <a:pt x="59373" y="178118"/>
                  </a:lnTo>
                  <a:lnTo>
                    <a:pt x="59373" y="138537"/>
                  </a:lnTo>
                  <a:close/>
                  <a:moveTo>
                    <a:pt x="59373" y="59373"/>
                  </a:moveTo>
                  <a:lnTo>
                    <a:pt x="98955" y="59373"/>
                  </a:lnTo>
                  <a:lnTo>
                    <a:pt x="98955" y="98955"/>
                  </a:lnTo>
                  <a:lnTo>
                    <a:pt x="59373" y="98955"/>
                  </a:lnTo>
                  <a:lnTo>
                    <a:pt x="59373" y="59373"/>
                  </a:lnTo>
                  <a:close/>
                  <a:moveTo>
                    <a:pt x="138537" y="138537"/>
                  </a:moveTo>
                  <a:lnTo>
                    <a:pt x="178118" y="138537"/>
                  </a:lnTo>
                  <a:lnTo>
                    <a:pt x="178118" y="178118"/>
                  </a:lnTo>
                  <a:lnTo>
                    <a:pt x="138537" y="178118"/>
                  </a:lnTo>
                  <a:lnTo>
                    <a:pt x="138537" y="138537"/>
                  </a:lnTo>
                  <a:close/>
                  <a:moveTo>
                    <a:pt x="138537" y="59373"/>
                  </a:moveTo>
                  <a:lnTo>
                    <a:pt x="178118" y="59373"/>
                  </a:lnTo>
                  <a:lnTo>
                    <a:pt x="178118" y="98955"/>
                  </a:lnTo>
                  <a:lnTo>
                    <a:pt x="138537" y="98955"/>
                  </a:lnTo>
                  <a:lnTo>
                    <a:pt x="138537" y="59373"/>
                  </a:lnTo>
                  <a:close/>
                  <a:moveTo>
                    <a:pt x="0" y="277073"/>
                  </a:moveTo>
                  <a:lnTo>
                    <a:pt x="98955" y="277073"/>
                  </a:lnTo>
                  <a:lnTo>
                    <a:pt x="98955" y="217700"/>
                  </a:lnTo>
                  <a:lnTo>
                    <a:pt x="138537" y="217700"/>
                  </a:lnTo>
                  <a:lnTo>
                    <a:pt x="138537" y="277073"/>
                  </a:lnTo>
                  <a:lnTo>
                    <a:pt x="237491" y="277073"/>
                  </a:lnTo>
                  <a:lnTo>
                    <a:pt x="237491" y="0"/>
                  </a:lnTo>
                  <a:lnTo>
                    <a:pt x="0" y="0"/>
                  </a:lnTo>
                  <a:lnTo>
                    <a:pt x="0" y="277073"/>
                  </a:lnTo>
                  <a:close/>
                </a:path>
              </a:pathLst>
            </a:custGeom>
            <a:solidFill>
              <a:schemeClr val="accent1"/>
            </a:solidFill>
            <a:ln w="12700" cap="rnd">
              <a:solidFill>
                <a:schemeClr val="bg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
          <p:nvSpPr>
            <p:cNvPr id="72" name="Vapaamuotoinen: Muoto 71">
              <a:extLst>
                <a:ext uri="{FF2B5EF4-FFF2-40B4-BE49-F238E27FC236}">
                  <a16:creationId xmlns:a16="http://schemas.microsoft.com/office/drawing/2014/main" id="{D752B5CE-4DC9-44EE-9A25-FCD528BB60E0}"/>
                </a:ext>
              </a:extLst>
            </p:cNvPr>
            <p:cNvSpPr/>
            <p:nvPr/>
          </p:nvSpPr>
          <p:spPr>
            <a:xfrm flipH="1">
              <a:off x="7722282" y="5166435"/>
              <a:ext cx="237491" cy="593728"/>
            </a:xfrm>
            <a:custGeom>
              <a:avLst/>
              <a:gdLst>
                <a:gd name="connsiteX0" fmla="*/ 178118 w 237491"/>
                <a:gd name="connsiteY0" fmla="*/ 108850 h 593728"/>
                <a:gd name="connsiteX1" fmla="*/ 138537 w 237491"/>
                <a:gd name="connsiteY1" fmla="*/ 108850 h 593728"/>
                <a:gd name="connsiteX2" fmla="*/ 138537 w 237491"/>
                <a:gd name="connsiteY2" fmla="*/ 69268 h 593728"/>
                <a:gd name="connsiteX3" fmla="*/ 178118 w 237491"/>
                <a:gd name="connsiteY3" fmla="*/ 69268 h 593728"/>
                <a:gd name="connsiteX4" fmla="*/ 178118 w 237491"/>
                <a:gd name="connsiteY4" fmla="*/ 108850 h 593728"/>
                <a:gd name="connsiteX5" fmla="*/ 178118 w 237491"/>
                <a:gd name="connsiteY5" fmla="*/ 178118 h 593728"/>
                <a:gd name="connsiteX6" fmla="*/ 138537 w 237491"/>
                <a:gd name="connsiteY6" fmla="*/ 178118 h 593728"/>
                <a:gd name="connsiteX7" fmla="*/ 138537 w 237491"/>
                <a:gd name="connsiteY7" fmla="*/ 138537 h 593728"/>
                <a:gd name="connsiteX8" fmla="*/ 178118 w 237491"/>
                <a:gd name="connsiteY8" fmla="*/ 138537 h 593728"/>
                <a:gd name="connsiteX9" fmla="*/ 178118 w 237491"/>
                <a:gd name="connsiteY9" fmla="*/ 178118 h 593728"/>
                <a:gd name="connsiteX10" fmla="*/ 178118 w 237491"/>
                <a:gd name="connsiteY10" fmla="*/ 257282 h 593728"/>
                <a:gd name="connsiteX11" fmla="*/ 138537 w 237491"/>
                <a:gd name="connsiteY11" fmla="*/ 257282 h 593728"/>
                <a:gd name="connsiteX12" fmla="*/ 138537 w 237491"/>
                <a:gd name="connsiteY12" fmla="*/ 217700 h 593728"/>
                <a:gd name="connsiteX13" fmla="*/ 178118 w 237491"/>
                <a:gd name="connsiteY13" fmla="*/ 217700 h 593728"/>
                <a:gd name="connsiteX14" fmla="*/ 178118 w 237491"/>
                <a:gd name="connsiteY14" fmla="*/ 257282 h 593728"/>
                <a:gd name="connsiteX15" fmla="*/ 178118 w 237491"/>
                <a:gd name="connsiteY15" fmla="*/ 336446 h 593728"/>
                <a:gd name="connsiteX16" fmla="*/ 138537 w 237491"/>
                <a:gd name="connsiteY16" fmla="*/ 336446 h 593728"/>
                <a:gd name="connsiteX17" fmla="*/ 138537 w 237491"/>
                <a:gd name="connsiteY17" fmla="*/ 296864 h 593728"/>
                <a:gd name="connsiteX18" fmla="*/ 178118 w 237491"/>
                <a:gd name="connsiteY18" fmla="*/ 296864 h 593728"/>
                <a:gd name="connsiteX19" fmla="*/ 178118 w 237491"/>
                <a:gd name="connsiteY19" fmla="*/ 336446 h 593728"/>
                <a:gd name="connsiteX20" fmla="*/ 178118 w 237491"/>
                <a:gd name="connsiteY20" fmla="*/ 415610 h 593728"/>
                <a:gd name="connsiteX21" fmla="*/ 138537 w 237491"/>
                <a:gd name="connsiteY21" fmla="*/ 415610 h 593728"/>
                <a:gd name="connsiteX22" fmla="*/ 138537 w 237491"/>
                <a:gd name="connsiteY22" fmla="*/ 376028 h 593728"/>
                <a:gd name="connsiteX23" fmla="*/ 178118 w 237491"/>
                <a:gd name="connsiteY23" fmla="*/ 376028 h 593728"/>
                <a:gd name="connsiteX24" fmla="*/ 178118 w 237491"/>
                <a:gd name="connsiteY24" fmla="*/ 415610 h 593728"/>
                <a:gd name="connsiteX25" fmla="*/ 178118 w 237491"/>
                <a:gd name="connsiteY25" fmla="*/ 494773 h 593728"/>
                <a:gd name="connsiteX26" fmla="*/ 138537 w 237491"/>
                <a:gd name="connsiteY26" fmla="*/ 494773 h 593728"/>
                <a:gd name="connsiteX27" fmla="*/ 138537 w 237491"/>
                <a:gd name="connsiteY27" fmla="*/ 455192 h 593728"/>
                <a:gd name="connsiteX28" fmla="*/ 178118 w 237491"/>
                <a:gd name="connsiteY28" fmla="*/ 455192 h 593728"/>
                <a:gd name="connsiteX29" fmla="*/ 178118 w 237491"/>
                <a:gd name="connsiteY29" fmla="*/ 494773 h 593728"/>
                <a:gd name="connsiteX30" fmla="*/ 98955 w 237491"/>
                <a:gd name="connsiteY30" fmla="*/ 108850 h 593728"/>
                <a:gd name="connsiteX31" fmla="*/ 59373 w 237491"/>
                <a:gd name="connsiteY31" fmla="*/ 108850 h 593728"/>
                <a:gd name="connsiteX32" fmla="*/ 59373 w 237491"/>
                <a:gd name="connsiteY32" fmla="*/ 69268 h 593728"/>
                <a:gd name="connsiteX33" fmla="*/ 98955 w 237491"/>
                <a:gd name="connsiteY33" fmla="*/ 69268 h 593728"/>
                <a:gd name="connsiteX34" fmla="*/ 98955 w 237491"/>
                <a:gd name="connsiteY34" fmla="*/ 108850 h 593728"/>
                <a:gd name="connsiteX35" fmla="*/ 98955 w 237491"/>
                <a:gd name="connsiteY35" fmla="*/ 178118 h 593728"/>
                <a:gd name="connsiteX36" fmla="*/ 59373 w 237491"/>
                <a:gd name="connsiteY36" fmla="*/ 178118 h 593728"/>
                <a:gd name="connsiteX37" fmla="*/ 59373 w 237491"/>
                <a:gd name="connsiteY37" fmla="*/ 138537 h 593728"/>
                <a:gd name="connsiteX38" fmla="*/ 98955 w 237491"/>
                <a:gd name="connsiteY38" fmla="*/ 138537 h 593728"/>
                <a:gd name="connsiteX39" fmla="*/ 98955 w 237491"/>
                <a:gd name="connsiteY39" fmla="*/ 178118 h 593728"/>
                <a:gd name="connsiteX40" fmla="*/ 98955 w 237491"/>
                <a:gd name="connsiteY40" fmla="*/ 257282 h 593728"/>
                <a:gd name="connsiteX41" fmla="*/ 59373 w 237491"/>
                <a:gd name="connsiteY41" fmla="*/ 257282 h 593728"/>
                <a:gd name="connsiteX42" fmla="*/ 59373 w 237491"/>
                <a:gd name="connsiteY42" fmla="*/ 217700 h 593728"/>
                <a:gd name="connsiteX43" fmla="*/ 98955 w 237491"/>
                <a:gd name="connsiteY43" fmla="*/ 217700 h 593728"/>
                <a:gd name="connsiteX44" fmla="*/ 98955 w 237491"/>
                <a:gd name="connsiteY44" fmla="*/ 257282 h 593728"/>
                <a:gd name="connsiteX45" fmla="*/ 98955 w 237491"/>
                <a:gd name="connsiteY45" fmla="*/ 336446 h 593728"/>
                <a:gd name="connsiteX46" fmla="*/ 59373 w 237491"/>
                <a:gd name="connsiteY46" fmla="*/ 336446 h 593728"/>
                <a:gd name="connsiteX47" fmla="*/ 59373 w 237491"/>
                <a:gd name="connsiteY47" fmla="*/ 296864 h 593728"/>
                <a:gd name="connsiteX48" fmla="*/ 98955 w 237491"/>
                <a:gd name="connsiteY48" fmla="*/ 296864 h 593728"/>
                <a:gd name="connsiteX49" fmla="*/ 98955 w 237491"/>
                <a:gd name="connsiteY49" fmla="*/ 336446 h 593728"/>
                <a:gd name="connsiteX50" fmla="*/ 98955 w 237491"/>
                <a:gd name="connsiteY50" fmla="*/ 415610 h 593728"/>
                <a:gd name="connsiteX51" fmla="*/ 59373 w 237491"/>
                <a:gd name="connsiteY51" fmla="*/ 415610 h 593728"/>
                <a:gd name="connsiteX52" fmla="*/ 59373 w 237491"/>
                <a:gd name="connsiteY52" fmla="*/ 376028 h 593728"/>
                <a:gd name="connsiteX53" fmla="*/ 98955 w 237491"/>
                <a:gd name="connsiteY53" fmla="*/ 376028 h 593728"/>
                <a:gd name="connsiteX54" fmla="*/ 98955 w 237491"/>
                <a:gd name="connsiteY54" fmla="*/ 415610 h 593728"/>
                <a:gd name="connsiteX55" fmla="*/ 98955 w 237491"/>
                <a:gd name="connsiteY55" fmla="*/ 494773 h 593728"/>
                <a:gd name="connsiteX56" fmla="*/ 59373 w 237491"/>
                <a:gd name="connsiteY56" fmla="*/ 494773 h 593728"/>
                <a:gd name="connsiteX57" fmla="*/ 59373 w 237491"/>
                <a:gd name="connsiteY57" fmla="*/ 455192 h 593728"/>
                <a:gd name="connsiteX58" fmla="*/ 98955 w 237491"/>
                <a:gd name="connsiteY58" fmla="*/ 455192 h 593728"/>
                <a:gd name="connsiteX59" fmla="*/ 98955 w 237491"/>
                <a:gd name="connsiteY59" fmla="*/ 494773 h 593728"/>
                <a:gd name="connsiteX60" fmla="*/ 0 w 237491"/>
                <a:gd name="connsiteY60" fmla="*/ 0 h 593728"/>
                <a:gd name="connsiteX61" fmla="*/ 0 w 237491"/>
                <a:gd name="connsiteY61" fmla="*/ 593728 h 593728"/>
                <a:gd name="connsiteX62" fmla="*/ 98955 w 237491"/>
                <a:gd name="connsiteY62" fmla="*/ 593728 h 593728"/>
                <a:gd name="connsiteX63" fmla="*/ 98955 w 237491"/>
                <a:gd name="connsiteY63" fmla="*/ 534355 h 593728"/>
                <a:gd name="connsiteX64" fmla="*/ 138537 w 237491"/>
                <a:gd name="connsiteY64" fmla="*/ 534355 h 593728"/>
                <a:gd name="connsiteX65" fmla="*/ 138537 w 237491"/>
                <a:gd name="connsiteY65" fmla="*/ 593728 h 593728"/>
                <a:gd name="connsiteX66" fmla="*/ 237491 w 237491"/>
                <a:gd name="connsiteY66" fmla="*/ 593728 h 593728"/>
                <a:gd name="connsiteX67" fmla="*/ 237491 w 237491"/>
                <a:gd name="connsiteY67" fmla="*/ 29686 h 593728"/>
                <a:gd name="connsiteX68" fmla="*/ 0 w 237491"/>
                <a:gd name="connsiteY68" fmla="*/ 0 h 59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237491" h="593728">
                  <a:moveTo>
                    <a:pt x="178118" y="108850"/>
                  </a:moveTo>
                  <a:lnTo>
                    <a:pt x="138537" y="108850"/>
                  </a:lnTo>
                  <a:lnTo>
                    <a:pt x="138537" y="69268"/>
                  </a:lnTo>
                  <a:lnTo>
                    <a:pt x="178118" y="69268"/>
                  </a:lnTo>
                  <a:lnTo>
                    <a:pt x="178118" y="108850"/>
                  </a:lnTo>
                  <a:close/>
                  <a:moveTo>
                    <a:pt x="178118" y="178118"/>
                  </a:moveTo>
                  <a:lnTo>
                    <a:pt x="138537" y="178118"/>
                  </a:lnTo>
                  <a:lnTo>
                    <a:pt x="138537" y="138537"/>
                  </a:lnTo>
                  <a:lnTo>
                    <a:pt x="178118" y="138537"/>
                  </a:lnTo>
                  <a:lnTo>
                    <a:pt x="178118" y="178118"/>
                  </a:lnTo>
                  <a:close/>
                  <a:moveTo>
                    <a:pt x="178118" y="257282"/>
                  </a:moveTo>
                  <a:lnTo>
                    <a:pt x="138537" y="257282"/>
                  </a:lnTo>
                  <a:lnTo>
                    <a:pt x="138537" y="217700"/>
                  </a:lnTo>
                  <a:lnTo>
                    <a:pt x="178118" y="217700"/>
                  </a:lnTo>
                  <a:lnTo>
                    <a:pt x="178118" y="257282"/>
                  </a:lnTo>
                  <a:close/>
                  <a:moveTo>
                    <a:pt x="178118" y="336446"/>
                  </a:moveTo>
                  <a:lnTo>
                    <a:pt x="138537" y="336446"/>
                  </a:lnTo>
                  <a:lnTo>
                    <a:pt x="138537" y="296864"/>
                  </a:lnTo>
                  <a:lnTo>
                    <a:pt x="178118" y="296864"/>
                  </a:lnTo>
                  <a:lnTo>
                    <a:pt x="178118" y="336446"/>
                  </a:lnTo>
                  <a:close/>
                  <a:moveTo>
                    <a:pt x="178118" y="415610"/>
                  </a:moveTo>
                  <a:lnTo>
                    <a:pt x="138537" y="415610"/>
                  </a:lnTo>
                  <a:lnTo>
                    <a:pt x="138537" y="376028"/>
                  </a:lnTo>
                  <a:lnTo>
                    <a:pt x="178118" y="376028"/>
                  </a:lnTo>
                  <a:lnTo>
                    <a:pt x="178118" y="415610"/>
                  </a:lnTo>
                  <a:close/>
                  <a:moveTo>
                    <a:pt x="178118" y="494773"/>
                  </a:moveTo>
                  <a:lnTo>
                    <a:pt x="138537" y="494773"/>
                  </a:lnTo>
                  <a:lnTo>
                    <a:pt x="138537" y="455192"/>
                  </a:lnTo>
                  <a:lnTo>
                    <a:pt x="178118" y="455192"/>
                  </a:lnTo>
                  <a:lnTo>
                    <a:pt x="178118" y="494773"/>
                  </a:lnTo>
                  <a:close/>
                  <a:moveTo>
                    <a:pt x="98955" y="108850"/>
                  </a:moveTo>
                  <a:lnTo>
                    <a:pt x="59373" y="108850"/>
                  </a:lnTo>
                  <a:lnTo>
                    <a:pt x="59373" y="69268"/>
                  </a:lnTo>
                  <a:lnTo>
                    <a:pt x="98955" y="69268"/>
                  </a:lnTo>
                  <a:lnTo>
                    <a:pt x="98955" y="108850"/>
                  </a:lnTo>
                  <a:close/>
                  <a:moveTo>
                    <a:pt x="98955" y="178118"/>
                  </a:moveTo>
                  <a:lnTo>
                    <a:pt x="59373" y="178118"/>
                  </a:lnTo>
                  <a:lnTo>
                    <a:pt x="59373" y="138537"/>
                  </a:lnTo>
                  <a:lnTo>
                    <a:pt x="98955" y="138537"/>
                  </a:lnTo>
                  <a:lnTo>
                    <a:pt x="98955" y="178118"/>
                  </a:lnTo>
                  <a:close/>
                  <a:moveTo>
                    <a:pt x="98955" y="257282"/>
                  </a:moveTo>
                  <a:lnTo>
                    <a:pt x="59373" y="257282"/>
                  </a:lnTo>
                  <a:lnTo>
                    <a:pt x="59373" y="217700"/>
                  </a:lnTo>
                  <a:lnTo>
                    <a:pt x="98955" y="217700"/>
                  </a:lnTo>
                  <a:lnTo>
                    <a:pt x="98955" y="257282"/>
                  </a:lnTo>
                  <a:close/>
                  <a:moveTo>
                    <a:pt x="98955" y="336446"/>
                  </a:moveTo>
                  <a:lnTo>
                    <a:pt x="59373" y="336446"/>
                  </a:lnTo>
                  <a:lnTo>
                    <a:pt x="59373" y="296864"/>
                  </a:lnTo>
                  <a:lnTo>
                    <a:pt x="98955" y="296864"/>
                  </a:lnTo>
                  <a:lnTo>
                    <a:pt x="98955" y="336446"/>
                  </a:lnTo>
                  <a:close/>
                  <a:moveTo>
                    <a:pt x="98955" y="415610"/>
                  </a:moveTo>
                  <a:lnTo>
                    <a:pt x="59373" y="415610"/>
                  </a:lnTo>
                  <a:lnTo>
                    <a:pt x="59373" y="376028"/>
                  </a:lnTo>
                  <a:lnTo>
                    <a:pt x="98955" y="376028"/>
                  </a:lnTo>
                  <a:lnTo>
                    <a:pt x="98955" y="415610"/>
                  </a:lnTo>
                  <a:close/>
                  <a:moveTo>
                    <a:pt x="98955" y="494773"/>
                  </a:moveTo>
                  <a:lnTo>
                    <a:pt x="59373" y="494773"/>
                  </a:lnTo>
                  <a:lnTo>
                    <a:pt x="59373" y="455192"/>
                  </a:lnTo>
                  <a:lnTo>
                    <a:pt x="98955" y="455192"/>
                  </a:lnTo>
                  <a:lnTo>
                    <a:pt x="98955" y="494773"/>
                  </a:lnTo>
                  <a:close/>
                  <a:moveTo>
                    <a:pt x="0" y="0"/>
                  </a:moveTo>
                  <a:lnTo>
                    <a:pt x="0" y="593728"/>
                  </a:lnTo>
                  <a:lnTo>
                    <a:pt x="98955" y="593728"/>
                  </a:lnTo>
                  <a:lnTo>
                    <a:pt x="98955" y="534355"/>
                  </a:lnTo>
                  <a:lnTo>
                    <a:pt x="138537" y="534355"/>
                  </a:lnTo>
                  <a:lnTo>
                    <a:pt x="138537" y="593728"/>
                  </a:lnTo>
                  <a:lnTo>
                    <a:pt x="237491" y="593728"/>
                  </a:lnTo>
                  <a:lnTo>
                    <a:pt x="237491" y="29686"/>
                  </a:lnTo>
                  <a:lnTo>
                    <a:pt x="0" y="0"/>
                  </a:lnTo>
                  <a:close/>
                </a:path>
              </a:pathLst>
            </a:custGeom>
            <a:solidFill>
              <a:schemeClr val="accent1"/>
            </a:solidFill>
            <a:ln w="12700" cap="rnd">
              <a:solidFill>
                <a:schemeClr val="bg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
          <p:nvSpPr>
            <p:cNvPr id="73" name="Vapaamuotoinen: Muoto 72">
              <a:extLst>
                <a:ext uri="{FF2B5EF4-FFF2-40B4-BE49-F238E27FC236}">
                  <a16:creationId xmlns:a16="http://schemas.microsoft.com/office/drawing/2014/main" id="{947F857F-AF41-4C3F-9DF1-B0F65FCE30BA}"/>
                </a:ext>
              </a:extLst>
            </p:cNvPr>
            <p:cNvSpPr/>
            <p:nvPr/>
          </p:nvSpPr>
          <p:spPr>
            <a:xfrm flipH="1">
              <a:off x="8137892" y="5146644"/>
              <a:ext cx="237491" cy="296864"/>
            </a:xfrm>
            <a:custGeom>
              <a:avLst/>
              <a:gdLst>
                <a:gd name="connsiteX0" fmla="*/ 138537 w 237491"/>
                <a:gd name="connsiteY0" fmla="*/ 138537 h 296864"/>
                <a:gd name="connsiteX1" fmla="*/ 178118 w 237491"/>
                <a:gd name="connsiteY1" fmla="*/ 138537 h 296864"/>
                <a:gd name="connsiteX2" fmla="*/ 178118 w 237491"/>
                <a:gd name="connsiteY2" fmla="*/ 178118 h 296864"/>
                <a:gd name="connsiteX3" fmla="*/ 138537 w 237491"/>
                <a:gd name="connsiteY3" fmla="*/ 178118 h 296864"/>
                <a:gd name="connsiteX4" fmla="*/ 138537 w 237491"/>
                <a:gd name="connsiteY4" fmla="*/ 138537 h 296864"/>
                <a:gd name="connsiteX5" fmla="*/ 138537 w 237491"/>
                <a:gd name="connsiteY5" fmla="*/ 59373 h 296864"/>
                <a:gd name="connsiteX6" fmla="*/ 178118 w 237491"/>
                <a:gd name="connsiteY6" fmla="*/ 59373 h 296864"/>
                <a:gd name="connsiteX7" fmla="*/ 178118 w 237491"/>
                <a:gd name="connsiteY7" fmla="*/ 98955 h 296864"/>
                <a:gd name="connsiteX8" fmla="*/ 138537 w 237491"/>
                <a:gd name="connsiteY8" fmla="*/ 98955 h 296864"/>
                <a:gd name="connsiteX9" fmla="*/ 138537 w 237491"/>
                <a:gd name="connsiteY9" fmla="*/ 59373 h 296864"/>
                <a:gd name="connsiteX10" fmla="*/ 98955 w 237491"/>
                <a:gd name="connsiteY10" fmla="*/ 98955 h 296864"/>
                <a:gd name="connsiteX11" fmla="*/ 59373 w 237491"/>
                <a:gd name="connsiteY11" fmla="*/ 98955 h 296864"/>
                <a:gd name="connsiteX12" fmla="*/ 59373 w 237491"/>
                <a:gd name="connsiteY12" fmla="*/ 59373 h 296864"/>
                <a:gd name="connsiteX13" fmla="*/ 98955 w 237491"/>
                <a:gd name="connsiteY13" fmla="*/ 59373 h 296864"/>
                <a:gd name="connsiteX14" fmla="*/ 98955 w 237491"/>
                <a:gd name="connsiteY14" fmla="*/ 98955 h 296864"/>
                <a:gd name="connsiteX15" fmla="*/ 98955 w 237491"/>
                <a:gd name="connsiteY15" fmla="*/ 178118 h 296864"/>
                <a:gd name="connsiteX16" fmla="*/ 59373 w 237491"/>
                <a:gd name="connsiteY16" fmla="*/ 178118 h 296864"/>
                <a:gd name="connsiteX17" fmla="*/ 59373 w 237491"/>
                <a:gd name="connsiteY17" fmla="*/ 138537 h 296864"/>
                <a:gd name="connsiteX18" fmla="*/ 98955 w 237491"/>
                <a:gd name="connsiteY18" fmla="*/ 138537 h 296864"/>
                <a:gd name="connsiteX19" fmla="*/ 98955 w 237491"/>
                <a:gd name="connsiteY19" fmla="*/ 178118 h 296864"/>
                <a:gd name="connsiteX20" fmla="*/ 138537 w 237491"/>
                <a:gd name="connsiteY20" fmla="*/ 296864 h 296864"/>
                <a:gd name="connsiteX21" fmla="*/ 237491 w 237491"/>
                <a:gd name="connsiteY21" fmla="*/ 296864 h 296864"/>
                <a:gd name="connsiteX22" fmla="*/ 237491 w 237491"/>
                <a:gd name="connsiteY22" fmla="*/ 0 h 296864"/>
                <a:gd name="connsiteX23" fmla="*/ 0 w 237491"/>
                <a:gd name="connsiteY23" fmla="*/ 0 h 296864"/>
                <a:gd name="connsiteX24" fmla="*/ 0 w 237491"/>
                <a:gd name="connsiteY24" fmla="*/ 217700 h 296864"/>
                <a:gd name="connsiteX25" fmla="*/ 138537 w 237491"/>
                <a:gd name="connsiteY25" fmla="*/ 217700 h 296864"/>
                <a:gd name="connsiteX26" fmla="*/ 138537 w 237491"/>
                <a:gd name="connsiteY26" fmla="*/ 296864 h 296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37491" h="296864">
                  <a:moveTo>
                    <a:pt x="138537" y="138537"/>
                  </a:moveTo>
                  <a:lnTo>
                    <a:pt x="178118" y="138537"/>
                  </a:lnTo>
                  <a:lnTo>
                    <a:pt x="178118" y="178118"/>
                  </a:lnTo>
                  <a:lnTo>
                    <a:pt x="138537" y="178118"/>
                  </a:lnTo>
                  <a:lnTo>
                    <a:pt x="138537" y="138537"/>
                  </a:lnTo>
                  <a:close/>
                  <a:moveTo>
                    <a:pt x="138537" y="59373"/>
                  </a:moveTo>
                  <a:lnTo>
                    <a:pt x="178118" y="59373"/>
                  </a:lnTo>
                  <a:lnTo>
                    <a:pt x="178118" y="98955"/>
                  </a:lnTo>
                  <a:lnTo>
                    <a:pt x="138537" y="98955"/>
                  </a:lnTo>
                  <a:lnTo>
                    <a:pt x="138537" y="59373"/>
                  </a:lnTo>
                  <a:close/>
                  <a:moveTo>
                    <a:pt x="98955" y="98955"/>
                  </a:moveTo>
                  <a:lnTo>
                    <a:pt x="59373" y="98955"/>
                  </a:lnTo>
                  <a:lnTo>
                    <a:pt x="59373" y="59373"/>
                  </a:lnTo>
                  <a:lnTo>
                    <a:pt x="98955" y="59373"/>
                  </a:lnTo>
                  <a:lnTo>
                    <a:pt x="98955" y="98955"/>
                  </a:lnTo>
                  <a:close/>
                  <a:moveTo>
                    <a:pt x="98955" y="178118"/>
                  </a:moveTo>
                  <a:lnTo>
                    <a:pt x="59373" y="178118"/>
                  </a:lnTo>
                  <a:lnTo>
                    <a:pt x="59373" y="138537"/>
                  </a:lnTo>
                  <a:lnTo>
                    <a:pt x="98955" y="138537"/>
                  </a:lnTo>
                  <a:lnTo>
                    <a:pt x="98955" y="178118"/>
                  </a:lnTo>
                  <a:close/>
                  <a:moveTo>
                    <a:pt x="138537" y="296864"/>
                  </a:moveTo>
                  <a:lnTo>
                    <a:pt x="237491" y="296864"/>
                  </a:lnTo>
                  <a:lnTo>
                    <a:pt x="237491" y="0"/>
                  </a:lnTo>
                  <a:lnTo>
                    <a:pt x="0" y="0"/>
                  </a:lnTo>
                  <a:lnTo>
                    <a:pt x="0" y="217700"/>
                  </a:lnTo>
                  <a:lnTo>
                    <a:pt x="138537" y="217700"/>
                  </a:lnTo>
                  <a:lnTo>
                    <a:pt x="138537" y="296864"/>
                  </a:lnTo>
                  <a:close/>
                </a:path>
              </a:pathLst>
            </a:custGeom>
            <a:solidFill>
              <a:schemeClr val="accent1"/>
            </a:solidFill>
            <a:ln w="12700" cap="rnd">
              <a:solidFill>
                <a:schemeClr val="bg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grpSp>
          <p:nvGrpSpPr>
            <p:cNvPr id="75" name="Ryhmä 74">
              <a:extLst>
                <a:ext uri="{FF2B5EF4-FFF2-40B4-BE49-F238E27FC236}">
                  <a16:creationId xmlns:a16="http://schemas.microsoft.com/office/drawing/2014/main" id="{6077018A-3F6F-4343-823E-A8D1C189691B}"/>
                </a:ext>
              </a:extLst>
            </p:cNvPr>
            <p:cNvGrpSpPr/>
            <p:nvPr/>
          </p:nvGrpSpPr>
          <p:grpSpPr>
            <a:xfrm>
              <a:off x="7710954" y="4933234"/>
              <a:ext cx="258723" cy="264940"/>
              <a:chOff x="7778790" y="4965901"/>
              <a:chExt cx="258723" cy="264940"/>
            </a:xfrm>
          </p:grpSpPr>
          <p:grpSp>
            <p:nvGrpSpPr>
              <p:cNvPr id="74" name="Ryhmä 73">
                <a:extLst>
                  <a:ext uri="{FF2B5EF4-FFF2-40B4-BE49-F238E27FC236}">
                    <a16:creationId xmlns:a16="http://schemas.microsoft.com/office/drawing/2014/main" id="{B7C36EAC-D7BD-442E-BFB9-92F959E1F02C}"/>
                  </a:ext>
                </a:extLst>
              </p:cNvPr>
              <p:cNvGrpSpPr/>
              <p:nvPr/>
            </p:nvGrpSpPr>
            <p:grpSpPr>
              <a:xfrm>
                <a:off x="7778790" y="4965901"/>
                <a:ext cx="258723" cy="182859"/>
                <a:chOff x="7778790" y="4965901"/>
                <a:chExt cx="258723" cy="182859"/>
              </a:xfrm>
            </p:grpSpPr>
            <p:sp>
              <p:nvSpPr>
                <p:cNvPr id="64" name="Vapaamuotoinen: Muoto 63">
                  <a:extLst>
                    <a:ext uri="{FF2B5EF4-FFF2-40B4-BE49-F238E27FC236}">
                      <a16:creationId xmlns:a16="http://schemas.microsoft.com/office/drawing/2014/main" id="{84C38058-DF6C-43F6-B745-C006AD48AB94}"/>
                    </a:ext>
                  </a:extLst>
                </p:cNvPr>
                <p:cNvSpPr/>
                <p:nvPr/>
              </p:nvSpPr>
              <p:spPr>
                <a:xfrm>
                  <a:off x="7817120" y="4992990"/>
                  <a:ext cx="33466" cy="128681"/>
                </a:xfrm>
                <a:custGeom>
                  <a:avLst/>
                  <a:gdLst>
                    <a:gd name="connsiteX0" fmla="*/ 53063 w 66531"/>
                    <a:gd name="connsiteY0" fmla="*/ 255822 h 255822"/>
                    <a:gd name="connsiteX1" fmla="*/ 66532 w 66531"/>
                    <a:gd name="connsiteY1" fmla="*/ 242354 h 255822"/>
                    <a:gd name="connsiteX2" fmla="*/ 66265 w 66531"/>
                    <a:gd name="connsiteY2" fmla="*/ 13735 h 255822"/>
                    <a:gd name="connsiteX3" fmla="*/ 66532 w 66531"/>
                    <a:gd name="connsiteY3" fmla="*/ 13468 h 255822"/>
                    <a:gd name="connsiteX4" fmla="*/ 53063 w 66531"/>
                    <a:gd name="connsiteY4" fmla="*/ 0 h 255822"/>
                    <a:gd name="connsiteX5" fmla="*/ 52787 w 66531"/>
                    <a:gd name="connsiteY5" fmla="*/ 255546 h 255822"/>
                    <a:gd name="connsiteX6" fmla="*/ 53063 w 66531"/>
                    <a:gd name="connsiteY6" fmla="*/ 255822 h 255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531" h="255822">
                      <a:moveTo>
                        <a:pt x="53063" y="255822"/>
                      </a:moveTo>
                      <a:lnTo>
                        <a:pt x="66532" y="242354"/>
                      </a:lnTo>
                      <a:cubicBezTo>
                        <a:pt x="3327" y="179297"/>
                        <a:pt x="3208" y="76940"/>
                        <a:pt x="66265" y="13735"/>
                      </a:cubicBezTo>
                      <a:cubicBezTo>
                        <a:pt x="66354" y="13646"/>
                        <a:pt x="66443" y="13557"/>
                        <a:pt x="66532" y="13468"/>
                      </a:cubicBezTo>
                      <a:lnTo>
                        <a:pt x="53063" y="0"/>
                      </a:lnTo>
                      <a:cubicBezTo>
                        <a:pt x="-17580" y="70491"/>
                        <a:pt x="-17704" y="184903"/>
                        <a:pt x="52787" y="255546"/>
                      </a:cubicBezTo>
                      <a:cubicBezTo>
                        <a:pt x="52880" y="255639"/>
                        <a:pt x="52971" y="255731"/>
                        <a:pt x="53063" y="255822"/>
                      </a:cubicBezTo>
                      <a:close/>
                    </a:path>
                  </a:pathLst>
                </a:custGeom>
                <a:solidFill>
                  <a:schemeClr val="bg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
              <p:nvSpPr>
                <p:cNvPr id="65" name="Vapaamuotoinen: Muoto 64">
                  <a:extLst>
                    <a:ext uri="{FF2B5EF4-FFF2-40B4-BE49-F238E27FC236}">
                      <a16:creationId xmlns:a16="http://schemas.microsoft.com/office/drawing/2014/main" id="{772CA237-9E79-44B1-B172-AF32E4DC0E7D}"/>
                    </a:ext>
                  </a:extLst>
                </p:cNvPr>
                <p:cNvSpPr/>
                <p:nvPr/>
              </p:nvSpPr>
              <p:spPr>
                <a:xfrm>
                  <a:off x="7938628" y="5020079"/>
                  <a:ext cx="22225" cy="74502"/>
                </a:xfrm>
                <a:custGeom>
                  <a:avLst/>
                  <a:gdLst>
                    <a:gd name="connsiteX0" fmla="*/ 13468 w 44185"/>
                    <a:gd name="connsiteY0" fmla="*/ 148114 h 148113"/>
                    <a:gd name="connsiteX1" fmla="*/ 13610 w 44185"/>
                    <a:gd name="connsiteY1" fmla="*/ 142 h 148113"/>
                    <a:gd name="connsiteX2" fmla="*/ 13468 w 44185"/>
                    <a:gd name="connsiteY2" fmla="*/ 0 h 148113"/>
                    <a:gd name="connsiteX3" fmla="*/ 0 w 44185"/>
                    <a:gd name="connsiteY3" fmla="*/ 13468 h 148113"/>
                    <a:gd name="connsiteX4" fmla="*/ 132 w 44185"/>
                    <a:gd name="connsiteY4" fmla="*/ 134513 h 148113"/>
                    <a:gd name="connsiteX5" fmla="*/ 0 w 44185"/>
                    <a:gd name="connsiteY5" fmla="*/ 134645 h 148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185" h="148113">
                      <a:moveTo>
                        <a:pt x="13468" y="148114"/>
                      </a:moveTo>
                      <a:cubicBezTo>
                        <a:pt x="54369" y="107292"/>
                        <a:pt x="54433" y="41042"/>
                        <a:pt x="13610" y="142"/>
                      </a:cubicBezTo>
                      <a:cubicBezTo>
                        <a:pt x="13563" y="94"/>
                        <a:pt x="13516" y="48"/>
                        <a:pt x="13468" y="0"/>
                      </a:cubicBezTo>
                      <a:lnTo>
                        <a:pt x="0" y="13468"/>
                      </a:lnTo>
                      <a:cubicBezTo>
                        <a:pt x="33462" y="46857"/>
                        <a:pt x="33521" y="101051"/>
                        <a:pt x="132" y="134513"/>
                      </a:cubicBezTo>
                      <a:cubicBezTo>
                        <a:pt x="89" y="134557"/>
                        <a:pt x="44" y="134602"/>
                        <a:pt x="0" y="134645"/>
                      </a:cubicBezTo>
                      <a:close/>
                    </a:path>
                  </a:pathLst>
                </a:custGeom>
                <a:solidFill>
                  <a:schemeClr val="bg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
              <p:nvSpPr>
                <p:cNvPr id="66" name="Vapaamuotoinen: Muoto 65">
                  <a:extLst>
                    <a:ext uri="{FF2B5EF4-FFF2-40B4-BE49-F238E27FC236}">
                      <a16:creationId xmlns:a16="http://schemas.microsoft.com/office/drawing/2014/main" id="{A3269C68-6C31-42A9-9546-B0F469C23C94}"/>
                    </a:ext>
                  </a:extLst>
                </p:cNvPr>
                <p:cNvSpPr/>
                <p:nvPr/>
              </p:nvSpPr>
              <p:spPr>
                <a:xfrm>
                  <a:off x="7855450" y="5020079"/>
                  <a:ext cx="22225" cy="74502"/>
                </a:xfrm>
                <a:custGeom>
                  <a:avLst/>
                  <a:gdLst>
                    <a:gd name="connsiteX0" fmla="*/ 44185 w 44185"/>
                    <a:gd name="connsiteY0" fmla="*/ 134645 h 148113"/>
                    <a:gd name="connsiteX1" fmla="*/ 44053 w 44185"/>
                    <a:gd name="connsiteY1" fmla="*/ 13601 h 148113"/>
                    <a:gd name="connsiteX2" fmla="*/ 44185 w 44185"/>
                    <a:gd name="connsiteY2" fmla="*/ 13468 h 148113"/>
                    <a:gd name="connsiteX3" fmla="*/ 30717 w 44185"/>
                    <a:gd name="connsiteY3" fmla="*/ 0 h 148113"/>
                    <a:gd name="connsiteX4" fmla="*/ 30575 w 44185"/>
                    <a:gd name="connsiteY4" fmla="*/ 147972 h 148113"/>
                    <a:gd name="connsiteX5" fmla="*/ 30717 w 44185"/>
                    <a:gd name="connsiteY5" fmla="*/ 148114 h 148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185" h="148113">
                      <a:moveTo>
                        <a:pt x="44185" y="134645"/>
                      </a:moveTo>
                      <a:cubicBezTo>
                        <a:pt x="10723" y="101256"/>
                        <a:pt x="10664" y="47063"/>
                        <a:pt x="44053" y="13601"/>
                      </a:cubicBezTo>
                      <a:cubicBezTo>
                        <a:pt x="44097" y="13557"/>
                        <a:pt x="44142" y="13512"/>
                        <a:pt x="44185" y="13468"/>
                      </a:cubicBezTo>
                      <a:lnTo>
                        <a:pt x="30717" y="0"/>
                      </a:lnTo>
                      <a:cubicBezTo>
                        <a:pt x="-10183" y="40822"/>
                        <a:pt x="-10247" y="107071"/>
                        <a:pt x="30575" y="147972"/>
                      </a:cubicBezTo>
                      <a:cubicBezTo>
                        <a:pt x="30623" y="148019"/>
                        <a:pt x="30669" y="148066"/>
                        <a:pt x="30717" y="148114"/>
                      </a:cubicBezTo>
                      <a:close/>
                    </a:path>
                  </a:pathLst>
                </a:custGeom>
                <a:solidFill>
                  <a:schemeClr val="bg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
              <p:nvSpPr>
                <p:cNvPr id="67" name="Vapaamuotoinen: Muoto 66">
                  <a:extLst>
                    <a:ext uri="{FF2B5EF4-FFF2-40B4-BE49-F238E27FC236}">
                      <a16:creationId xmlns:a16="http://schemas.microsoft.com/office/drawing/2014/main" id="{DA82EAB4-EE8A-45C6-ACE3-62F5740ACC96}"/>
                    </a:ext>
                  </a:extLst>
                </p:cNvPr>
                <p:cNvSpPr/>
                <p:nvPr/>
              </p:nvSpPr>
              <p:spPr>
                <a:xfrm>
                  <a:off x="7992807" y="4965901"/>
                  <a:ext cx="44706" cy="182859"/>
                </a:xfrm>
                <a:custGeom>
                  <a:avLst/>
                  <a:gdLst>
                    <a:gd name="connsiteX0" fmla="*/ 0 w 88878"/>
                    <a:gd name="connsiteY0" fmla="*/ 350063 h 363531"/>
                    <a:gd name="connsiteX1" fmla="*/ 13468 w 88878"/>
                    <a:gd name="connsiteY1" fmla="*/ 363531 h 363531"/>
                    <a:gd name="connsiteX2" fmla="*/ 13879 w 88878"/>
                    <a:gd name="connsiteY2" fmla="*/ 411 h 363531"/>
                    <a:gd name="connsiteX3" fmla="*/ 13468 w 88878"/>
                    <a:gd name="connsiteY3" fmla="*/ 0 h 363531"/>
                    <a:gd name="connsiteX4" fmla="*/ 0 w 88878"/>
                    <a:gd name="connsiteY4" fmla="*/ 13468 h 363531"/>
                    <a:gd name="connsiteX5" fmla="*/ 401 w 88878"/>
                    <a:gd name="connsiteY5" fmla="*/ 349662 h 363531"/>
                    <a:gd name="connsiteX6" fmla="*/ 0 w 88878"/>
                    <a:gd name="connsiteY6" fmla="*/ 350063 h 363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878" h="363531">
                      <a:moveTo>
                        <a:pt x="0" y="350063"/>
                      </a:moveTo>
                      <a:lnTo>
                        <a:pt x="13468" y="363531"/>
                      </a:lnTo>
                      <a:cubicBezTo>
                        <a:pt x="113855" y="263371"/>
                        <a:pt x="114038" y="100796"/>
                        <a:pt x="13879" y="411"/>
                      </a:cubicBezTo>
                      <a:cubicBezTo>
                        <a:pt x="13742" y="273"/>
                        <a:pt x="13605" y="136"/>
                        <a:pt x="13468" y="0"/>
                      </a:cubicBezTo>
                      <a:lnTo>
                        <a:pt x="0" y="13468"/>
                      </a:lnTo>
                      <a:cubicBezTo>
                        <a:pt x="92948" y="106195"/>
                        <a:pt x="93128" y="256714"/>
                        <a:pt x="401" y="349662"/>
                      </a:cubicBezTo>
                      <a:cubicBezTo>
                        <a:pt x="268" y="349796"/>
                        <a:pt x="133" y="349929"/>
                        <a:pt x="0" y="350063"/>
                      </a:cubicBezTo>
                      <a:close/>
                    </a:path>
                  </a:pathLst>
                </a:custGeom>
                <a:solidFill>
                  <a:schemeClr val="bg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
              <p:nvSpPr>
                <p:cNvPr id="68" name="Vapaamuotoinen: Muoto 67">
                  <a:extLst>
                    <a:ext uri="{FF2B5EF4-FFF2-40B4-BE49-F238E27FC236}">
                      <a16:creationId xmlns:a16="http://schemas.microsoft.com/office/drawing/2014/main" id="{9B5BC021-E6C1-4220-931B-AD2010AD4396}"/>
                    </a:ext>
                  </a:extLst>
                </p:cNvPr>
                <p:cNvSpPr/>
                <p:nvPr/>
              </p:nvSpPr>
              <p:spPr>
                <a:xfrm>
                  <a:off x="7778790" y="4965901"/>
                  <a:ext cx="44706" cy="182859"/>
                </a:xfrm>
                <a:custGeom>
                  <a:avLst/>
                  <a:gdLst>
                    <a:gd name="connsiteX0" fmla="*/ 88878 w 88878"/>
                    <a:gd name="connsiteY0" fmla="*/ 350063 h 363531"/>
                    <a:gd name="connsiteX1" fmla="*/ 88477 w 88878"/>
                    <a:gd name="connsiteY1" fmla="*/ 13869 h 363531"/>
                    <a:gd name="connsiteX2" fmla="*/ 88878 w 88878"/>
                    <a:gd name="connsiteY2" fmla="*/ 13468 h 363531"/>
                    <a:gd name="connsiteX3" fmla="*/ 75410 w 88878"/>
                    <a:gd name="connsiteY3" fmla="*/ 0 h 363531"/>
                    <a:gd name="connsiteX4" fmla="*/ 74999 w 88878"/>
                    <a:gd name="connsiteY4" fmla="*/ 363121 h 363531"/>
                    <a:gd name="connsiteX5" fmla="*/ 75410 w 88878"/>
                    <a:gd name="connsiteY5" fmla="*/ 363531 h 363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878" h="363531">
                      <a:moveTo>
                        <a:pt x="88878" y="350063"/>
                      </a:moveTo>
                      <a:cubicBezTo>
                        <a:pt x="-4070" y="257336"/>
                        <a:pt x="-4250" y="106817"/>
                        <a:pt x="88477" y="13869"/>
                      </a:cubicBezTo>
                      <a:cubicBezTo>
                        <a:pt x="88611" y="13735"/>
                        <a:pt x="88745" y="13602"/>
                        <a:pt x="88878" y="13468"/>
                      </a:cubicBezTo>
                      <a:lnTo>
                        <a:pt x="75410" y="0"/>
                      </a:lnTo>
                      <a:cubicBezTo>
                        <a:pt x="-24976" y="100160"/>
                        <a:pt x="-25160" y="262735"/>
                        <a:pt x="74999" y="363121"/>
                      </a:cubicBezTo>
                      <a:cubicBezTo>
                        <a:pt x="75136" y="363258"/>
                        <a:pt x="75273" y="363395"/>
                        <a:pt x="75410" y="363531"/>
                      </a:cubicBezTo>
                      <a:close/>
                    </a:path>
                  </a:pathLst>
                </a:custGeom>
                <a:solidFill>
                  <a:schemeClr val="bg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
              <p:nvSpPr>
                <p:cNvPr id="69" name="Vapaamuotoinen: Muoto 68">
                  <a:extLst>
                    <a:ext uri="{FF2B5EF4-FFF2-40B4-BE49-F238E27FC236}">
                      <a16:creationId xmlns:a16="http://schemas.microsoft.com/office/drawing/2014/main" id="{C38A1F0D-B916-4450-84FD-B800E8C1541C}"/>
                    </a:ext>
                  </a:extLst>
                </p:cNvPr>
                <p:cNvSpPr/>
                <p:nvPr/>
              </p:nvSpPr>
              <p:spPr>
                <a:xfrm>
                  <a:off x="7965717" y="4992990"/>
                  <a:ext cx="33466" cy="128681"/>
                </a:xfrm>
                <a:custGeom>
                  <a:avLst/>
                  <a:gdLst>
                    <a:gd name="connsiteX0" fmla="*/ 13468 w 66531"/>
                    <a:gd name="connsiteY0" fmla="*/ 255822 h 255822"/>
                    <a:gd name="connsiteX1" fmla="*/ 13745 w 66531"/>
                    <a:gd name="connsiteY1" fmla="*/ 276 h 255822"/>
                    <a:gd name="connsiteX2" fmla="*/ 13468 w 66531"/>
                    <a:gd name="connsiteY2" fmla="*/ 0 h 255822"/>
                    <a:gd name="connsiteX3" fmla="*/ 0 w 66531"/>
                    <a:gd name="connsiteY3" fmla="*/ 13468 h 255822"/>
                    <a:gd name="connsiteX4" fmla="*/ 267 w 66531"/>
                    <a:gd name="connsiteY4" fmla="*/ 242087 h 255822"/>
                    <a:gd name="connsiteX5" fmla="*/ 0 w 66531"/>
                    <a:gd name="connsiteY5" fmla="*/ 242354 h 255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531" h="255822">
                      <a:moveTo>
                        <a:pt x="13468" y="255822"/>
                      </a:moveTo>
                      <a:cubicBezTo>
                        <a:pt x="84111" y="185332"/>
                        <a:pt x="84235" y="70919"/>
                        <a:pt x="13745" y="276"/>
                      </a:cubicBezTo>
                      <a:cubicBezTo>
                        <a:pt x="13652" y="184"/>
                        <a:pt x="13561" y="91"/>
                        <a:pt x="13468" y="0"/>
                      </a:cubicBezTo>
                      <a:lnTo>
                        <a:pt x="0" y="13468"/>
                      </a:lnTo>
                      <a:cubicBezTo>
                        <a:pt x="63205" y="76526"/>
                        <a:pt x="63324" y="178882"/>
                        <a:pt x="267" y="242087"/>
                      </a:cubicBezTo>
                      <a:cubicBezTo>
                        <a:pt x="178" y="242177"/>
                        <a:pt x="89" y="242266"/>
                        <a:pt x="0" y="242354"/>
                      </a:cubicBezTo>
                      <a:close/>
                    </a:path>
                  </a:pathLst>
                </a:custGeom>
                <a:solidFill>
                  <a:schemeClr val="bg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grpSp>
          <p:pic>
            <p:nvPicPr>
              <p:cNvPr id="59" name="Kuva 58">
                <a:extLst>
                  <a:ext uri="{FF2B5EF4-FFF2-40B4-BE49-F238E27FC236}">
                    <a16:creationId xmlns:a16="http://schemas.microsoft.com/office/drawing/2014/main" id="{C81A4C87-84EF-47DD-AC64-B71964C92A9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898626" y="5030816"/>
                <a:ext cx="19050" cy="200025"/>
              </a:xfrm>
              <a:prstGeom prst="rect">
                <a:avLst/>
              </a:prstGeom>
            </p:spPr>
          </p:pic>
        </p:grpSp>
      </p:grpSp>
      <p:sp>
        <p:nvSpPr>
          <p:cNvPr id="38" name="Kuvan paikkamerkki 10">
            <a:extLst>
              <a:ext uri="{FF2B5EF4-FFF2-40B4-BE49-F238E27FC236}">
                <a16:creationId xmlns:a16="http://schemas.microsoft.com/office/drawing/2014/main" id="{5251BD7E-34AA-4B5F-9D53-A79F914733E9}"/>
              </a:ext>
            </a:extLst>
          </p:cNvPr>
          <p:cNvSpPr txBox="1">
            <a:spLocks/>
          </p:cNvSpPr>
          <p:nvPr/>
        </p:nvSpPr>
        <p:spPr>
          <a:xfrm>
            <a:off x="9116943" y="2722864"/>
            <a:ext cx="2577436" cy="3240000"/>
          </a:xfrm>
          <a:prstGeom prst="rect">
            <a:avLst/>
          </a:prstGeom>
          <a:solidFill>
            <a:schemeClr val="accent1"/>
          </a:solidFill>
          <a:ln w="19050">
            <a:solidFill>
              <a:schemeClr val="bg1"/>
            </a:solidFill>
          </a:ln>
        </p:spPr>
        <p:txBody>
          <a:bodyPr vert="horz" lIns="180000" tIns="126000" rIns="0" bIns="0" rtlCol="0" anchor="t" anchorCtr="0">
            <a:noAutofit/>
          </a:bodyPr>
          <a:lstStyle/>
          <a:p>
            <a:pPr marL="0" marR="0" lvl="0" indent="0" algn="l" defTabSz="914400" rtl="0" eaLnBrk="1" fontAlgn="auto" latinLnBrk="0" hangingPunct="1">
              <a:lnSpc>
                <a:spcPts val="1800"/>
              </a:lnSpc>
              <a:spcBef>
                <a:spcPts val="0"/>
              </a:spcBef>
              <a:spcAft>
                <a:spcPts val="400"/>
              </a:spcAft>
              <a:buClrTx/>
              <a:buSzTx/>
              <a:buFontTx/>
              <a:buNone/>
              <a:tabLst/>
              <a:defRPr/>
            </a:pPr>
            <a:r>
              <a:rPr kumimoji="0" lang="fi-FI" sz="1600" u="none" strike="noStrike" kern="1200" cap="none" spc="0" normalizeH="0" baseline="0" noProof="0" dirty="0">
                <a:ln>
                  <a:noFill/>
                </a:ln>
                <a:solidFill>
                  <a:srgbClr val="FFFFFF"/>
                </a:solidFill>
                <a:effectLst/>
                <a:uLnTx/>
                <a:uFillTx/>
                <a:latin typeface="Times New Roman" panose="02020603050405020304" pitchFamily="18" charset="0"/>
                <a:ea typeface="+mn-ea"/>
                <a:cs typeface="+mn-cs"/>
              </a:rPr>
              <a:t>City</a:t>
            </a:r>
          </a:p>
          <a:p>
            <a:pPr marL="171450" marR="0" lvl="0" indent="-171450" algn="l" defTabSz="914400" rtl="0" eaLnBrk="1" fontAlgn="auto" latinLnBrk="0" hangingPunct="1">
              <a:lnSpc>
                <a:spcPts val="1600"/>
              </a:lnSpc>
              <a:spcBef>
                <a:spcPts val="0"/>
              </a:spcBef>
              <a:spcAft>
                <a:spcPts val="200"/>
              </a:spcAft>
              <a:buClrTx/>
              <a:buSzTx/>
              <a:buFont typeface="Arial" panose="020B0604020202020204" pitchFamily="34" charset="0"/>
              <a:buChar char="•"/>
              <a:tabLst>
                <a:tab pos="286511" algn="l"/>
              </a:tabLst>
              <a:defRPr/>
            </a:pPr>
            <a:r>
              <a:rPr kumimoji="0" lang="fi-FI" sz="1400" u="none" strike="noStrike" kern="1200" cap="none" spc="0" normalizeH="0" baseline="0" noProof="0" dirty="0" err="1">
                <a:ln>
                  <a:noFill/>
                </a:ln>
                <a:solidFill>
                  <a:srgbClr val="721465">
                    <a:lumMod val="20000"/>
                    <a:lumOff val="80000"/>
                  </a:srgbClr>
                </a:solidFill>
                <a:effectLst/>
                <a:uLnTx/>
                <a:uFillTx/>
                <a:latin typeface="Times New Roman" panose="02020603050405020304" pitchFamily="18" charset="0"/>
                <a:ea typeface="+mn-ea"/>
                <a:cs typeface="+mn-cs"/>
              </a:rPr>
              <a:t>Regional</a:t>
            </a:r>
            <a:r>
              <a:rPr kumimoji="0" lang="fi-FI" sz="1400" u="none" strike="noStrike" kern="1200" cap="none" spc="0" normalizeH="0" baseline="0" noProof="0" dirty="0">
                <a:ln>
                  <a:noFill/>
                </a:ln>
                <a:solidFill>
                  <a:srgbClr val="721465">
                    <a:lumMod val="20000"/>
                    <a:lumOff val="80000"/>
                  </a:srgbClr>
                </a:solidFill>
                <a:effectLst/>
                <a:uLnTx/>
                <a:uFillTx/>
                <a:latin typeface="Times New Roman" panose="02020603050405020304" pitchFamily="18" charset="0"/>
                <a:ea typeface="+mn-ea"/>
                <a:cs typeface="+mn-cs"/>
              </a:rPr>
              <a:t> </a:t>
            </a:r>
            <a:r>
              <a:rPr kumimoji="0" lang="fi-FI" sz="1400" u="none" strike="noStrike" kern="1200" cap="none" spc="0" normalizeH="0" baseline="0" noProof="0" dirty="0" err="1">
                <a:ln>
                  <a:noFill/>
                </a:ln>
                <a:solidFill>
                  <a:srgbClr val="721465">
                    <a:lumMod val="20000"/>
                    <a:lumOff val="80000"/>
                  </a:srgbClr>
                </a:solidFill>
                <a:effectLst/>
                <a:uLnTx/>
                <a:uFillTx/>
                <a:latin typeface="Times New Roman" panose="02020603050405020304" pitchFamily="18" charset="0"/>
                <a:ea typeface="+mn-ea"/>
                <a:cs typeface="+mn-cs"/>
              </a:rPr>
              <a:t>development</a:t>
            </a:r>
            <a:endParaRPr kumimoji="0" lang="fi-FI" sz="1400" u="none" strike="noStrike" kern="1200" cap="none" spc="0" normalizeH="0" baseline="0" noProof="0" dirty="0">
              <a:ln>
                <a:noFill/>
              </a:ln>
              <a:solidFill>
                <a:srgbClr val="721465">
                  <a:lumMod val="20000"/>
                  <a:lumOff val="80000"/>
                </a:srgbClr>
              </a:solidFill>
              <a:effectLst/>
              <a:uLnTx/>
              <a:uFillTx/>
              <a:latin typeface="Times New Roman" panose="02020603050405020304" pitchFamily="18" charset="0"/>
              <a:ea typeface="+mn-ea"/>
              <a:cs typeface="+mn-cs"/>
            </a:endParaRPr>
          </a:p>
          <a:p>
            <a:pPr marL="171450" marR="0" lvl="0" indent="-171450" algn="l" defTabSz="914400" rtl="0" eaLnBrk="1" fontAlgn="auto" latinLnBrk="0" hangingPunct="1">
              <a:lnSpc>
                <a:spcPts val="1600"/>
              </a:lnSpc>
              <a:spcBef>
                <a:spcPts val="0"/>
              </a:spcBef>
              <a:spcAft>
                <a:spcPts val="200"/>
              </a:spcAft>
              <a:buClrTx/>
              <a:buSzTx/>
              <a:buFont typeface="Arial" panose="020B0604020202020204" pitchFamily="34" charset="0"/>
              <a:buChar char="•"/>
              <a:tabLst>
                <a:tab pos="286511" algn="l"/>
              </a:tabLst>
              <a:defRPr/>
            </a:pPr>
            <a:r>
              <a:rPr lang="fi-FI" sz="1400" dirty="0">
                <a:solidFill>
                  <a:srgbClr val="721465">
                    <a:lumMod val="20000"/>
                    <a:lumOff val="80000"/>
                  </a:srgbClr>
                </a:solidFill>
                <a:latin typeface="Times New Roman" panose="02020603050405020304" pitchFamily="18" charset="0"/>
              </a:rPr>
              <a:t>Prevention of </a:t>
            </a:r>
            <a:r>
              <a:rPr lang="fi-FI" sz="1400" dirty="0" err="1">
                <a:solidFill>
                  <a:srgbClr val="721465">
                    <a:lumMod val="20000"/>
                    <a:lumOff val="80000"/>
                  </a:srgbClr>
                </a:solidFill>
                <a:latin typeface="Times New Roman" panose="02020603050405020304" pitchFamily="18" charset="0"/>
              </a:rPr>
              <a:t>segregation</a:t>
            </a:r>
            <a:endParaRPr lang="fi-FI" sz="1400" dirty="0">
              <a:solidFill>
                <a:srgbClr val="721465">
                  <a:lumMod val="20000"/>
                  <a:lumOff val="80000"/>
                </a:srgbClr>
              </a:solidFill>
              <a:latin typeface="Times New Roman" panose="02020603050405020304" pitchFamily="18" charset="0"/>
            </a:endParaRPr>
          </a:p>
          <a:p>
            <a:pPr marL="171450" marR="0" lvl="0" indent="-171450" algn="l" defTabSz="914400" rtl="0" eaLnBrk="1" fontAlgn="auto" latinLnBrk="0" hangingPunct="1">
              <a:lnSpc>
                <a:spcPts val="1600"/>
              </a:lnSpc>
              <a:spcBef>
                <a:spcPts val="0"/>
              </a:spcBef>
              <a:spcAft>
                <a:spcPts val="200"/>
              </a:spcAft>
              <a:buClrTx/>
              <a:buSzTx/>
              <a:buFont typeface="Arial" panose="020B0604020202020204" pitchFamily="34" charset="0"/>
              <a:buChar char="•"/>
              <a:tabLst>
                <a:tab pos="286511" algn="l"/>
              </a:tabLst>
              <a:defRPr/>
            </a:pPr>
            <a:r>
              <a:rPr kumimoji="0" lang="fi-FI" sz="1400" u="none" strike="noStrike" kern="1200" cap="none" spc="0" normalizeH="0" baseline="0" noProof="0" dirty="0" err="1">
                <a:ln>
                  <a:noFill/>
                </a:ln>
                <a:solidFill>
                  <a:srgbClr val="721465">
                    <a:lumMod val="20000"/>
                    <a:lumOff val="80000"/>
                  </a:srgbClr>
                </a:solidFill>
                <a:effectLst/>
                <a:uLnTx/>
                <a:uFillTx/>
                <a:latin typeface="Times New Roman" panose="02020603050405020304" pitchFamily="18" charset="0"/>
                <a:ea typeface="+mn-ea"/>
                <a:cs typeface="+mn-cs"/>
              </a:rPr>
              <a:t>Balanced</a:t>
            </a:r>
            <a:r>
              <a:rPr kumimoji="0" lang="fi-FI" sz="1400" u="none" strike="noStrike" kern="1200" cap="none" spc="0" normalizeH="0" baseline="0" noProof="0" dirty="0">
                <a:ln>
                  <a:noFill/>
                </a:ln>
                <a:solidFill>
                  <a:srgbClr val="721465">
                    <a:lumMod val="20000"/>
                    <a:lumOff val="80000"/>
                  </a:srgbClr>
                </a:solidFill>
                <a:effectLst/>
                <a:uLnTx/>
                <a:uFillTx/>
                <a:latin typeface="Times New Roman" panose="02020603050405020304" pitchFamily="18" charset="0"/>
                <a:ea typeface="+mn-ea"/>
                <a:cs typeface="+mn-cs"/>
              </a:rPr>
              <a:t> </a:t>
            </a:r>
            <a:r>
              <a:rPr kumimoji="0" lang="fi-FI" sz="1400" u="none" strike="noStrike" kern="1200" cap="none" spc="0" normalizeH="0" baseline="0" noProof="0" dirty="0" err="1">
                <a:ln>
                  <a:noFill/>
                </a:ln>
                <a:solidFill>
                  <a:srgbClr val="721465">
                    <a:lumMod val="20000"/>
                    <a:lumOff val="80000"/>
                  </a:srgbClr>
                </a:solidFill>
                <a:effectLst/>
                <a:uLnTx/>
                <a:uFillTx/>
                <a:latin typeface="Times New Roman" panose="02020603050405020304" pitchFamily="18" charset="0"/>
                <a:ea typeface="+mn-ea"/>
                <a:cs typeface="+mn-cs"/>
              </a:rPr>
              <a:t>areas</a:t>
            </a:r>
            <a:endParaRPr kumimoji="0" lang="fi-FI" sz="1400" u="none" strike="noStrike" kern="1200" cap="none" spc="0" normalizeH="0" baseline="0" noProof="0" dirty="0">
              <a:ln>
                <a:noFill/>
              </a:ln>
              <a:solidFill>
                <a:srgbClr val="721465">
                  <a:lumMod val="20000"/>
                  <a:lumOff val="80000"/>
                </a:srgbClr>
              </a:solidFill>
              <a:effectLst/>
              <a:uLnTx/>
              <a:uFillTx/>
              <a:latin typeface="Times New Roman" panose="02020603050405020304" pitchFamily="18" charset="0"/>
              <a:ea typeface="+mn-ea"/>
              <a:cs typeface="+mn-cs"/>
            </a:endParaRPr>
          </a:p>
          <a:p>
            <a:pPr marL="171450" marR="0" lvl="0" indent="-171450" algn="l" defTabSz="914400" rtl="0" eaLnBrk="1" fontAlgn="auto" latinLnBrk="0" hangingPunct="1">
              <a:lnSpc>
                <a:spcPts val="1600"/>
              </a:lnSpc>
              <a:spcBef>
                <a:spcPts val="0"/>
              </a:spcBef>
              <a:spcAft>
                <a:spcPts val="200"/>
              </a:spcAft>
              <a:buClrTx/>
              <a:buSzTx/>
              <a:buFont typeface="Arial" panose="020B0604020202020204" pitchFamily="34" charset="0"/>
              <a:buChar char="•"/>
              <a:tabLst>
                <a:tab pos="286511" algn="l"/>
              </a:tabLst>
              <a:defRPr/>
            </a:pPr>
            <a:r>
              <a:rPr lang="fi-FI" sz="1400" dirty="0">
                <a:solidFill>
                  <a:srgbClr val="721465">
                    <a:lumMod val="20000"/>
                    <a:lumOff val="80000"/>
                  </a:srgbClr>
                </a:solidFill>
                <a:latin typeface="Times New Roman" panose="02020603050405020304" pitchFamily="18" charset="0"/>
              </a:rPr>
              <a:t>Social </a:t>
            </a:r>
            <a:r>
              <a:rPr lang="fi-FI" sz="1400" dirty="0" err="1">
                <a:solidFill>
                  <a:srgbClr val="721465">
                    <a:lumMod val="20000"/>
                    <a:lumOff val="80000"/>
                  </a:srgbClr>
                </a:solidFill>
                <a:latin typeface="Times New Roman" panose="02020603050405020304" pitchFamily="18" charset="0"/>
              </a:rPr>
              <a:t>peace</a:t>
            </a:r>
            <a:endParaRPr kumimoji="0" lang="fi-FI" sz="1400" u="none" strike="noStrike" kern="1200" cap="none" spc="0" normalizeH="0" baseline="0" noProof="0" dirty="0">
              <a:ln>
                <a:noFill/>
              </a:ln>
              <a:solidFill>
                <a:srgbClr val="721465">
                  <a:lumMod val="20000"/>
                  <a:lumOff val="80000"/>
                </a:srgbClr>
              </a:solidFill>
              <a:effectLst/>
              <a:uLnTx/>
              <a:uFillTx/>
              <a:latin typeface="Times New Roman" panose="02020603050405020304" pitchFamily="18" charset="0"/>
              <a:ea typeface="+mn-ea"/>
              <a:cs typeface="+mn-cs"/>
            </a:endParaRPr>
          </a:p>
        </p:txBody>
      </p:sp>
      <p:sp>
        <p:nvSpPr>
          <p:cNvPr id="4" name="Rectangle 1">
            <a:extLst>
              <a:ext uri="{FF2B5EF4-FFF2-40B4-BE49-F238E27FC236}">
                <a16:creationId xmlns:a16="http://schemas.microsoft.com/office/drawing/2014/main" id="{A5181804-2CCC-B24B-2D94-233C5516D635}"/>
              </a:ext>
            </a:extLst>
          </p:cNvPr>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i-FI" altLang="fi-FI" sz="1800" u="none" strike="noStrike" cap="none" normalizeH="0" baseline="0" dirty="0">
              <a:ln>
                <a:noFill/>
              </a:ln>
              <a:solidFill>
                <a:schemeClr val="tx1"/>
              </a:solidFill>
              <a:effectLst/>
              <a:latin typeface="Times New Roman" panose="02020603050405020304" pitchFamily="18" charset="0"/>
            </a:endParaRPr>
          </a:p>
        </p:txBody>
      </p:sp>
      <p:sp>
        <p:nvSpPr>
          <p:cNvPr id="5" name="Rectangle 2">
            <a:extLst>
              <a:ext uri="{FF2B5EF4-FFF2-40B4-BE49-F238E27FC236}">
                <a16:creationId xmlns:a16="http://schemas.microsoft.com/office/drawing/2014/main" id="{510B2328-6058-159E-92A0-6E24CBC7D247}"/>
              </a:ext>
            </a:extLst>
          </p:cNvPr>
          <p:cNvSpPr>
            <a:spLocks noChangeArrowheads="1"/>
          </p:cNvSpPr>
          <p:nvPr/>
        </p:nvSpPr>
        <p:spPr bwMode="auto">
          <a:xfrm>
            <a:off x="0" y="-48399"/>
            <a:ext cx="65"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fi-FI" altLang="fi-FI" sz="1800" u="none" strike="noStrike" cap="none" normalizeH="0" baseline="0" dirty="0">
                <a:ln>
                  <a:noFill/>
                </a:ln>
                <a:solidFill>
                  <a:schemeClr val="tx1"/>
                </a:solidFill>
                <a:effectLst/>
                <a:latin typeface="Times New Roman" panose="02020603050405020304" pitchFamily="18" charset="0"/>
              </a:rPr>
            </a:br>
            <a:endParaRPr kumimoji="0" lang="fi-FI" altLang="fi-FI" sz="1800" u="none" strike="noStrike" cap="none" normalizeH="0" baseline="0" dirty="0">
              <a:ln>
                <a:noFill/>
              </a:ln>
              <a:solidFill>
                <a:schemeClr val="tx1"/>
              </a:solidFill>
              <a:effectLst/>
              <a:latin typeface="Times New Roman" panose="02020603050405020304" pitchFamily="18" charset="0"/>
            </a:endParaRPr>
          </a:p>
        </p:txBody>
      </p:sp>
    </p:spTree>
    <p:extLst>
      <p:ext uri="{BB962C8B-B14F-4D97-AF65-F5344CB8AC3E}">
        <p14:creationId xmlns:p14="http://schemas.microsoft.com/office/powerpoint/2010/main" val="20008654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7FD754F-00AA-4719-A53D-3A3C709C49F1}"/>
              </a:ext>
            </a:extLst>
          </p:cNvPr>
          <p:cNvSpPr>
            <a:spLocks noGrp="1"/>
          </p:cNvSpPr>
          <p:nvPr>
            <p:ph type="title"/>
          </p:nvPr>
        </p:nvSpPr>
        <p:spPr>
          <a:xfrm>
            <a:off x="296747" y="200819"/>
            <a:ext cx="11377215" cy="923925"/>
          </a:xfrm>
        </p:spPr>
        <p:txBody>
          <a:bodyPr/>
          <a:lstStyle/>
          <a:p>
            <a:r>
              <a:rPr lang="fi-FI" dirty="0"/>
              <a:t>Method:</a:t>
            </a:r>
            <a:br>
              <a:rPr lang="fi-FI" dirty="0"/>
            </a:br>
            <a:r>
              <a:rPr lang="fi-FI" dirty="0"/>
              <a:t>Community advisor</a:t>
            </a:r>
          </a:p>
        </p:txBody>
      </p:sp>
      <p:sp>
        <p:nvSpPr>
          <p:cNvPr id="3" name="Sisällön paikkamerkki 2">
            <a:extLst>
              <a:ext uri="{FF2B5EF4-FFF2-40B4-BE49-F238E27FC236}">
                <a16:creationId xmlns:a16="http://schemas.microsoft.com/office/drawing/2014/main" id="{BC5ABF98-BA25-4540-A775-92F70F1FA98D}"/>
              </a:ext>
            </a:extLst>
          </p:cNvPr>
          <p:cNvSpPr>
            <a:spLocks noGrp="1"/>
          </p:cNvSpPr>
          <p:nvPr>
            <p:ph sz="quarter" idx="13"/>
          </p:nvPr>
        </p:nvSpPr>
        <p:spPr>
          <a:xfrm>
            <a:off x="335360" y="1124744"/>
            <a:ext cx="5472113" cy="4321175"/>
          </a:xfrm>
        </p:spPr>
        <p:txBody>
          <a:bodyPr vert="horz" lIns="0" tIns="0" rIns="0" bIns="0" rtlCol="0" anchor="t">
            <a:noAutofit/>
          </a:bodyPr>
          <a:lstStyle/>
          <a:p>
            <a:pPr marL="0" marR="323850" indent="0">
              <a:buNone/>
            </a:pPr>
            <a:endParaRPr lang="fi-FI" sz="1600" dirty="0">
              <a:ea typeface="Times New Roman" panose="02020603050405020304" pitchFamily="18" charset="0"/>
              <a:cs typeface="Times New Roman" panose="02020603050405020304" pitchFamily="18" charset="0"/>
            </a:endParaRPr>
          </a:p>
          <a:p>
            <a:pPr marL="0" marR="323850" indent="0">
              <a:buNone/>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Community Advisors provide a service and help to residents in their own language and as a peer, alongside social work practitioners.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Practioners</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offer professional support and oversee the quality of the service given.</a:t>
            </a:r>
            <a:r>
              <a:rPr lang="fi-FI" sz="1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fi-FI" sz="1800" dirty="0">
              <a:latin typeface="Times New Roman" panose="02020603050405020304" pitchFamily="18" charset="0"/>
              <a:ea typeface="Times New Roman" panose="02020603050405020304" pitchFamily="18" charset="0"/>
              <a:cs typeface="Times New Roman" panose="02020603050405020304" pitchFamily="18" charset="0"/>
            </a:endParaRPr>
          </a:p>
          <a:p>
            <a:pPr marL="0" marR="323850" indent="0">
              <a:buNone/>
            </a:pPr>
            <a:r>
              <a:rPr lang="fi-FI" sz="1800" dirty="0" err="1">
                <a:latin typeface="Times New Roman" panose="02020603050405020304" pitchFamily="18" charset="0"/>
                <a:ea typeface="Calibri" panose="020F0502020204030204" pitchFamily="34" charset="0"/>
                <a:cs typeface="Times New Roman" panose="02020603050405020304" pitchFamily="18" charset="0"/>
              </a:rPr>
              <a:t>The</a:t>
            </a:r>
            <a:r>
              <a:rPr lang="fi-FI" sz="1800" dirty="0">
                <a:latin typeface="Times New Roman" panose="02020603050405020304" pitchFamily="18" charset="0"/>
                <a:ea typeface="Calibri" panose="020F0502020204030204" pitchFamily="34" charset="0"/>
                <a:cs typeface="Times New Roman" panose="02020603050405020304" pitchFamily="18" charset="0"/>
              </a:rPr>
              <a:t> </a:t>
            </a:r>
            <a:r>
              <a:rPr lang="fi-FI" sz="1800" dirty="0" err="1">
                <a:latin typeface="Times New Roman" panose="02020603050405020304" pitchFamily="18" charset="0"/>
                <a:ea typeface="Calibri" panose="020F0502020204030204" pitchFamily="34" charset="0"/>
                <a:cs typeface="Times New Roman" panose="02020603050405020304" pitchFamily="18" charset="0"/>
              </a:rPr>
              <a:t>core</a:t>
            </a:r>
            <a:r>
              <a:rPr lang="fi-FI" sz="1800" dirty="0">
                <a:latin typeface="Times New Roman" panose="02020603050405020304" pitchFamily="18" charset="0"/>
                <a:ea typeface="Calibri" panose="020F0502020204030204" pitchFamily="34" charset="0"/>
                <a:cs typeface="Times New Roman" panose="02020603050405020304" pitchFamily="18" charset="0"/>
              </a:rPr>
              <a:t> </a:t>
            </a:r>
            <a:r>
              <a:rPr lang="fi-FI" sz="1800" dirty="0" err="1">
                <a:latin typeface="Times New Roman" panose="02020603050405020304" pitchFamily="18" charset="0"/>
                <a:ea typeface="Calibri" panose="020F0502020204030204" pitchFamily="34" charset="0"/>
                <a:cs typeface="Times New Roman" panose="02020603050405020304" pitchFamily="18" charset="0"/>
              </a:rPr>
              <a:t>elements</a:t>
            </a:r>
            <a:r>
              <a:rPr lang="fi-FI" sz="1800" dirty="0">
                <a:latin typeface="Times New Roman" panose="02020603050405020304" pitchFamily="18" charset="0"/>
                <a:ea typeface="Calibri" panose="020F0502020204030204" pitchFamily="34" charset="0"/>
                <a:cs typeface="Times New Roman" panose="02020603050405020304" pitchFamily="18" charset="0"/>
              </a:rPr>
              <a:t> of </a:t>
            </a:r>
            <a:r>
              <a:rPr lang="fi-FI" sz="1800" dirty="0" err="1">
                <a:latin typeface="Times New Roman" panose="02020603050405020304" pitchFamily="18" charset="0"/>
                <a:ea typeface="Calibri" panose="020F0502020204030204" pitchFamily="34" charset="0"/>
                <a:cs typeface="Times New Roman" panose="02020603050405020304" pitchFamily="18" charset="0"/>
              </a:rPr>
              <a:t>community</a:t>
            </a:r>
            <a:r>
              <a:rPr lang="fi-FI" sz="1800" dirty="0">
                <a:latin typeface="Times New Roman" panose="02020603050405020304" pitchFamily="18" charset="0"/>
                <a:ea typeface="Calibri" panose="020F0502020204030204" pitchFamily="34" charset="0"/>
                <a:cs typeface="Times New Roman" panose="02020603050405020304" pitchFamily="18" charset="0"/>
              </a:rPr>
              <a:t> </a:t>
            </a:r>
            <a:r>
              <a:rPr lang="fi-FI" sz="1800" dirty="0" err="1">
                <a:latin typeface="Times New Roman" panose="02020603050405020304" pitchFamily="18" charset="0"/>
                <a:ea typeface="Calibri" panose="020F0502020204030204" pitchFamily="34" charset="0"/>
                <a:cs typeface="Times New Roman" panose="02020603050405020304" pitchFamily="18" charset="0"/>
              </a:rPr>
              <a:t>advisors</a:t>
            </a:r>
            <a:r>
              <a:rPr lang="fi-FI" sz="1800" dirty="0">
                <a:latin typeface="Times New Roman" panose="02020603050405020304" pitchFamily="18" charset="0"/>
                <a:ea typeface="Calibri" panose="020F0502020204030204" pitchFamily="34" charset="0"/>
                <a:cs typeface="Times New Roman" panose="02020603050405020304" pitchFamily="18" charset="0"/>
              </a:rPr>
              <a:t> </a:t>
            </a:r>
            <a:r>
              <a:rPr lang="fi-FI" sz="1800" dirty="0" err="1">
                <a:latin typeface="Times New Roman" panose="02020603050405020304" pitchFamily="18" charset="0"/>
                <a:ea typeface="Calibri" panose="020F0502020204030204" pitchFamily="34" charset="0"/>
                <a:cs typeface="Times New Roman" panose="02020603050405020304" pitchFamily="18" charset="0"/>
              </a:rPr>
              <a:t>are</a:t>
            </a:r>
            <a:r>
              <a:rPr lang="fi-FI" sz="1800" dirty="0">
                <a:latin typeface="Times New Roman" panose="02020603050405020304" pitchFamily="18" charset="0"/>
                <a:ea typeface="Calibri" panose="020F0502020204030204" pitchFamily="34" charset="0"/>
                <a:cs typeface="Times New Roman" panose="02020603050405020304" pitchFamily="18" charset="0"/>
              </a:rPr>
              <a:t> </a:t>
            </a:r>
            <a:r>
              <a:rPr lang="fi-FI" sz="1800" dirty="0" err="1">
                <a:latin typeface="Times New Roman" panose="02020603050405020304" pitchFamily="18" charset="0"/>
                <a:ea typeface="Calibri" panose="020F0502020204030204" pitchFamily="34" charset="0"/>
                <a:cs typeface="Times New Roman" panose="02020603050405020304" pitchFamily="18" charset="0"/>
              </a:rPr>
              <a:t>expert</a:t>
            </a:r>
            <a:r>
              <a:rPr lang="fi-FI" sz="1800" dirty="0">
                <a:latin typeface="Times New Roman" panose="02020603050405020304" pitchFamily="18" charset="0"/>
                <a:ea typeface="Calibri" panose="020F0502020204030204" pitchFamily="34" charset="0"/>
                <a:cs typeface="Times New Roman" panose="02020603050405020304" pitchFamily="18" charset="0"/>
              </a:rPr>
              <a:t> </a:t>
            </a:r>
            <a:r>
              <a:rPr lang="fi-FI" sz="1800" dirty="0" err="1">
                <a:latin typeface="Times New Roman" panose="02020603050405020304" pitchFamily="18" charset="0"/>
                <a:ea typeface="Calibri" panose="020F0502020204030204" pitchFamily="34" charset="0"/>
                <a:cs typeface="Times New Roman" panose="02020603050405020304" pitchFamily="18" charset="0"/>
              </a:rPr>
              <a:t>by</a:t>
            </a:r>
            <a:r>
              <a:rPr lang="fi-FI" sz="1800" dirty="0">
                <a:latin typeface="Times New Roman" panose="02020603050405020304" pitchFamily="18" charset="0"/>
                <a:ea typeface="Calibri" panose="020F0502020204030204" pitchFamily="34" charset="0"/>
                <a:cs typeface="Times New Roman" panose="02020603050405020304" pitchFamily="18" charset="0"/>
              </a:rPr>
              <a:t> </a:t>
            </a:r>
            <a:r>
              <a:rPr lang="fi-FI" sz="1800" dirty="0" err="1">
                <a:latin typeface="Times New Roman" panose="02020603050405020304" pitchFamily="18" charset="0"/>
                <a:ea typeface="Calibri" panose="020F0502020204030204" pitchFamily="34" charset="0"/>
                <a:cs typeface="Times New Roman" panose="02020603050405020304" pitchFamily="18" charset="0"/>
              </a:rPr>
              <a:t>experience</a:t>
            </a:r>
            <a:r>
              <a:rPr lang="fi-FI" sz="1800" dirty="0">
                <a:latin typeface="Times New Roman" panose="02020603050405020304" pitchFamily="18" charset="0"/>
                <a:ea typeface="Calibri" panose="020F0502020204030204" pitchFamily="34" charset="0"/>
                <a:cs typeface="Times New Roman" panose="02020603050405020304" pitchFamily="18" charset="0"/>
              </a:rPr>
              <a:t>, </a:t>
            </a:r>
            <a:r>
              <a:rPr lang="fi-FI" sz="1800" dirty="0" err="1">
                <a:latin typeface="Times New Roman" panose="02020603050405020304" pitchFamily="18" charset="0"/>
                <a:ea typeface="Calibri" panose="020F0502020204030204" pitchFamily="34" charset="0"/>
                <a:cs typeface="Times New Roman" panose="02020603050405020304" pitchFamily="18" charset="0"/>
              </a:rPr>
              <a:t>recognising</a:t>
            </a:r>
            <a:r>
              <a:rPr lang="fi-FI" sz="1800" dirty="0">
                <a:latin typeface="Times New Roman" panose="02020603050405020304" pitchFamily="18" charset="0"/>
                <a:ea typeface="Calibri" panose="020F0502020204030204" pitchFamily="34" charset="0"/>
                <a:cs typeface="Times New Roman" panose="02020603050405020304" pitchFamily="18" charset="0"/>
              </a:rPr>
              <a:t> </a:t>
            </a:r>
            <a:r>
              <a:rPr lang="fi-FI" sz="1800" dirty="0" err="1">
                <a:latin typeface="Times New Roman" panose="02020603050405020304" pitchFamily="18" charset="0"/>
                <a:ea typeface="Calibri" panose="020F0502020204030204" pitchFamily="34" charset="0"/>
                <a:cs typeface="Times New Roman" panose="02020603050405020304" pitchFamily="18" charset="0"/>
              </a:rPr>
              <a:t>the</a:t>
            </a:r>
            <a:r>
              <a:rPr lang="fi-FI" sz="1800" dirty="0">
                <a:latin typeface="Times New Roman" panose="02020603050405020304" pitchFamily="18" charset="0"/>
                <a:ea typeface="Calibri" panose="020F0502020204030204" pitchFamily="34" charset="0"/>
                <a:cs typeface="Times New Roman" panose="02020603050405020304" pitchFamily="18" charset="0"/>
              </a:rPr>
              <a:t> </a:t>
            </a:r>
            <a:r>
              <a:rPr lang="fi-FI" sz="1800" dirty="0" err="1">
                <a:latin typeface="Times New Roman" panose="02020603050405020304" pitchFamily="18" charset="0"/>
                <a:ea typeface="Calibri" panose="020F0502020204030204" pitchFamily="34" charset="0"/>
                <a:cs typeface="Times New Roman" panose="02020603050405020304" pitchFamily="18" charset="0"/>
              </a:rPr>
              <a:t>strenghts</a:t>
            </a:r>
            <a:r>
              <a:rPr lang="fi-FI" sz="1800" dirty="0">
                <a:latin typeface="Times New Roman" panose="02020603050405020304" pitchFamily="18" charset="0"/>
                <a:ea typeface="Calibri" panose="020F0502020204030204" pitchFamily="34" charset="0"/>
                <a:cs typeface="Times New Roman" panose="02020603050405020304" pitchFamily="18" charset="0"/>
              </a:rPr>
              <a:t>, </a:t>
            </a:r>
            <a:r>
              <a:rPr lang="fi-FI" sz="1800" dirty="0" err="1">
                <a:latin typeface="Times New Roman" panose="02020603050405020304" pitchFamily="18" charset="0"/>
                <a:ea typeface="Calibri" panose="020F0502020204030204" pitchFamily="34" charset="0"/>
                <a:cs typeface="Times New Roman" panose="02020603050405020304" pitchFamily="18" charset="0"/>
              </a:rPr>
              <a:t>shared</a:t>
            </a:r>
            <a:r>
              <a:rPr lang="fi-FI" sz="1800" dirty="0">
                <a:latin typeface="Times New Roman" panose="02020603050405020304" pitchFamily="18" charset="0"/>
                <a:ea typeface="Calibri" panose="020F0502020204030204" pitchFamily="34" charset="0"/>
                <a:cs typeface="Times New Roman" panose="02020603050405020304" pitchFamily="18" charset="0"/>
              </a:rPr>
              <a:t> </a:t>
            </a:r>
            <a:r>
              <a:rPr lang="fi-FI" sz="1800" dirty="0" err="1">
                <a:latin typeface="Times New Roman" panose="02020603050405020304" pitchFamily="18" charset="0"/>
                <a:ea typeface="Calibri" panose="020F0502020204030204" pitchFamily="34" charset="0"/>
                <a:cs typeface="Times New Roman" panose="02020603050405020304" pitchFamily="18" charset="0"/>
              </a:rPr>
              <a:t>experetise</a:t>
            </a:r>
            <a:r>
              <a:rPr lang="fi-FI" sz="1800" dirty="0">
                <a:latin typeface="Times New Roman" panose="02020603050405020304" pitchFamily="18" charset="0"/>
                <a:ea typeface="Calibri" panose="020F0502020204030204" pitchFamily="34" charset="0"/>
                <a:cs typeface="Times New Roman" panose="02020603050405020304" pitchFamily="18" charset="0"/>
              </a:rPr>
              <a:t> and </a:t>
            </a:r>
            <a:r>
              <a:rPr lang="fi-FI" sz="1800" dirty="0" err="1">
                <a:latin typeface="Times New Roman" panose="02020603050405020304" pitchFamily="18" charset="0"/>
                <a:ea typeface="Calibri" panose="020F0502020204030204" pitchFamily="34" charset="0"/>
                <a:cs typeface="Times New Roman" panose="02020603050405020304" pitchFamily="18" charset="0"/>
              </a:rPr>
              <a:t>empworing</a:t>
            </a:r>
            <a:r>
              <a:rPr lang="fi-FI" sz="1800" dirty="0">
                <a:latin typeface="Times New Roman" panose="02020603050405020304" pitchFamily="18" charset="0"/>
                <a:ea typeface="Calibri" panose="020F0502020204030204" pitchFamily="34" charset="0"/>
                <a:cs typeface="Times New Roman" panose="02020603050405020304" pitchFamily="18" charset="0"/>
              </a:rPr>
              <a:t>.</a:t>
            </a:r>
          </a:p>
          <a:p>
            <a:pPr marL="0" marR="323850" indent="0">
              <a:buNone/>
            </a:pPr>
            <a:r>
              <a:rPr lang="fi-FI" sz="1800" dirty="0">
                <a:latin typeface="Times New Roman" panose="02020603050405020304" pitchFamily="18" charset="0"/>
                <a:ea typeface="Calibri" panose="020F0502020204030204" pitchFamily="34" charset="0"/>
                <a:cs typeface="Times New Roman" panose="02020603050405020304" pitchFamily="18" charset="0"/>
              </a:rPr>
              <a:t>Community </a:t>
            </a:r>
            <a:r>
              <a:rPr lang="fi-FI" sz="1800" dirty="0" err="1">
                <a:latin typeface="Times New Roman" panose="02020603050405020304" pitchFamily="18" charset="0"/>
                <a:ea typeface="Calibri" panose="020F0502020204030204" pitchFamily="34" charset="0"/>
                <a:cs typeface="Times New Roman" panose="02020603050405020304" pitchFamily="18" charset="0"/>
              </a:rPr>
              <a:t>advisor</a:t>
            </a:r>
            <a:r>
              <a:rPr lang="fi-FI" sz="1800" dirty="0">
                <a:latin typeface="Times New Roman" panose="02020603050405020304" pitchFamily="18" charset="0"/>
                <a:ea typeface="Calibri" panose="020F0502020204030204" pitchFamily="34" charset="0"/>
                <a:cs typeface="Times New Roman" panose="02020603050405020304" pitchFamily="18" charset="0"/>
              </a:rPr>
              <a:t> </a:t>
            </a:r>
            <a:r>
              <a:rPr lang="fi-FI" sz="1800" dirty="0" err="1">
                <a:latin typeface="Times New Roman" panose="02020603050405020304" pitchFamily="18" charset="0"/>
                <a:ea typeface="Calibri" panose="020F0502020204030204" pitchFamily="34" charset="0"/>
                <a:cs typeface="Times New Roman" panose="02020603050405020304" pitchFamily="18" charset="0"/>
              </a:rPr>
              <a:t>can</a:t>
            </a:r>
            <a:r>
              <a:rPr lang="fi-FI" sz="1800" dirty="0">
                <a:latin typeface="Times New Roman" panose="02020603050405020304" pitchFamily="18" charset="0"/>
                <a:ea typeface="Calibri" panose="020F0502020204030204" pitchFamily="34" charset="0"/>
                <a:cs typeface="Times New Roman" panose="02020603050405020304" pitchFamily="18" charset="0"/>
              </a:rPr>
              <a:t> </a:t>
            </a:r>
            <a:r>
              <a:rPr lang="fi-FI" sz="1800" dirty="0" err="1">
                <a:latin typeface="Times New Roman" panose="02020603050405020304" pitchFamily="18" charset="0"/>
                <a:ea typeface="Calibri" panose="020F0502020204030204" pitchFamily="34" charset="0"/>
                <a:cs typeface="Times New Roman" panose="02020603050405020304" pitchFamily="18" charset="0"/>
              </a:rPr>
              <a:t>be</a:t>
            </a:r>
            <a:endParaRPr lang="fi-FI" sz="1800" dirty="0">
              <a:latin typeface="Times New Roman" panose="02020603050405020304" pitchFamily="18" charset="0"/>
              <a:ea typeface="Calibri" panose="020F0502020204030204" pitchFamily="34" charset="0"/>
              <a:cs typeface="Times New Roman" panose="02020603050405020304" pitchFamily="18" charset="0"/>
            </a:endParaRPr>
          </a:p>
          <a:p>
            <a:pPr marR="323850"/>
            <a:r>
              <a:rPr lang="fi-FI" sz="1800" dirty="0">
                <a:latin typeface="Times New Roman" panose="02020603050405020304" pitchFamily="18" charset="0"/>
                <a:ea typeface="Calibri" panose="020F0502020204030204" pitchFamily="34" charset="0"/>
                <a:cs typeface="Times New Roman" panose="02020603050405020304" pitchFamily="18" charset="0"/>
              </a:rPr>
              <a:t>Volunteers</a:t>
            </a:r>
          </a:p>
          <a:p>
            <a:pPr marR="323850"/>
            <a:r>
              <a:rPr lang="fi-FI" sz="1800" dirty="0">
                <a:latin typeface="Times New Roman" panose="02020603050405020304" pitchFamily="18" charset="0"/>
                <a:ea typeface="Calibri" panose="020F0502020204030204" pitchFamily="34" charset="0"/>
                <a:cs typeface="Times New Roman" panose="02020603050405020304" pitchFamily="18" charset="0"/>
              </a:rPr>
              <a:t>On work trial </a:t>
            </a:r>
            <a:r>
              <a:rPr lang="fi-FI" sz="1800" dirty="0" err="1">
                <a:latin typeface="Times New Roman" panose="02020603050405020304" pitchFamily="18" charset="0"/>
                <a:ea typeface="Calibri" panose="020F0502020204030204" pitchFamily="34" charset="0"/>
                <a:cs typeface="Times New Roman" panose="02020603050405020304" pitchFamily="18" charset="0"/>
              </a:rPr>
              <a:t>or</a:t>
            </a:r>
            <a:r>
              <a:rPr lang="fi-FI" sz="1800" dirty="0">
                <a:latin typeface="Times New Roman" panose="02020603050405020304" pitchFamily="18" charset="0"/>
                <a:ea typeface="Calibri" panose="020F0502020204030204" pitchFamily="34" charset="0"/>
                <a:cs typeface="Times New Roman" panose="02020603050405020304" pitchFamily="18" charset="0"/>
              </a:rPr>
              <a:t> </a:t>
            </a:r>
            <a:r>
              <a:rPr lang="fi-FI" sz="1800" dirty="0" err="1">
                <a:latin typeface="Times New Roman" panose="02020603050405020304" pitchFamily="18" charset="0"/>
                <a:ea typeface="Calibri" panose="020F0502020204030204" pitchFamily="34" charset="0"/>
                <a:cs typeface="Times New Roman" panose="02020603050405020304" pitchFamily="18" charset="0"/>
              </a:rPr>
              <a:t>salary</a:t>
            </a:r>
            <a:r>
              <a:rPr lang="fi-FI" sz="1800" dirty="0">
                <a:latin typeface="Times New Roman" panose="02020603050405020304" pitchFamily="18" charset="0"/>
                <a:ea typeface="Calibri" panose="020F0502020204030204" pitchFamily="34" charset="0"/>
                <a:cs typeface="Times New Roman" panose="02020603050405020304" pitchFamily="18" charset="0"/>
              </a:rPr>
              <a:t> </a:t>
            </a:r>
            <a:r>
              <a:rPr lang="fi-FI" sz="1800" dirty="0" err="1">
                <a:latin typeface="Times New Roman" panose="02020603050405020304" pitchFamily="18" charset="0"/>
                <a:ea typeface="Calibri" panose="020F0502020204030204" pitchFamily="34" charset="0"/>
                <a:cs typeface="Times New Roman" panose="02020603050405020304" pitchFamily="18" charset="0"/>
              </a:rPr>
              <a:t>supported</a:t>
            </a:r>
            <a:r>
              <a:rPr lang="fi-FI" sz="1800" dirty="0">
                <a:latin typeface="Times New Roman" panose="02020603050405020304" pitchFamily="18" charset="0"/>
                <a:ea typeface="Calibri" panose="020F0502020204030204" pitchFamily="34" charset="0"/>
                <a:cs typeface="Times New Roman" panose="02020603050405020304" pitchFamily="18" charset="0"/>
              </a:rPr>
              <a:t> </a:t>
            </a:r>
          </a:p>
          <a:p>
            <a:pPr marR="323850"/>
            <a:r>
              <a:rPr lang="fi-FI" sz="1800" dirty="0">
                <a:latin typeface="Times New Roman" panose="02020603050405020304" pitchFamily="18" charset="0"/>
                <a:ea typeface="Calibri" panose="020F0502020204030204" pitchFamily="34" charset="0"/>
                <a:cs typeface="Times New Roman" panose="02020603050405020304" pitchFamily="18" charset="0"/>
              </a:rPr>
              <a:t>On </a:t>
            </a:r>
            <a:r>
              <a:rPr lang="fi-FI" sz="1800" dirty="0" err="1">
                <a:latin typeface="Times New Roman" panose="02020603050405020304" pitchFamily="18" charset="0"/>
                <a:ea typeface="Calibri" panose="020F0502020204030204" pitchFamily="34" charset="0"/>
                <a:cs typeface="Times New Roman" panose="02020603050405020304" pitchFamily="18" charset="0"/>
              </a:rPr>
              <a:t>rehabilitative</a:t>
            </a:r>
            <a:r>
              <a:rPr lang="fi-FI" sz="1800" dirty="0">
                <a:latin typeface="Times New Roman" panose="02020603050405020304" pitchFamily="18" charset="0"/>
                <a:ea typeface="Calibri" panose="020F0502020204030204" pitchFamily="34" charset="0"/>
                <a:cs typeface="Times New Roman" panose="02020603050405020304" pitchFamily="18" charset="0"/>
              </a:rPr>
              <a:t> </a:t>
            </a:r>
            <a:r>
              <a:rPr lang="fi-FI" sz="1800" dirty="0" err="1">
                <a:latin typeface="Times New Roman" panose="02020603050405020304" pitchFamily="18" charset="0"/>
                <a:ea typeface="Calibri" panose="020F0502020204030204" pitchFamily="34" charset="0"/>
                <a:cs typeface="Times New Roman" panose="02020603050405020304" pitchFamily="18" charset="0"/>
              </a:rPr>
              <a:t>work</a:t>
            </a:r>
          </a:p>
          <a:p>
            <a:pPr marR="323850"/>
            <a:r>
              <a:rPr lang="fi-FI" sz="1800" dirty="0">
                <a:latin typeface="Times New Roman" panose="02020603050405020304" pitchFamily="18" charset="0"/>
                <a:ea typeface="Calibri" panose="020F0502020204030204" pitchFamily="34" charset="0"/>
                <a:cs typeface="Times New Roman" panose="02020603050405020304" pitchFamily="18" charset="0"/>
              </a:rPr>
              <a:t>Learning the Finnish language</a:t>
            </a:r>
          </a:p>
          <a:p>
            <a:pPr marL="215900" marR="323850" indent="-215900"/>
            <a:endParaRPr lang="fi-FI" sz="1600" dirty="0">
              <a:ea typeface="Calibri" panose="020F0502020204030204" pitchFamily="34" charset="0"/>
              <a:cs typeface="Times New Roman" panose="02020603050405020304" pitchFamily="18" charset="0"/>
            </a:endParaRPr>
          </a:p>
          <a:p>
            <a:pPr marL="215900" marR="323850" indent="-215900"/>
            <a:endParaRPr lang="fi-FI" sz="1600" dirty="0">
              <a:ea typeface="Calibri" panose="020F0502020204030204" pitchFamily="34" charset="0"/>
              <a:cs typeface="Times New Roman" panose="02020603050405020304" pitchFamily="18" charset="0"/>
            </a:endParaRPr>
          </a:p>
          <a:p>
            <a:pPr marL="215900" marR="323850" indent="-215900"/>
            <a:endParaRPr lang="fi-FI" sz="1600" dirty="0">
              <a:ea typeface="Calibri" panose="020F0502020204030204" pitchFamily="34" charset="0"/>
              <a:cs typeface="Times New Roman" panose="02020603050405020304" pitchFamily="18" charset="0"/>
            </a:endParaRPr>
          </a:p>
          <a:p>
            <a:pPr marL="0" indent="0">
              <a:buNone/>
            </a:pPr>
            <a:endParaRPr lang="fi-FI" dirty="0"/>
          </a:p>
        </p:txBody>
      </p:sp>
      <p:sp>
        <p:nvSpPr>
          <p:cNvPr id="4" name="Sisällön paikkamerkki 3">
            <a:extLst>
              <a:ext uri="{FF2B5EF4-FFF2-40B4-BE49-F238E27FC236}">
                <a16:creationId xmlns:a16="http://schemas.microsoft.com/office/drawing/2014/main" id="{0419913F-1AF9-477F-95A5-38BA704BB0FD}"/>
              </a:ext>
            </a:extLst>
          </p:cNvPr>
          <p:cNvSpPr>
            <a:spLocks noGrp="1"/>
          </p:cNvSpPr>
          <p:nvPr>
            <p:ph sz="quarter" idx="14"/>
          </p:nvPr>
        </p:nvSpPr>
        <p:spPr>
          <a:xfrm>
            <a:off x="6240462" y="807333"/>
            <a:ext cx="5472113" cy="5243334"/>
          </a:xfrm>
        </p:spPr>
        <p:txBody>
          <a:bodyPr/>
          <a:lstStyle/>
          <a:p>
            <a:pPr marL="0" marR="323850" lvl="0" indent="0">
              <a:spcAft>
                <a:spcPts val="0"/>
              </a:spcAft>
              <a:buClr>
                <a:srgbClr val="28549A"/>
              </a:buClr>
              <a:buNone/>
            </a:pPr>
            <a:r>
              <a:rPr lang="fi-FI" sz="1600" dirty="0" err="1">
                <a:latin typeface="Times New Roman" panose="02020603050405020304" pitchFamily="18" charset="0"/>
                <a:ea typeface="Calibri" panose="020F0502020204030204" pitchFamily="34" charset="0"/>
                <a:cs typeface="Times New Roman" panose="02020603050405020304" pitchFamily="18" charset="0"/>
              </a:rPr>
              <a:t>Ways</a:t>
            </a:r>
            <a:r>
              <a:rPr lang="fi-FI" sz="1600" dirty="0">
                <a:latin typeface="Times New Roman" panose="02020603050405020304" pitchFamily="18" charset="0"/>
                <a:ea typeface="Calibri" panose="020F0502020204030204" pitchFamily="34" charset="0"/>
                <a:cs typeface="Times New Roman" panose="02020603050405020304" pitchFamily="18" charset="0"/>
              </a:rPr>
              <a:t> to work as </a:t>
            </a:r>
            <a:r>
              <a:rPr lang="fi-FI" sz="1600" dirty="0" err="1">
                <a:latin typeface="Times New Roman" panose="02020603050405020304" pitchFamily="18" charset="0"/>
                <a:ea typeface="Calibri" panose="020F0502020204030204" pitchFamily="34" charset="0"/>
                <a:cs typeface="Times New Roman" panose="02020603050405020304" pitchFamily="18" charset="0"/>
              </a:rPr>
              <a:t>community</a:t>
            </a:r>
            <a:r>
              <a:rPr lang="fi-FI" sz="1600" dirty="0">
                <a:latin typeface="Times New Roman" panose="02020603050405020304" pitchFamily="18" charset="0"/>
                <a:ea typeface="Calibri" panose="020F0502020204030204" pitchFamily="34" charset="0"/>
                <a:cs typeface="Times New Roman" panose="02020603050405020304" pitchFamily="18" charset="0"/>
              </a:rPr>
              <a:t> </a:t>
            </a:r>
            <a:r>
              <a:rPr lang="fi-FI" sz="1600" dirty="0" err="1">
                <a:latin typeface="Times New Roman" panose="02020603050405020304" pitchFamily="18" charset="0"/>
                <a:ea typeface="Calibri" panose="020F0502020204030204" pitchFamily="34" charset="0"/>
                <a:cs typeface="Times New Roman" panose="02020603050405020304" pitchFamily="18" charset="0"/>
              </a:rPr>
              <a:t>advisor</a:t>
            </a:r>
            <a:r>
              <a:rPr lang="fi-FI" sz="1600" dirty="0">
                <a:latin typeface="Times New Roman" panose="02020603050405020304" pitchFamily="18" charset="0"/>
                <a:ea typeface="Calibri" panose="020F0502020204030204" pitchFamily="34" charset="0"/>
                <a:cs typeface="Times New Roman" panose="02020603050405020304" pitchFamily="18" charset="0"/>
              </a:rPr>
              <a:t>:</a:t>
            </a:r>
          </a:p>
          <a:p>
            <a:pPr marL="0" marR="323850" lvl="0" indent="0">
              <a:spcBef>
                <a:spcPts val="600"/>
              </a:spcBef>
              <a:spcAft>
                <a:spcPts val="300"/>
              </a:spcAft>
              <a:buClr>
                <a:srgbClr val="28549A"/>
              </a:buClr>
              <a:buNone/>
            </a:pPr>
            <a:r>
              <a:rPr lang="fi-FI" sz="1600" dirty="0" err="1">
                <a:solidFill>
                  <a:srgbClr val="212121"/>
                </a:solidFill>
                <a:latin typeface="Times New Roman" panose="02020603050405020304" pitchFamily="18" charset="0"/>
                <a:ea typeface="Calibri" panose="020F0502020204030204" pitchFamily="34" charset="0"/>
                <a:cs typeface="Times New Roman" panose="02020603050405020304" pitchFamily="18" charset="0"/>
              </a:rPr>
              <a:t>Customer</a:t>
            </a:r>
            <a:r>
              <a:rPr lang="fi-FI" sz="1600" dirty="0">
                <a:solidFill>
                  <a:srgbClr val="212121"/>
                </a:solidFill>
                <a:latin typeface="Times New Roman" panose="02020603050405020304" pitchFamily="18" charset="0"/>
                <a:ea typeface="Calibri" panose="020F0502020204030204" pitchFamily="34" charset="0"/>
                <a:cs typeface="Times New Roman" panose="02020603050405020304" pitchFamily="18" charset="0"/>
              </a:rPr>
              <a:t> work</a:t>
            </a:r>
          </a:p>
          <a:p>
            <a:pPr marL="342900" marR="323850" lvl="0" indent="-342900">
              <a:spcAft>
                <a:spcPts val="300"/>
              </a:spcAft>
              <a:buClr>
                <a:srgbClr val="28549A"/>
              </a:buClr>
            </a:pPr>
            <a:r>
              <a:rPr lang="fi-FI" sz="1600" dirty="0" err="1">
                <a:solidFill>
                  <a:srgbClr val="212121"/>
                </a:solidFill>
                <a:latin typeface="Times New Roman" panose="02020603050405020304" pitchFamily="18" charset="0"/>
                <a:ea typeface="Calibri" panose="020F0502020204030204" pitchFamily="34" charset="0"/>
                <a:cs typeface="Times New Roman" panose="02020603050405020304" pitchFamily="18" charset="0"/>
              </a:rPr>
              <a:t>Helping</a:t>
            </a:r>
            <a:r>
              <a:rPr lang="fi-FI" sz="1600" dirty="0">
                <a:solidFill>
                  <a:srgbClr val="212121"/>
                </a:solidFill>
                <a:latin typeface="Times New Roman" panose="02020603050405020304" pitchFamily="18" charset="0"/>
                <a:ea typeface="Calibri" panose="020F0502020204030204" pitchFamily="34" charset="0"/>
                <a:cs typeface="Times New Roman" panose="02020603050405020304" pitchFamily="18" charset="0"/>
              </a:rPr>
              <a:t> to </a:t>
            </a:r>
            <a:r>
              <a:rPr lang="fi-FI" sz="1600" dirty="0" err="1">
                <a:solidFill>
                  <a:srgbClr val="212121"/>
                </a:solidFill>
                <a:latin typeface="Times New Roman" panose="02020603050405020304" pitchFamily="18" charset="0"/>
                <a:ea typeface="Calibri" panose="020F0502020204030204" pitchFamily="34" charset="0"/>
                <a:cs typeface="Times New Roman" panose="02020603050405020304" pitchFamily="18" charset="0"/>
              </a:rPr>
              <a:t>use</a:t>
            </a:r>
            <a:r>
              <a:rPr lang="fi-FI" sz="1600" dirty="0">
                <a:solidFill>
                  <a:srgbClr val="212121"/>
                </a:solidFill>
                <a:latin typeface="Times New Roman" panose="02020603050405020304" pitchFamily="18" charset="0"/>
                <a:ea typeface="Calibri" panose="020F0502020204030204" pitchFamily="34" charset="0"/>
                <a:cs typeface="Times New Roman" panose="02020603050405020304" pitchFamily="18" charset="0"/>
              </a:rPr>
              <a:t> e-</a:t>
            </a:r>
            <a:r>
              <a:rPr lang="fi-FI" sz="1600" dirty="0" err="1">
                <a:solidFill>
                  <a:srgbClr val="212121"/>
                </a:solidFill>
                <a:latin typeface="Times New Roman" panose="02020603050405020304" pitchFamily="18" charset="0"/>
                <a:ea typeface="Calibri" panose="020F0502020204030204" pitchFamily="34" charset="0"/>
                <a:cs typeface="Times New Roman" panose="02020603050405020304" pitchFamily="18" charset="0"/>
              </a:rPr>
              <a:t>services</a:t>
            </a:r>
            <a:endParaRPr lang="fi-FI" sz="1600" dirty="0">
              <a:solidFill>
                <a:srgbClr val="212121"/>
              </a:solidFill>
              <a:latin typeface="Times New Roman" panose="02020603050405020304" pitchFamily="18" charset="0"/>
              <a:ea typeface="Calibri" panose="020F0502020204030204" pitchFamily="34" charset="0"/>
              <a:cs typeface="Times New Roman" panose="02020603050405020304" pitchFamily="18" charset="0"/>
            </a:endParaRPr>
          </a:p>
          <a:p>
            <a:pPr marL="342900" marR="323850" lvl="0" indent="-342900">
              <a:spcAft>
                <a:spcPts val="300"/>
              </a:spcAft>
              <a:buClr>
                <a:srgbClr val="28549A"/>
              </a:buClr>
            </a:pPr>
            <a:r>
              <a:rPr lang="fi-FI" sz="1600" dirty="0">
                <a:solidFill>
                  <a:srgbClr val="212121"/>
                </a:solidFill>
                <a:latin typeface="Times New Roman" panose="02020603050405020304" pitchFamily="18" charset="0"/>
                <a:ea typeface="Calibri" panose="020F0502020204030204" pitchFamily="34" charset="0"/>
                <a:cs typeface="Times New Roman" panose="02020603050405020304" pitchFamily="18" charset="0"/>
              </a:rPr>
              <a:t>Peer </a:t>
            </a:r>
            <a:r>
              <a:rPr lang="fi-FI" sz="1600" dirty="0" err="1">
                <a:solidFill>
                  <a:srgbClr val="212121"/>
                </a:solidFill>
                <a:latin typeface="Times New Roman" panose="02020603050405020304" pitchFamily="18" charset="0"/>
                <a:ea typeface="Calibri" panose="020F0502020204030204" pitchFamily="34" charset="0"/>
                <a:cs typeface="Times New Roman" panose="02020603050405020304" pitchFamily="18" charset="0"/>
              </a:rPr>
              <a:t>support</a:t>
            </a:r>
            <a:r>
              <a:rPr lang="fi-FI" sz="1600" dirty="0">
                <a:solidFill>
                  <a:srgbClr val="212121"/>
                </a:solidFill>
                <a:latin typeface="Times New Roman" panose="02020603050405020304" pitchFamily="18" charset="0"/>
                <a:ea typeface="Calibri" panose="020F0502020204030204" pitchFamily="34" charset="0"/>
                <a:cs typeface="Times New Roman" panose="02020603050405020304" pitchFamily="18" charset="0"/>
              </a:rPr>
              <a:t> and </a:t>
            </a:r>
            <a:r>
              <a:rPr lang="fi-FI" sz="1600" dirty="0" err="1">
                <a:solidFill>
                  <a:srgbClr val="212121"/>
                </a:solidFill>
                <a:latin typeface="Times New Roman" panose="02020603050405020304" pitchFamily="18" charset="0"/>
                <a:ea typeface="Calibri" panose="020F0502020204030204" pitchFamily="34" charset="0"/>
                <a:cs typeface="Times New Roman" panose="02020603050405020304" pitchFamily="18" charset="0"/>
              </a:rPr>
              <a:t>approachability</a:t>
            </a:r>
            <a:endParaRPr lang="fi-FI" sz="1600" dirty="0">
              <a:solidFill>
                <a:srgbClr val="212121"/>
              </a:solidFill>
              <a:latin typeface="Times New Roman" panose="02020603050405020304" pitchFamily="18" charset="0"/>
              <a:ea typeface="Calibri" panose="020F0502020204030204" pitchFamily="34" charset="0"/>
              <a:cs typeface="Times New Roman" panose="02020603050405020304" pitchFamily="18" charset="0"/>
            </a:endParaRPr>
          </a:p>
          <a:p>
            <a:pPr marL="342900" marR="323850" lvl="0" indent="-342900">
              <a:spcAft>
                <a:spcPts val="300"/>
              </a:spcAft>
              <a:buClr>
                <a:srgbClr val="28549A"/>
              </a:buClr>
            </a:pPr>
            <a:r>
              <a:rPr lang="fi-FI" sz="1600" dirty="0" err="1">
                <a:solidFill>
                  <a:srgbClr val="212121"/>
                </a:solidFill>
                <a:latin typeface="Times New Roman" panose="02020603050405020304" pitchFamily="18" charset="0"/>
                <a:ea typeface="Calibri" panose="020F0502020204030204" pitchFamily="34" charset="0"/>
                <a:cs typeface="Times New Roman" panose="02020603050405020304" pitchFamily="18" charset="0"/>
              </a:rPr>
              <a:t>Helps</a:t>
            </a:r>
            <a:r>
              <a:rPr lang="fi-FI" sz="1600" dirty="0">
                <a:solidFill>
                  <a:srgbClr val="212121"/>
                </a:solidFill>
                <a:latin typeface="Times New Roman" panose="02020603050405020304" pitchFamily="18" charset="0"/>
                <a:ea typeface="Calibri" panose="020F0502020204030204" pitchFamily="34" charset="0"/>
                <a:cs typeface="Times New Roman" panose="02020603050405020304" pitchFamily="18" charset="0"/>
              </a:rPr>
              <a:t> to </a:t>
            </a:r>
            <a:r>
              <a:rPr lang="fi-FI" sz="1600" dirty="0" err="1">
                <a:solidFill>
                  <a:srgbClr val="212121"/>
                </a:solidFill>
                <a:latin typeface="Times New Roman" panose="02020603050405020304" pitchFamily="18" charset="0"/>
                <a:ea typeface="Calibri" panose="020F0502020204030204" pitchFamily="34" charset="0"/>
                <a:cs typeface="Times New Roman" panose="02020603050405020304" pitchFamily="18" charset="0"/>
              </a:rPr>
              <a:t>pay</a:t>
            </a:r>
            <a:r>
              <a:rPr lang="fi-FI" sz="1600" dirty="0">
                <a:solidFill>
                  <a:srgbClr val="212121"/>
                </a:solidFill>
                <a:latin typeface="Times New Roman" panose="02020603050405020304" pitchFamily="18" charset="0"/>
                <a:ea typeface="Calibri" panose="020F0502020204030204" pitchFamily="34" charset="0"/>
                <a:cs typeface="Times New Roman" panose="02020603050405020304" pitchFamily="18" charset="0"/>
              </a:rPr>
              <a:t> </a:t>
            </a:r>
            <a:r>
              <a:rPr lang="fi-FI" sz="1600" dirty="0" err="1">
                <a:solidFill>
                  <a:srgbClr val="212121"/>
                </a:solidFill>
                <a:latin typeface="Times New Roman" panose="02020603050405020304" pitchFamily="18" charset="0"/>
                <a:ea typeface="Calibri" panose="020F0502020204030204" pitchFamily="34" charset="0"/>
                <a:cs typeface="Times New Roman" panose="02020603050405020304" pitchFamily="18" charset="0"/>
              </a:rPr>
              <a:t>bills</a:t>
            </a:r>
            <a:r>
              <a:rPr lang="fi-FI" sz="1600" dirty="0">
                <a:solidFill>
                  <a:srgbClr val="212121"/>
                </a:solidFill>
                <a:latin typeface="Times New Roman" panose="02020603050405020304" pitchFamily="18" charset="0"/>
                <a:ea typeface="Calibri" panose="020F0502020204030204" pitchFamily="34" charset="0"/>
                <a:cs typeface="Times New Roman" panose="02020603050405020304" pitchFamily="18" charset="0"/>
              </a:rPr>
              <a:t> and </a:t>
            </a:r>
            <a:r>
              <a:rPr lang="fi-FI" sz="1600" dirty="0" err="1">
                <a:solidFill>
                  <a:srgbClr val="212121"/>
                </a:solidFill>
                <a:latin typeface="Times New Roman" panose="02020603050405020304" pitchFamily="18" charset="0"/>
                <a:ea typeface="Calibri" panose="020F0502020204030204" pitchFamily="34" charset="0"/>
                <a:cs typeface="Times New Roman" panose="02020603050405020304" pitchFamily="18" charset="0"/>
              </a:rPr>
              <a:t>rent</a:t>
            </a:r>
            <a:endParaRPr lang="fi-FI" sz="1600" dirty="0">
              <a:solidFill>
                <a:srgbClr val="212121"/>
              </a:solidFill>
              <a:latin typeface="Times New Roman" panose="02020603050405020304" pitchFamily="18" charset="0"/>
              <a:ea typeface="Calibri" panose="020F0502020204030204" pitchFamily="34" charset="0"/>
              <a:cs typeface="Times New Roman" panose="02020603050405020304" pitchFamily="18" charset="0"/>
            </a:endParaRPr>
          </a:p>
          <a:p>
            <a:pPr marL="342900" marR="323850" lvl="0" indent="-342900">
              <a:spcAft>
                <a:spcPts val="300"/>
              </a:spcAft>
              <a:buClr>
                <a:srgbClr val="28549A"/>
              </a:buClr>
            </a:pPr>
            <a:r>
              <a:rPr lang="fi-FI" sz="1600" dirty="0">
                <a:solidFill>
                  <a:srgbClr val="212121"/>
                </a:solidFill>
                <a:latin typeface="Times New Roman" panose="02020603050405020304" pitchFamily="18" charset="0"/>
                <a:ea typeface="Calibri" panose="020F0502020204030204" pitchFamily="34" charset="0"/>
                <a:cs typeface="Times New Roman" panose="02020603050405020304" pitchFamily="18" charset="0"/>
              </a:rPr>
              <a:t>Filling in forms for different insitutions</a:t>
            </a:r>
          </a:p>
          <a:p>
            <a:pPr marL="0" marR="323850" lvl="0" indent="0">
              <a:spcBef>
                <a:spcPts val="600"/>
              </a:spcBef>
              <a:spcAft>
                <a:spcPts val="300"/>
              </a:spcAft>
              <a:buClr>
                <a:srgbClr val="28549A"/>
              </a:buClr>
              <a:buNone/>
            </a:pPr>
            <a:r>
              <a:rPr lang="fi-FI" sz="1600" dirty="0" err="1">
                <a:solidFill>
                  <a:srgbClr val="212121"/>
                </a:solidFill>
                <a:latin typeface="Times New Roman" panose="02020603050405020304" pitchFamily="18" charset="0"/>
                <a:ea typeface="Calibri" panose="020F0502020204030204" pitchFamily="34" charset="0"/>
                <a:cs typeface="Times New Roman" panose="02020603050405020304" pitchFamily="18" charset="0"/>
              </a:rPr>
              <a:t>Information</a:t>
            </a:r>
            <a:endParaRPr lang="fi-FI" sz="1600" dirty="0">
              <a:solidFill>
                <a:srgbClr val="212121"/>
              </a:solidFill>
              <a:latin typeface="Times New Roman" panose="02020603050405020304" pitchFamily="18" charset="0"/>
              <a:ea typeface="Calibri" panose="020F0502020204030204" pitchFamily="34" charset="0"/>
              <a:cs typeface="Times New Roman" panose="02020603050405020304" pitchFamily="18" charset="0"/>
            </a:endParaRPr>
          </a:p>
          <a:p>
            <a:pPr marL="342900" marR="323850" lvl="0" indent="-342900">
              <a:spcAft>
                <a:spcPts val="300"/>
              </a:spcAft>
              <a:buClr>
                <a:srgbClr val="28549A"/>
              </a:buClr>
            </a:pPr>
            <a:r>
              <a:rPr lang="fi-FI" sz="1600" dirty="0">
                <a:solidFill>
                  <a:srgbClr val="212121"/>
                </a:solidFill>
                <a:latin typeface="Times New Roman" panose="02020603050405020304" pitchFamily="18" charset="0"/>
                <a:ea typeface="Calibri" panose="020F0502020204030204" pitchFamily="34" charset="0"/>
                <a:cs typeface="Times New Roman" panose="02020603050405020304" pitchFamily="18" charset="0"/>
              </a:rPr>
              <a:t>Has time to meet, encoutner and listen to residents and visitors. </a:t>
            </a:r>
          </a:p>
          <a:p>
            <a:pPr marL="342900" marR="323850" lvl="0" indent="-342900">
              <a:spcAft>
                <a:spcPts val="300"/>
              </a:spcAft>
              <a:buClr>
                <a:srgbClr val="28549A"/>
              </a:buClr>
            </a:pPr>
            <a:r>
              <a:rPr lang="fi-FI" sz="1600" dirty="0">
                <a:solidFill>
                  <a:srgbClr val="212121"/>
                </a:solidFill>
                <a:latin typeface="Times New Roman" panose="02020603050405020304" pitchFamily="18" charset="0"/>
                <a:ea typeface="Calibri" panose="020F0502020204030204" pitchFamily="34" charset="0"/>
                <a:cs typeface="Times New Roman" panose="02020603050405020304" pitchFamily="18" charset="0"/>
              </a:rPr>
              <a:t>Advice and guidance in co-operations with social worker</a:t>
            </a:r>
          </a:p>
          <a:p>
            <a:pPr marL="342900" marR="323850" lvl="0" indent="-342900">
              <a:spcAft>
                <a:spcPts val="300"/>
              </a:spcAft>
              <a:buClr>
                <a:srgbClr val="28549A"/>
              </a:buClr>
            </a:pPr>
            <a:r>
              <a:rPr lang="fi-FI" sz="1600" dirty="0" err="1">
                <a:solidFill>
                  <a:srgbClr val="212121"/>
                </a:solidFill>
                <a:latin typeface="Times New Roman" panose="02020603050405020304" pitchFamily="18" charset="0"/>
                <a:ea typeface="Calibri" panose="020F0502020204030204" pitchFamily="34" charset="0"/>
                <a:cs typeface="Times New Roman" panose="02020603050405020304" pitchFamily="18" charset="0"/>
              </a:rPr>
              <a:t>Improves</a:t>
            </a:r>
            <a:r>
              <a:rPr lang="fi-FI" sz="1600" dirty="0">
                <a:solidFill>
                  <a:srgbClr val="212121"/>
                </a:solidFill>
                <a:latin typeface="Times New Roman" panose="02020603050405020304" pitchFamily="18" charset="0"/>
                <a:ea typeface="Calibri" panose="020F0502020204030204" pitchFamily="34" charset="0"/>
                <a:cs typeface="Times New Roman" panose="02020603050405020304" pitchFamily="18" charset="0"/>
              </a:rPr>
              <a:t> </a:t>
            </a:r>
            <a:r>
              <a:rPr lang="fi-FI" sz="1600" dirty="0" err="1">
                <a:solidFill>
                  <a:srgbClr val="212121"/>
                </a:solidFill>
                <a:latin typeface="Times New Roman" panose="02020603050405020304" pitchFamily="18" charset="0"/>
                <a:ea typeface="Calibri" panose="020F0502020204030204" pitchFamily="34" charset="0"/>
                <a:cs typeface="Times New Roman" panose="02020603050405020304" pitchFamily="18" charset="0"/>
              </a:rPr>
              <a:t>interaction</a:t>
            </a:r>
            <a:r>
              <a:rPr lang="fi-FI" sz="1600" dirty="0">
                <a:solidFill>
                  <a:srgbClr val="212121"/>
                </a:solidFill>
                <a:latin typeface="Times New Roman" panose="02020603050405020304" pitchFamily="18" charset="0"/>
                <a:ea typeface="Calibri" panose="020F0502020204030204" pitchFamily="34" charset="0"/>
                <a:cs typeface="Times New Roman" panose="02020603050405020304" pitchFamily="18" charset="0"/>
              </a:rPr>
              <a:t> </a:t>
            </a:r>
            <a:r>
              <a:rPr lang="fi-FI" sz="1600" dirty="0" err="1">
                <a:solidFill>
                  <a:srgbClr val="212121"/>
                </a:solidFill>
                <a:latin typeface="Times New Roman" panose="02020603050405020304" pitchFamily="18" charset="0"/>
                <a:ea typeface="Calibri" panose="020F0502020204030204" pitchFamily="34" charset="0"/>
                <a:cs typeface="Times New Roman" panose="02020603050405020304" pitchFamily="18" charset="0"/>
              </a:rPr>
              <a:t>between</a:t>
            </a:r>
            <a:r>
              <a:rPr lang="fi-FI" sz="1600" dirty="0">
                <a:solidFill>
                  <a:srgbClr val="212121"/>
                </a:solidFill>
                <a:latin typeface="Times New Roman" panose="02020603050405020304" pitchFamily="18" charset="0"/>
                <a:ea typeface="Calibri" panose="020F0502020204030204" pitchFamily="34" charset="0"/>
                <a:cs typeface="Times New Roman" panose="02020603050405020304" pitchFamily="18" charset="0"/>
              </a:rPr>
              <a:t> </a:t>
            </a:r>
            <a:r>
              <a:rPr lang="fi-FI" sz="1600" dirty="0" err="1">
                <a:solidFill>
                  <a:srgbClr val="212121"/>
                </a:solidFill>
                <a:latin typeface="Times New Roman" panose="02020603050405020304" pitchFamily="18" charset="0"/>
                <a:ea typeface="Calibri" panose="020F0502020204030204" pitchFamily="34" charset="0"/>
                <a:cs typeface="Times New Roman" panose="02020603050405020304" pitchFamily="18" charset="0"/>
              </a:rPr>
              <a:t>people</a:t>
            </a:r>
            <a:r>
              <a:rPr lang="fi-FI" sz="1600" dirty="0">
                <a:solidFill>
                  <a:srgbClr val="212121"/>
                </a:solidFill>
                <a:latin typeface="Times New Roman" panose="02020603050405020304" pitchFamily="18" charset="0"/>
                <a:ea typeface="Calibri" panose="020F0502020204030204" pitchFamily="34" charset="0"/>
                <a:cs typeface="Times New Roman" panose="02020603050405020304" pitchFamily="18" charset="0"/>
              </a:rPr>
              <a:t> and </a:t>
            </a:r>
            <a:r>
              <a:rPr lang="fi-FI" sz="1600" dirty="0" err="1">
                <a:solidFill>
                  <a:srgbClr val="212121"/>
                </a:solidFill>
                <a:latin typeface="Times New Roman" panose="02020603050405020304" pitchFamily="18" charset="0"/>
                <a:ea typeface="Calibri" panose="020F0502020204030204" pitchFamily="34" charset="0"/>
                <a:cs typeface="Times New Roman" panose="02020603050405020304" pitchFamily="18" charset="0"/>
              </a:rPr>
              <a:t>instituitions</a:t>
            </a:r>
            <a:endParaRPr lang="fi-FI" sz="1600" dirty="0">
              <a:solidFill>
                <a:srgbClr val="212121"/>
              </a:solidFill>
              <a:latin typeface="Times New Roman" panose="02020603050405020304" pitchFamily="18" charset="0"/>
              <a:ea typeface="Calibri" panose="020F0502020204030204" pitchFamily="34" charset="0"/>
              <a:cs typeface="Times New Roman" panose="02020603050405020304" pitchFamily="18" charset="0"/>
            </a:endParaRPr>
          </a:p>
          <a:p>
            <a:pPr marL="342900" marR="323850" lvl="0" indent="-342900">
              <a:spcAft>
                <a:spcPts val="300"/>
              </a:spcAft>
              <a:buClr>
                <a:srgbClr val="28549A"/>
              </a:buClr>
            </a:pPr>
            <a:r>
              <a:rPr lang="fi-FI" sz="1600" dirty="0" err="1">
                <a:solidFill>
                  <a:srgbClr val="212121"/>
                </a:solidFill>
                <a:latin typeface="Times New Roman" panose="02020603050405020304" pitchFamily="18" charset="0"/>
                <a:ea typeface="Calibri" panose="020F0502020204030204" pitchFamily="34" charset="0"/>
                <a:cs typeface="Times New Roman" panose="02020603050405020304" pitchFamily="18" charset="0"/>
              </a:rPr>
              <a:t>Has</a:t>
            </a:r>
            <a:r>
              <a:rPr lang="fi-FI" sz="1600" dirty="0">
                <a:solidFill>
                  <a:srgbClr val="212121"/>
                </a:solidFill>
                <a:latin typeface="Times New Roman" panose="02020603050405020304" pitchFamily="18" charset="0"/>
                <a:ea typeface="Calibri" panose="020F0502020204030204" pitchFamily="34" charset="0"/>
                <a:cs typeface="Times New Roman" panose="02020603050405020304" pitchFamily="18" charset="0"/>
              </a:rPr>
              <a:t> </a:t>
            </a:r>
            <a:r>
              <a:rPr lang="fi-FI" sz="1600" dirty="0" err="1">
                <a:solidFill>
                  <a:srgbClr val="212121"/>
                </a:solidFill>
                <a:latin typeface="Times New Roman" panose="02020603050405020304" pitchFamily="18" charset="0"/>
                <a:ea typeface="Calibri" panose="020F0502020204030204" pitchFamily="34" charset="0"/>
                <a:cs typeface="Times New Roman" panose="02020603050405020304" pitchFamily="18" charset="0"/>
              </a:rPr>
              <a:t>time</a:t>
            </a:r>
            <a:r>
              <a:rPr lang="fi-FI" sz="1600" dirty="0">
                <a:solidFill>
                  <a:srgbClr val="212121"/>
                </a:solidFill>
                <a:latin typeface="Times New Roman" panose="02020603050405020304" pitchFamily="18" charset="0"/>
                <a:ea typeface="Calibri" panose="020F0502020204030204" pitchFamily="34" charset="0"/>
                <a:cs typeface="Times New Roman" panose="02020603050405020304" pitchFamily="18" charset="0"/>
              </a:rPr>
              <a:t> to </a:t>
            </a:r>
            <a:r>
              <a:rPr lang="fi-FI" sz="1600" dirty="0" err="1">
                <a:solidFill>
                  <a:srgbClr val="212121"/>
                </a:solidFill>
                <a:latin typeface="Times New Roman" panose="02020603050405020304" pitchFamily="18" charset="0"/>
                <a:ea typeface="Calibri" panose="020F0502020204030204" pitchFamily="34" charset="0"/>
                <a:cs typeface="Times New Roman" panose="02020603050405020304" pitchFamily="18" charset="0"/>
              </a:rPr>
              <a:t>find</a:t>
            </a:r>
            <a:r>
              <a:rPr lang="fi-FI" sz="1600" dirty="0">
                <a:solidFill>
                  <a:srgbClr val="212121"/>
                </a:solidFill>
                <a:latin typeface="Times New Roman" panose="02020603050405020304" pitchFamily="18" charset="0"/>
                <a:ea typeface="Calibri" panose="020F0502020204030204" pitchFamily="34" charset="0"/>
                <a:cs typeface="Times New Roman" panose="02020603050405020304" pitchFamily="18" charset="0"/>
              </a:rPr>
              <a:t> a </a:t>
            </a:r>
            <a:r>
              <a:rPr lang="fi-FI" sz="1600" dirty="0" err="1">
                <a:solidFill>
                  <a:srgbClr val="212121"/>
                </a:solidFill>
                <a:latin typeface="Times New Roman" panose="02020603050405020304" pitchFamily="18" charset="0"/>
                <a:ea typeface="Calibri" panose="020F0502020204030204" pitchFamily="34" charset="0"/>
                <a:cs typeface="Times New Roman" panose="02020603050405020304" pitchFamily="18" charset="0"/>
              </a:rPr>
              <a:t>way</a:t>
            </a:r>
            <a:r>
              <a:rPr lang="fi-FI" sz="1600" dirty="0">
                <a:solidFill>
                  <a:srgbClr val="212121"/>
                </a:solidFill>
                <a:latin typeface="Times New Roman" panose="02020603050405020304" pitchFamily="18" charset="0"/>
                <a:ea typeface="Calibri" panose="020F0502020204030204" pitchFamily="34" charset="0"/>
                <a:cs typeface="Times New Roman" panose="02020603050405020304" pitchFamily="18" charset="0"/>
              </a:rPr>
              <a:t> to </a:t>
            </a:r>
            <a:r>
              <a:rPr lang="fi-FI" sz="1600" dirty="0" err="1">
                <a:solidFill>
                  <a:srgbClr val="212121"/>
                </a:solidFill>
                <a:latin typeface="Times New Roman" panose="02020603050405020304" pitchFamily="18" charset="0"/>
                <a:ea typeface="Calibri" panose="020F0502020204030204" pitchFamily="34" charset="0"/>
                <a:cs typeface="Times New Roman" panose="02020603050405020304" pitchFamily="18" charset="0"/>
              </a:rPr>
              <a:t>improve</a:t>
            </a:r>
            <a:r>
              <a:rPr lang="fi-FI" sz="1600" dirty="0">
                <a:solidFill>
                  <a:srgbClr val="212121"/>
                </a:solidFill>
                <a:latin typeface="Times New Roman" panose="02020603050405020304" pitchFamily="18" charset="0"/>
                <a:ea typeface="Calibri" panose="020F0502020204030204" pitchFamily="34" charset="0"/>
                <a:cs typeface="Times New Roman" panose="02020603050405020304" pitchFamily="18" charset="0"/>
              </a:rPr>
              <a:t> </a:t>
            </a:r>
            <a:r>
              <a:rPr lang="fi-FI" sz="1600" dirty="0" err="1">
                <a:solidFill>
                  <a:srgbClr val="212121"/>
                </a:solidFill>
                <a:latin typeface="Times New Roman" panose="02020603050405020304" pitchFamily="18" charset="0"/>
                <a:ea typeface="Calibri" panose="020F0502020204030204" pitchFamily="34" charset="0"/>
                <a:cs typeface="Times New Roman" panose="02020603050405020304" pitchFamily="18" charset="0"/>
              </a:rPr>
              <a:t>customers</a:t>
            </a:r>
            <a:r>
              <a:rPr lang="fi-FI" sz="1600" dirty="0">
                <a:solidFill>
                  <a:srgbClr val="212121"/>
                </a:solidFill>
                <a:latin typeface="Times New Roman" panose="02020603050405020304" pitchFamily="18" charset="0"/>
                <a:ea typeface="Calibri" panose="020F0502020204030204" pitchFamily="34" charset="0"/>
                <a:cs typeface="Times New Roman" panose="02020603050405020304" pitchFamily="18" charset="0"/>
              </a:rPr>
              <a:t> </a:t>
            </a:r>
            <a:r>
              <a:rPr lang="fi-FI" sz="1600" dirty="0" err="1">
                <a:solidFill>
                  <a:srgbClr val="212121"/>
                </a:solidFill>
                <a:latin typeface="Times New Roman" panose="02020603050405020304" pitchFamily="18" charset="0"/>
                <a:ea typeface="Calibri" panose="020F0502020204030204" pitchFamily="34" charset="0"/>
                <a:cs typeface="Times New Roman" panose="02020603050405020304" pitchFamily="18" charset="0"/>
              </a:rPr>
              <a:t>agency</a:t>
            </a:r>
            <a:endParaRPr lang="fi-FI" sz="1600" dirty="0">
              <a:solidFill>
                <a:srgbClr val="212121"/>
              </a:solidFill>
              <a:latin typeface="Times New Roman" panose="02020603050405020304" pitchFamily="18" charset="0"/>
              <a:ea typeface="Calibri" panose="020F0502020204030204" pitchFamily="34" charset="0"/>
              <a:cs typeface="Times New Roman" panose="02020603050405020304" pitchFamily="18" charset="0"/>
            </a:endParaRPr>
          </a:p>
          <a:p>
            <a:pPr marL="0" marR="323850" lvl="0" indent="0">
              <a:spcBef>
                <a:spcPts val="600"/>
              </a:spcBef>
              <a:spcAft>
                <a:spcPts val="300"/>
              </a:spcAft>
              <a:buClr>
                <a:srgbClr val="28549A"/>
              </a:buClr>
              <a:buNone/>
            </a:pPr>
            <a:r>
              <a:rPr lang="fi-FI" sz="1600" dirty="0">
                <a:solidFill>
                  <a:srgbClr val="212121"/>
                </a:solidFill>
                <a:latin typeface="Times New Roman" panose="02020603050405020304" pitchFamily="18" charset="0"/>
                <a:ea typeface="Calibri" panose="020F0502020204030204" pitchFamily="34" charset="0"/>
                <a:cs typeface="Times New Roman" panose="02020603050405020304" pitchFamily="18" charset="0"/>
              </a:rPr>
              <a:t>Group activities and information transmission</a:t>
            </a:r>
          </a:p>
          <a:p>
            <a:pPr marL="342900" marR="323850" lvl="0" indent="-342900">
              <a:spcAft>
                <a:spcPts val="300"/>
              </a:spcAft>
              <a:buClr>
                <a:srgbClr val="28549A"/>
              </a:buClr>
            </a:pPr>
            <a:r>
              <a:rPr lang="fi-FI" sz="1600" dirty="0">
                <a:solidFill>
                  <a:srgbClr val="212121"/>
                </a:solidFill>
                <a:latin typeface="Times New Roman" panose="02020603050405020304" pitchFamily="18" charset="0"/>
                <a:ea typeface="Calibri" panose="020F0502020204030204" pitchFamily="34" charset="0"/>
                <a:cs typeface="Times New Roman" panose="02020603050405020304" pitchFamily="18" charset="0"/>
              </a:rPr>
              <a:t>Informing visitors, residents and  own communities for up to date matters, issues, and aid that  can have an effect on everyday life.</a:t>
            </a:r>
          </a:p>
          <a:p>
            <a:pPr marL="342900" marR="323850" lvl="0" indent="-342900">
              <a:spcAft>
                <a:spcPts val="300"/>
              </a:spcAft>
              <a:buClr>
                <a:srgbClr val="28549A"/>
              </a:buClr>
            </a:pPr>
            <a:r>
              <a:rPr lang="fi-FI" sz="1600" dirty="0" err="1">
                <a:solidFill>
                  <a:srgbClr val="212121"/>
                </a:solidFill>
                <a:latin typeface="Times New Roman" panose="02020603050405020304" pitchFamily="18" charset="0"/>
                <a:ea typeface="Calibri" panose="020F0502020204030204" pitchFamily="34" charset="0"/>
                <a:cs typeface="Times New Roman" panose="02020603050405020304" pitchFamily="18" charset="0"/>
              </a:rPr>
              <a:t>Formal</a:t>
            </a:r>
            <a:r>
              <a:rPr lang="fi-FI" sz="1600" dirty="0">
                <a:solidFill>
                  <a:srgbClr val="212121"/>
                </a:solidFill>
                <a:latin typeface="Times New Roman" panose="02020603050405020304" pitchFamily="18" charset="0"/>
                <a:ea typeface="Calibri" panose="020F0502020204030204" pitchFamily="34" charset="0"/>
                <a:cs typeface="Times New Roman" panose="02020603050405020304" pitchFamily="18" charset="0"/>
              </a:rPr>
              <a:t> </a:t>
            </a:r>
            <a:r>
              <a:rPr lang="fi-FI" sz="1600" dirty="0" err="1">
                <a:solidFill>
                  <a:srgbClr val="212121"/>
                </a:solidFill>
                <a:latin typeface="Times New Roman" panose="02020603050405020304" pitchFamily="18" charset="0"/>
                <a:ea typeface="Calibri" panose="020F0502020204030204" pitchFamily="34" charset="0"/>
                <a:cs typeface="Times New Roman" panose="02020603050405020304" pitchFamily="18" charset="0"/>
              </a:rPr>
              <a:t>information</a:t>
            </a:r>
            <a:r>
              <a:rPr lang="fi-FI" sz="1600" dirty="0">
                <a:solidFill>
                  <a:srgbClr val="212121"/>
                </a:solidFill>
                <a:latin typeface="Times New Roman" panose="02020603050405020304" pitchFamily="18" charset="0"/>
                <a:ea typeface="Calibri" panose="020F0502020204030204" pitchFamily="34" charset="0"/>
                <a:cs typeface="Times New Roman" panose="02020603050405020304" pitchFamily="18" charset="0"/>
              </a:rPr>
              <a:t> to </a:t>
            </a:r>
            <a:r>
              <a:rPr lang="fi-FI" sz="1600" dirty="0" err="1">
                <a:solidFill>
                  <a:srgbClr val="212121"/>
                </a:solidFill>
                <a:latin typeface="Times New Roman" panose="02020603050405020304" pitchFamily="18" charset="0"/>
                <a:ea typeface="Calibri" panose="020F0502020204030204" pitchFamily="34" charset="0"/>
                <a:cs typeface="Times New Roman" panose="02020603050405020304" pitchFamily="18" charset="0"/>
              </a:rPr>
              <a:t>the</a:t>
            </a:r>
            <a:r>
              <a:rPr lang="fi-FI" sz="1600" dirty="0">
                <a:solidFill>
                  <a:srgbClr val="212121"/>
                </a:solidFill>
                <a:latin typeface="Times New Roman" panose="02020603050405020304" pitchFamily="18" charset="0"/>
                <a:ea typeface="Calibri" panose="020F0502020204030204" pitchFamily="34" charset="0"/>
                <a:cs typeface="Times New Roman" panose="02020603050405020304" pitchFamily="18" charset="0"/>
              </a:rPr>
              <a:t> </a:t>
            </a:r>
            <a:r>
              <a:rPr lang="fi-FI" sz="1600" dirty="0" err="1">
                <a:solidFill>
                  <a:srgbClr val="212121"/>
                </a:solidFill>
                <a:latin typeface="Times New Roman" panose="02020603050405020304" pitchFamily="18" charset="0"/>
                <a:ea typeface="Calibri" panose="020F0502020204030204" pitchFamily="34" charset="0"/>
                <a:cs typeface="Times New Roman" panose="02020603050405020304" pitchFamily="18" charset="0"/>
              </a:rPr>
              <a:t>unformal</a:t>
            </a:r>
            <a:r>
              <a:rPr lang="fi-FI" sz="1600" dirty="0">
                <a:solidFill>
                  <a:srgbClr val="212121"/>
                </a:solidFill>
                <a:latin typeface="Times New Roman" panose="02020603050405020304" pitchFamily="18" charset="0"/>
                <a:ea typeface="Calibri" panose="020F0502020204030204" pitchFamily="34" charset="0"/>
                <a:cs typeface="Times New Roman" panose="02020603050405020304" pitchFamily="18" charset="0"/>
              </a:rPr>
              <a:t> </a:t>
            </a:r>
            <a:r>
              <a:rPr lang="fi-FI" sz="1600" dirty="0" err="1">
                <a:solidFill>
                  <a:srgbClr val="212121"/>
                </a:solidFill>
                <a:latin typeface="Times New Roman" panose="02020603050405020304" pitchFamily="18" charset="0"/>
                <a:ea typeface="Calibri" panose="020F0502020204030204" pitchFamily="34" charset="0"/>
                <a:cs typeface="Times New Roman" panose="02020603050405020304" pitchFamily="18" charset="0"/>
              </a:rPr>
              <a:t>networks</a:t>
            </a:r>
            <a:r>
              <a:rPr lang="fi-FI" sz="1600" dirty="0">
                <a:solidFill>
                  <a:srgbClr val="212121"/>
                </a:solidFill>
                <a:latin typeface="Times New Roman" panose="02020603050405020304" pitchFamily="18" charset="0"/>
                <a:ea typeface="Calibri" panose="020F0502020204030204" pitchFamily="34" charset="0"/>
                <a:cs typeface="Times New Roman" panose="02020603050405020304" pitchFamily="18" charset="0"/>
              </a:rPr>
              <a:t> and </a:t>
            </a:r>
            <a:r>
              <a:rPr lang="fi-FI" sz="1600" dirty="0" err="1">
                <a:solidFill>
                  <a:srgbClr val="212121"/>
                </a:solidFill>
                <a:latin typeface="Times New Roman" panose="02020603050405020304" pitchFamily="18" charset="0"/>
                <a:ea typeface="Calibri" panose="020F0502020204030204" pitchFamily="34" charset="0"/>
                <a:cs typeface="Times New Roman" panose="02020603050405020304" pitchFamily="18" charset="0"/>
              </a:rPr>
              <a:t>viceverca</a:t>
            </a:r>
            <a:endParaRPr lang="fi-FI" sz="1600" dirty="0">
              <a:solidFill>
                <a:srgbClr val="212121"/>
              </a:solidFill>
              <a:latin typeface="Times New Roman" panose="02020603050405020304" pitchFamily="18" charset="0"/>
              <a:ea typeface="Calibri" panose="020F0502020204030204" pitchFamily="34" charset="0"/>
              <a:cs typeface="Times New Roman" panose="02020603050405020304" pitchFamily="18" charset="0"/>
            </a:endParaRPr>
          </a:p>
          <a:p>
            <a:pPr marL="342900" marR="323850" lvl="0" indent="-342900">
              <a:spcAft>
                <a:spcPts val="300"/>
              </a:spcAft>
              <a:buClr>
                <a:srgbClr val="28549A"/>
              </a:buClr>
            </a:pPr>
            <a:r>
              <a:rPr lang="fi-FI" sz="1600" dirty="0" err="1">
                <a:solidFill>
                  <a:srgbClr val="212121"/>
                </a:solidFill>
                <a:latin typeface="Times New Roman" panose="02020603050405020304" pitchFamily="18" charset="0"/>
                <a:ea typeface="Calibri" panose="020F0502020204030204" pitchFamily="34" charset="0"/>
                <a:cs typeface="Times New Roman" panose="02020603050405020304" pitchFamily="18" charset="0"/>
              </a:rPr>
              <a:t>Organaising</a:t>
            </a:r>
            <a:r>
              <a:rPr lang="fi-FI" sz="1600" dirty="0">
                <a:solidFill>
                  <a:srgbClr val="212121"/>
                </a:solidFill>
                <a:latin typeface="Times New Roman" panose="02020603050405020304" pitchFamily="18" charset="0"/>
                <a:ea typeface="Calibri" panose="020F0502020204030204" pitchFamily="34" charset="0"/>
                <a:cs typeface="Times New Roman" panose="02020603050405020304" pitchFamily="18" charset="0"/>
              </a:rPr>
              <a:t> </a:t>
            </a:r>
            <a:r>
              <a:rPr lang="fi-FI" sz="1600" dirty="0" err="1">
                <a:solidFill>
                  <a:srgbClr val="212121"/>
                </a:solidFill>
                <a:latin typeface="Times New Roman" panose="02020603050405020304" pitchFamily="18" charset="0"/>
                <a:ea typeface="Calibri" panose="020F0502020204030204" pitchFamily="34" charset="0"/>
                <a:cs typeface="Times New Roman" panose="02020603050405020304" pitchFamily="18" charset="0"/>
              </a:rPr>
              <a:t>workshops</a:t>
            </a:r>
            <a:r>
              <a:rPr lang="fi-FI" sz="1600" dirty="0">
                <a:solidFill>
                  <a:srgbClr val="212121"/>
                </a:solidFill>
                <a:latin typeface="Times New Roman" panose="02020603050405020304" pitchFamily="18" charset="0"/>
                <a:ea typeface="Calibri" panose="020F0502020204030204" pitchFamily="34" charset="0"/>
                <a:cs typeface="Times New Roman" panose="02020603050405020304" pitchFamily="18" charset="0"/>
              </a:rPr>
              <a:t> and </a:t>
            </a:r>
            <a:r>
              <a:rPr lang="fi-FI" sz="1600" dirty="0" err="1">
                <a:solidFill>
                  <a:srgbClr val="212121"/>
                </a:solidFill>
                <a:latin typeface="Times New Roman" panose="02020603050405020304" pitchFamily="18" charset="0"/>
                <a:ea typeface="Calibri" panose="020F0502020204030204" pitchFamily="34" charset="0"/>
                <a:cs typeface="Times New Roman" panose="02020603050405020304" pitchFamily="18" charset="0"/>
              </a:rPr>
              <a:t>infos</a:t>
            </a:r>
            <a:r>
              <a:rPr lang="fi-FI" sz="1600" dirty="0">
                <a:solidFill>
                  <a:srgbClr val="212121"/>
                </a:solidFill>
                <a:latin typeface="Times New Roman" panose="02020603050405020304" pitchFamily="18" charset="0"/>
                <a:ea typeface="Calibri" panose="020F0502020204030204" pitchFamily="34" charset="0"/>
                <a:cs typeface="Times New Roman" panose="02020603050405020304" pitchFamily="18" charset="0"/>
              </a:rPr>
              <a:t> </a:t>
            </a:r>
            <a:r>
              <a:rPr lang="fi-FI" sz="1600" dirty="0" err="1">
                <a:solidFill>
                  <a:srgbClr val="212121"/>
                </a:solidFill>
                <a:latin typeface="Times New Roman" panose="02020603050405020304" pitchFamily="18" charset="0"/>
                <a:ea typeface="Calibri" panose="020F0502020204030204" pitchFamily="34" charset="0"/>
                <a:cs typeface="Times New Roman" panose="02020603050405020304" pitchFamily="18" charset="0"/>
              </a:rPr>
              <a:t>with</a:t>
            </a:r>
            <a:r>
              <a:rPr lang="fi-FI" sz="1600" dirty="0">
                <a:solidFill>
                  <a:srgbClr val="212121"/>
                </a:solidFill>
                <a:latin typeface="Times New Roman" panose="02020603050405020304" pitchFamily="18" charset="0"/>
                <a:ea typeface="Calibri" panose="020F0502020204030204" pitchFamily="34" charset="0"/>
                <a:cs typeface="Times New Roman" panose="02020603050405020304" pitchFamily="18" charset="0"/>
              </a:rPr>
              <a:t> </a:t>
            </a:r>
            <a:r>
              <a:rPr lang="fi-FI" sz="1600" dirty="0" err="1">
                <a:solidFill>
                  <a:srgbClr val="212121"/>
                </a:solidFill>
                <a:latin typeface="Times New Roman" panose="02020603050405020304" pitchFamily="18" charset="0"/>
                <a:ea typeface="Calibri" panose="020F0502020204030204" pitchFamily="34" charset="0"/>
                <a:cs typeface="Times New Roman" panose="02020603050405020304" pitchFamily="18" charset="0"/>
              </a:rPr>
              <a:t>the</a:t>
            </a:r>
            <a:r>
              <a:rPr lang="fi-FI" sz="1600" dirty="0">
                <a:solidFill>
                  <a:srgbClr val="212121"/>
                </a:solidFill>
                <a:latin typeface="Times New Roman" panose="02020603050405020304" pitchFamily="18" charset="0"/>
                <a:ea typeface="Calibri" panose="020F0502020204030204" pitchFamily="34" charset="0"/>
                <a:cs typeface="Times New Roman" panose="02020603050405020304" pitchFamily="18" charset="0"/>
              </a:rPr>
              <a:t> </a:t>
            </a:r>
            <a:r>
              <a:rPr lang="fi-FI" sz="1600" dirty="0" err="1">
                <a:solidFill>
                  <a:srgbClr val="212121"/>
                </a:solidFill>
                <a:latin typeface="Times New Roman" panose="02020603050405020304" pitchFamily="18" charset="0"/>
                <a:ea typeface="Calibri" panose="020F0502020204030204" pitchFamily="34" charset="0"/>
                <a:cs typeface="Times New Roman" panose="02020603050405020304" pitchFamily="18" charset="0"/>
              </a:rPr>
              <a:t>proffesional</a:t>
            </a:r>
            <a:r>
              <a:rPr lang="fi-FI" sz="1600" dirty="0">
                <a:solidFill>
                  <a:srgbClr val="212121"/>
                </a:solidFill>
                <a:latin typeface="Times New Roman" panose="02020603050405020304" pitchFamily="18" charset="0"/>
                <a:ea typeface="Calibri" panose="020F0502020204030204" pitchFamily="34" charset="0"/>
                <a:cs typeface="Times New Roman" panose="02020603050405020304" pitchFamily="18" charset="0"/>
              </a:rPr>
              <a:t> </a:t>
            </a:r>
            <a:r>
              <a:rPr lang="fi-FI" sz="1600" dirty="0" err="1">
                <a:solidFill>
                  <a:srgbClr val="212121"/>
                </a:solidFill>
                <a:latin typeface="Times New Roman" panose="02020603050405020304" pitchFamily="18" charset="0"/>
                <a:ea typeface="Calibri" panose="020F0502020204030204" pitchFamily="34" charset="0"/>
                <a:cs typeface="Times New Roman" panose="02020603050405020304" pitchFamily="18" charset="0"/>
              </a:rPr>
              <a:t>worker</a:t>
            </a:r>
            <a:r>
              <a:rPr lang="fi-FI" sz="1600" dirty="0">
                <a:solidFill>
                  <a:srgbClr val="212121"/>
                </a:solidFill>
                <a:latin typeface="Times New Roman" panose="02020603050405020304" pitchFamily="18" charset="0"/>
                <a:ea typeface="Calibri" panose="020F0502020204030204" pitchFamily="34" charset="0"/>
                <a:cs typeface="Times New Roman" panose="02020603050405020304" pitchFamily="18" charset="0"/>
              </a:rPr>
              <a:t>.  </a:t>
            </a:r>
          </a:p>
          <a:p>
            <a:endParaRPr lang="fi-FI" sz="1600" dirty="0"/>
          </a:p>
        </p:txBody>
      </p:sp>
    </p:spTree>
    <p:extLst>
      <p:ext uri="{BB962C8B-B14F-4D97-AF65-F5344CB8AC3E}">
        <p14:creationId xmlns:p14="http://schemas.microsoft.com/office/powerpoint/2010/main" val="41854143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orakulmio 6">
            <a:extLst>
              <a:ext uri="{FF2B5EF4-FFF2-40B4-BE49-F238E27FC236}">
                <a16:creationId xmlns:a16="http://schemas.microsoft.com/office/drawing/2014/main" id="{43D84C32-CEC4-99BA-5F93-5C59A2AFE2D8}"/>
              </a:ext>
            </a:extLst>
          </p:cNvPr>
          <p:cNvSpPr/>
          <p:nvPr/>
        </p:nvSpPr>
        <p:spPr>
          <a:xfrm>
            <a:off x="3903152" y="24598"/>
            <a:ext cx="1967393" cy="651584"/>
          </a:xfrm>
          <a:prstGeom prst="rect">
            <a:avLst/>
          </a:prstGeom>
          <a:solidFill>
            <a:schemeClr val="bg1"/>
          </a:solidFill>
          <a:ln w="57150">
            <a:noFill/>
            <a:prstDash val="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80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Drop</a:t>
            </a:r>
            <a:r>
              <a:rPr kumimoji="0" lang="fi-FI" sz="180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 in center</a:t>
            </a:r>
          </a:p>
        </p:txBody>
      </p:sp>
      <p:sp>
        <p:nvSpPr>
          <p:cNvPr id="4" name="Otsikko 3">
            <a:extLst>
              <a:ext uri="{FF2B5EF4-FFF2-40B4-BE49-F238E27FC236}">
                <a16:creationId xmlns:a16="http://schemas.microsoft.com/office/drawing/2014/main" id="{7FB9AD17-3F4E-40AE-A14D-0420FF03A860}"/>
              </a:ext>
            </a:extLst>
          </p:cNvPr>
          <p:cNvSpPr>
            <a:spLocks noGrp="1"/>
          </p:cNvSpPr>
          <p:nvPr>
            <p:ph type="title"/>
          </p:nvPr>
        </p:nvSpPr>
        <p:spPr/>
        <p:txBody>
          <a:bodyPr/>
          <a:lstStyle/>
          <a:p>
            <a:r>
              <a:rPr lang="fi-FI" dirty="0"/>
              <a:t>Method: </a:t>
            </a:r>
            <a:br>
              <a:rPr lang="fi-FI" dirty="0"/>
            </a:br>
            <a:r>
              <a:rPr lang="fi-FI" dirty="0" err="1"/>
              <a:t>Outreach</a:t>
            </a:r>
            <a:r>
              <a:rPr lang="fi-FI" dirty="0"/>
              <a:t> social work</a:t>
            </a:r>
          </a:p>
        </p:txBody>
      </p:sp>
      <p:sp>
        <p:nvSpPr>
          <p:cNvPr id="13" name="Tekstin paikkamerkki 12">
            <a:extLst>
              <a:ext uri="{FF2B5EF4-FFF2-40B4-BE49-F238E27FC236}">
                <a16:creationId xmlns:a16="http://schemas.microsoft.com/office/drawing/2014/main" id="{069D41A4-DB15-4D5E-BA8D-7ECFD0F286BF}"/>
              </a:ext>
            </a:extLst>
          </p:cNvPr>
          <p:cNvSpPr>
            <a:spLocks noGrp="1"/>
          </p:cNvSpPr>
          <p:nvPr>
            <p:ph type="body" sz="quarter" idx="15"/>
          </p:nvPr>
        </p:nvSpPr>
        <p:spPr>
          <a:xfrm>
            <a:off x="6442537" y="1370643"/>
            <a:ext cx="4437984" cy="4884742"/>
          </a:xfrm>
          <a:ln>
            <a:solidFill>
              <a:schemeClr val="bg1"/>
            </a:solidFill>
          </a:ln>
        </p:spPr>
        <p:style>
          <a:lnRef idx="2">
            <a:schemeClr val="dk1"/>
          </a:lnRef>
          <a:fillRef idx="1">
            <a:schemeClr val="lt1"/>
          </a:fillRef>
          <a:effectRef idx="0">
            <a:schemeClr val="dk1"/>
          </a:effectRef>
          <a:fontRef idx="minor">
            <a:schemeClr val="dk1"/>
          </a:fontRef>
        </p:style>
        <p:txBody>
          <a:bodyPr vert="horz" lIns="0" tIns="0" rIns="0" bIns="0" rtlCol="0" anchor="t">
            <a:noAutofit/>
          </a:bodyPr>
          <a:lstStyle/>
          <a:p>
            <a:pPr marL="215900" indent="-215900">
              <a:buFont typeface="Wingdings" panose="05000000000000000000" pitchFamily="2" charset="2"/>
              <a:buChar char="Ø"/>
            </a:pPr>
            <a:r>
              <a:rPr lang="fi-FI" sz="1800" dirty="0">
                <a:latin typeface="Times New Roman" panose="02020603050405020304" pitchFamily="18" charset="0"/>
              </a:rPr>
              <a:t>Focused mostly on bigger cities and urban areas</a:t>
            </a:r>
          </a:p>
          <a:p>
            <a:pPr marL="215900" indent="-215900">
              <a:buFont typeface="Wingdings" panose="05000000000000000000" pitchFamily="2" charset="2"/>
              <a:buChar char="Ø"/>
            </a:pPr>
            <a:r>
              <a:rPr lang="fi-FI" sz="1800" dirty="0">
                <a:latin typeface="Times New Roman" panose="02020603050405020304" pitchFamily="18" charset="0"/>
              </a:rPr>
              <a:t>There has been a big challenge for ’’street-level workers’’ to get a partner from official office social workers. To </a:t>
            </a:r>
            <a:r>
              <a:rPr lang="fi-FI" sz="1800" dirty="0" err="1">
                <a:latin typeface="Times New Roman" panose="02020603050405020304" pitchFamily="18" charset="0"/>
              </a:rPr>
              <a:t>increase</a:t>
            </a:r>
            <a:r>
              <a:rPr lang="fi-FI" sz="1800" dirty="0">
                <a:latin typeface="Times New Roman" panose="02020603050405020304" pitchFamily="18" charset="0"/>
              </a:rPr>
              <a:t> </a:t>
            </a:r>
            <a:r>
              <a:rPr lang="fi-FI" sz="1800" dirty="0" err="1">
                <a:latin typeface="Times New Roman" panose="02020603050405020304" pitchFamily="18" charset="0"/>
              </a:rPr>
              <a:t>the</a:t>
            </a:r>
            <a:r>
              <a:rPr lang="fi-FI" sz="1800" dirty="0">
                <a:latin typeface="Times New Roman" panose="02020603050405020304" pitchFamily="18" charset="0"/>
              </a:rPr>
              <a:t> </a:t>
            </a:r>
            <a:r>
              <a:rPr lang="fi-FI" sz="1800" dirty="0" err="1">
                <a:latin typeface="Times New Roman" panose="02020603050405020304" pitchFamily="18" charset="0"/>
              </a:rPr>
              <a:t>work’s</a:t>
            </a:r>
            <a:r>
              <a:rPr lang="fi-FI" sz="1800" dirty="0">
                <a:latin typeface="Times New Roman" panose="02020603050405020304" pitchFamily="18" charset="0"/>
              </a:rPr>
              <a:t> </a:t>
            </a:r>
            <a:r>
              <a:rPr lang="fi-FI" sz="1800" dirty="0" err="1">
                <a:latin typeface="Times New Roman" panose="02020603050405020304" pitchFamily="18" charset="0"/>
              </a:rPr>
              <a:t>impact</a:t>
            </a:r>
            <a:r>
              <a:rPr lang="fi-FI" sz="1800" dirty="0">
                <a:latin typeface="Times New Roman" panose="02020603050405020304" pitchFamily="18" charset="0"/>
              </a:rPr>
              <a:t> and </a:t>
            </a:r>
            <a:r>
              <a:rPr lang="fi-FI" sz="1800" dirty="0" err="1">
                <a:latin typeface="Times New Roman" panose="02020603050405020304" pitchFamily="18" charset="0"/>
              </a:rPr>
              <a:t>people</a:t>
            </a:r>
            <a:r>
              <a:rPr lang="fi-FI" sz="1800" dirty="0">
                <a:latin typeface="Times New Roman" panose="02020603050405020304" pitchFamily="18" charset="0"/>
              </a:rPr>
              <a:t> to </a:t>
            </a:r>
            <a:r>
              <a:rPr lang="fi-FI" sz="1800" dirty="0" err="1">
                <a:latin typeface="Times New Roman" panose="02020603050405020304" pitchFamily="18" charset="0"/>
              </a:rPr>
              <a:t>get</a:t>
            </a:r>
            <a:r>
              <a:rPr lang="fi-FI" sz="1800" dirty="0">
                <a:latin typeface="Times New Roman" panose="02020603050405020304" pitchFamily="18" charset="0"/>
              </a:rPr>
              <a:t> </a:t>
            </a:r>
            <a:r>
              <a:rPr lang="fi-FI" sz="1800" dirty="0" err="1">
                <a:latin typeface="Times New Roman" panose="02020603050405020304" pitchFamily="18" charset="0"/>
              </a:rPr>
              <a:t>more</a:t>
            </a:r>
            <a:r>
              <a:rPr lang="fi-FI" sz="1800" dirty="0">
                <a:latin typeface="Times New Roman" panose="02020603050405020304" pitchFamily="18" charset="0"/>
              </a:rPr>
              <a:t> </a:t>
            </a:r>
            <a:r>
              <a:rPr lang="fi-FI" sz="1800" dirty="0" err="1">
                <a:latin typeface="Times New Roman" panose="02020603050405020304" pitchFamily="18" charset="0"/>
              </a:rPr>
              <a:t>timely</a:t>
            </a:r>
            <a:r>
              <a:rPr lang="fi-FI" sz="1800" dirty="0">
                <a:latin typeface="Times New Roman" panose="02020603050405020304" pitchFamily="18" charset="0"/>
              </a:rPr>
              <a:t> </a:t>
            </a:r>
            <a:r>
              <a:rPr lang="fi-FI" sz="1800" dirty="0" err="1">
                <a:latin typeface="Times New Roman" panose="02020603050405020304" pitchFamily="18" charset="0"/>
              </a:rPr>
              <a:t>the</a:t>
            </a:r>
            <a:r>
              <a:rPr lang="fi-FI" sz="1800" dirty="0">
                <a:latin typeface="Times New Roman" panose="02020603050405020304" pitchFamily="18" charset="0"/>
              </a:rPr>
              <a:t> help </a:t>
            </a:r>
            <a:r>
              <a:rPr lang="fi-FI" sz="1800" dirty="0" err="1">
                <a:latin typeface="Times New Roman" panose="02020603050405020304" pitchFamily="18" charset="0"/>
              </a:rPr>
              <a:t>they</a:t>
            </a:r>
            <a:r>
              <a:rPr lang="fi-FI" sz="1800" dirty="0">
                <a:latin typeface="Times New Roman" panose="02020603050405020304" pitchFamily="18" charset="0"/>
              </a:rPr>
              <a:t> </a:t>
            </a:r>
            <a:r>
              <a:rPr lang="fi-FI" sz="1800" dirty="0" err="1">
                <a:latin typeface="Times New Roman" panose="02020603050405020304" pitchFamily="18" charset="0"/>
              </a:rPr>
              <a:t>need</a:t>
            </a:r>
            <a:r>
              <a:rPr lang="fi-FI" sz="1800" dirty="0">
                <a:latin typeface="Times New Roman" panose="02020603050405020304" pitchFamily="18" charset="0"/>
              </a:rPr>
              <a:t>, it is </a:t>
            </a:r>
            <a:r>
              <a:rPr lang="fi-FI" sz="1800" dirty="0" err="1">
                <a:latin typeface="Times New Roman" panose="02020603050405020304" pitchFamily="18" charset="0"/>
              </a:rPr>
              <a:t>important</a:t>
            </a:r>
            <a:r>
              <a:rPr lang="fi-FI" sz="1800" dirty="0">
                <a:latin typeface="Times New Roman" panose="02020603050405020304" pitchFamily="18" charset="0"/>
              </a:rPr>
              <a:t> to </a:t>
            </a:r>
            <a:r>
              <a:rPr lang="fi-FI" sz="1800" dirty="0" err="1">
                <a:latin typeface="Times New Roman" panose="02020603050405020304" pitchFamily="18" charset="0"/>
              </a:rPr>
              <a:t>develop</a:t>
            </a:r>
            <a:r>
              <a:rPr lang="fi-FI" sz="1800" dirty="0">
                <a:latin typeface="Times New Roman" panose="02020603050405020304" pitchFamily="18" charset="0"/>
              </a:rPr>
              <a:t> </a:t>
            </a:r>
            <a:r>
              <a:rPr lang="fi-FI" sz="1800" dirty="0" err="1">
                <a:latin typeface="Times New Roman" panose="02020603050405020304" pitchFamily="18" charset="0"/>
              </a:rPr>
              <a:t>outreach</a:t>
            </a:r>
            <a:r>
              <a:rPr lang="fi-FI" sz="1800" dirty="0">
                <a:latin typeface="Times New Roman" panose="02020603050405020304" pitchFamily="18" charset="0"/>
              </a:rPr>
              <a:t> </a:t>
            </a:r>
            <a:r>
              <a:rPr lang="fi-FI" sz="1800" dirty="0" err="1">
                <a:latin typeface="Times New Roman" panose="02020603050405020304" pitchFamily="18" charset="0"/>
              </a:rPr>
              <a:t>social</a:t>
            </a:r>
            <a:r>
              <a:rPr lang="fi-FI" sz="1800" dirty="0">
                <a:latin typeface="Times New Roman" panose="02020603050405020304" pitchFamily="18" charset="0"/>
              </a:rPr>
              <a:t> </a:t>
            </a:r>
            <a:r>
              <a:rPr lang="fi-FI" sz="1800" dirty="0" err="1">
                <a:latin typeface="Times New Roman" panose="02020603050405020304" pitchFamily="18" charset="0"/>
              </a:rPr>
              <a:t>work</a:t>
            </a:r>
            <a:r>
              <a:rPr lang="fi-FI" sz="1800" dirty="0">
                <a:latin typeface="Times New Roman" panose="02020603050405020304" pitchFamily="18" charset="0"/>
              </a:rPr>
              <a:t> as </a:t>
            </a:r>
            <a:r>
              <a:rPr lang="fi-FI" sz="1800" dirty="0" err="1">
                <a:latin typeface="Times New Roman" panose="02020603050405020304" pitchFamily="18" charset="0"/>
              </a:rPr>
              <a:t>part</a:t>
            </a:r>
            <a:r>
              <a:rPr lang="fi-FI" sz="1800" dirty="0">
                <a:latin typeface="Times New Roman" panose="02020603050405020304" pitchFamily="18" charset="0"/>
              </a:rPr>
              <a:t> of </a:t>
            </a:r>
            <a:r>
              <a:rPr lang="fi-FI" sz="1800" dirty="0" err="1">
                <a:latin typeface="Times New Roman" panose="02020603050405020304" pitchFamily="18" charset="0"/>
              </a:rPr>
              <a:t>comminyty</a:t>
            </a:r>
            <a:r>
              <a:rPr lang="fi-FI" sz="1800" dirty="0">
                <a:latin typeface="Times New Roman" panose="02020603050405020304" pitchFamily="18" charset="0"/>
              </a:rPr>
              <a:t> </a:t>
            </a:r>
            <a:r>
              <a:rPr lang="fi-FI" sz="1800" dirty="0" err="1">
                <a:latin typeface="Times New Roman" panose="02020603050405020304" pitchFamily="18" charset="0"/>
              </a:rPr>
              <a:t>social</a:t>
            </a:r>
            <a:r>
              <a:rPr lang="fi-FI" sz="1800" dirty="0">
                <a:latin typeface="Times New Roman" panose="02020603050405020304" pitchFamily="18" charset="0"/>
              </a:rPr>
              <a:t> </a:t>
            </a:r>
            <a:r>
              <a:rPr lang="fi-FI" sz="1800" dirty="0" err="1">
                <a:latin typeface="Times New Roman" panose="02020603050405020304" pitchFamily="18" charset="0"/>
              </a:rPr>
              <a:t>work</a:t>
            </a:r>
            <a:r>
              <a:rPr lang="fi-FI" sz="1800" dirty="0">
                <a:latin typeface="Times New Roman" panose="02020603050405020304" pitchFamily="18" charset="0"/>
              </a:rPr>
              <a:t>, </a:t>
            </a:r>
            <a:r>
              <a:rPr lang="fi-FI" sz="1800" dirty="0" err="1">
                <a:latin typeface="Times New Roman" panose="02020603050405020304" pitchFamily="18" charset="0"/>
              </a:rPr>
              <a:t>not</a:t>
            </a:r>
            <a:r>
              <a:rPr lang="fi-FI" sz="1800" dirty="0">
                <a:latin typeface="Times New Roman" panose="02020603050405020304" pitchFamily="18" charset="0"/>
              </a:rPr>
              <a:t> as a </a:t>
            </a:r>
            <a:r>
              <a:rPr lang="fi-FI" sz="1800" dirty="0" err="1">
                <a:latin typeface="Times New Roman" panose="02020603050405020304" pitchFamily="18" charset="0"/>
              </a:rPr>
              <a:t>seperate</a:t>
            </a:r>
            <a:r>
              <a:rPr lang="fi-FI" sz="1800" dirty="0">
                <a:latin typeface="Times New Roman" panose="02020603050405020304" pitchFamily="18" charset="0"/>
              </a:rPr>
              <a:t> </a:t>
            </a:r>
            <a:r>
              <a:rPr lang="fi-FI" sz="1800" dirty="0" err="1">
                <a:latin typeface="Times New Roman" panose="02020603050405020304" pitchFamily="18" charset="0"/>
              </a:rPr>
              <a:t>service</a:t>
            </a:r>
            <a:r>
              <a:rPr lang="fi-FI" sz="1800" dirty="0">
                <a:latin typeface="Times New Roman" panose="02020603050405020304" pitchFamily="18" charset="0"/>
              </a:rPr>
              <a:t>. </a:t>
            </a:r>
            <a:r>
              <a:rPr lang="fi-FI" sz="1800" dirty="0" err="1">
                <a:latin typeface="Times New Roman" panose="02020603050405020304" pitchFamily="18" charset="0"/>
              </a:rPr>
              <a:t>This</a:t>
            </a:r>
            <a:r>
              <a:rPr lang="fi-FI" sz="1800" dirty="0">
                <a:latin typeface="Times New Roman" panose="02020603050405020304" pitchFamily="18" charset="0"/>
              </a:rPr>
              <a:t> </a:t>
            </a:r>
            <a:r>
              <a:rPr lang="fi-FI" sz="1800" dirty="0" err="1">
                <a:latin typeface="Times New Roman" panose="02020603050405020304" pitchFamily="18" charset="0"/>
              </a:rPr>
              <a:t>makes</a:t>
            </a:r>
            <a:r>
              <a:rPr lang="fi-FI" sz="1800" dirty="0">
                <a:latin typeface="Times New Roman" panose="02020603050405020304" pitchFamily="18" charset="0"/>
              </a:rPr>
              <a:t> it to </a:t>
            </a:r>
            <a:r>
              <a:rPr lang="fi-FI" sz="1800" dirty="0" err="1">
                <a:latin typeface="Times New Roman" panose="02020603050405020304" pitchFamily="18" charset="0"/>
              </a:rPr>
              <a:t>possible</a:t>
            </a:r>
            <a:r>
              <a:rPr lang="fi-FI" sz="1800" dirty="0">
                <a:latin typeface="Times New Roman" panose="02020603050405020304" pitchFamily="18" charset="0"/>
              </a:rPr>
              <a:t> to </a:t>
            </a:r>
            <a:r>
              <a:rPr lang="fi-FI" sz="1800" dirty="0" err="1">
                <a:latin typeface="Times New Roman" panose="02020603050405020304" pitchFamily="18" charset="0"/>
              </a:rPr>
              <a:t>find</a:t>
            </a:r>
            <a:r>
              <a:rPr lang="fi-FI" sz="1800" dirty="0">
                <a:latin typeface="Times New Roman" panose="02020603050405020304" pitchFamily="18" charset="0"/>
              </a:rPr>
              <a:t> </a:t>
            </a:r>
            <a:r>
              <a:rPr lang="fi-FI" sz="1800" dirty="0" err="1">
                <a:latin typeface="Times New Roman" panose="02020603050405020304" pitchFamily="18" charset="0"/>
              </a:rPr>
              <a:t>links</a:t>
            </a:r>
            <a:r>
              <a:rPr lang="fi-FI" sz="1800" dirty="0">
                <a:latin typeface="Times New Roman" panose="02020603050405020304" pitchFamily="18" charset="0"/>
              </a:rPr>
              <a:t>, </a:t>
            </a:r>
            <a:r>
              <a:rPr lang="fi-FI" sz="1800" dirty="0" err="1">
                <a:latin typeface="Times New Roman" panose="02020603050405020304" pitchFamily="18" charset="0"/>
              </a:rPr>
              <a:t>spot</a:t>
            </a:r>
            <a:r>
              <a:rPr lang="fi-FI" sz="1800" dirty="0">
                <a:latin typeface="Times New Roman" panose="02020603050405020304" pitchFamily="18" charset="0"/>
              </a:rPr>
              <a:t> </a:t>
            </a:r>
            <a:r>
              <a:rPr lang="fi-FI" sz="1800" dirty="0" err="1">
                <a:latin typeface="Times New Roman" panose="02020603050405020304" pitchFamily="18" charset="0"/>
              </a:rPr>
              <a:t>sand</a:t>
            </a:r>
            <a:r>
              <a:rPr lang="fi-FI" sz="1800" dirty="0">
                <a:latin typeface="Times New Roman" panose="02020603050405020304" pitchFamily="18" charset="0"/>
              </a:rPr>
              <a:t> </a:t>
            </a:r>
            <a:r>
              <a:rPr lang="fi-FI" sz="1800" dirty="0" err="1">
                <a:latin typeface="Times New Roman" panose="02020603050405020304" pitchFamily="18" charset="0"/>
              </a:rPr>
              <a:t>places</a:t>
            </a:r>
            <a:r>
              <a:rPr lang="fi-FI" sz="1800" dirty="0">
                <a:latin typeface="Times New Roman" panose="02020603050405020304" pitchFamily="18" charset="0"/>
              </a:rPr>
              <a:t> to </a:t>
            </a:r>
            <a:r>
              <a:rPr lang="fi-FI" sz="1800" dirty="0" err="1">
                <a:latin typeface="Times New Roman" panose="02020603050405020304" pitchFamily="18" charset="0"/>
              </a:rPr>
              <a:t>use</a:t>
            </a:r>
            <a:r>
              <a:rPr lang="fi-FI" sz="1800" dirty="0">
                <a:latin typeface="Times New Roman" panose="02020603050405020304" pitchFamily="18" charset="0"/>
              </a:rPr>
              <a:t> </a:t>
            </a:r>
            <a:r>
              <a:rPr lang="fi-FI" sz="1800" dirty="0" err="1">
                <a:latin typeface="Times New Roman" panose="02020603050405020304" pitchFamily="18" charset="0"/>
              </a:rPr>
              <a:t>effectively</a:t>
            </a:r>
            <a:r>
              <a:rPr lang="fi-FI" sz="1800" dirty="0">
                <a:latin typeface="Times New Roman" panose="02020603050405020304" pitchFamily="18" charset="0"/>
              </a:rPr>
              <a:t> </a:t>
            </a:r>
            <a:r>
              <a:rPr lang="fi-FI" sz="1800" dirty="0" err="1">
                <a:latin typeface="Times New Roman" panose="02020603050405020304" pitchFamily="18" charset="0"/>
              </a:rPr>
              <a:t>the</a:t>
            </a:r>
            <a:r>
              <a:rPr lang="fi-FI" sz="1800" dirty="0">
                <a:latin typeface="Times New Roman" panose="02020603050405020304" pitchFamily="18" charset="0"/>
              </a:rPr>
              <a:t> </a:t>
            </a:r>
            <a:r>
              <a:rPr lang="fi-FI" sz="1800" dirty="0" err="1">
                <a:latin typeface="Times New Roman" panose="02020603050405020304" pitchFamily="18" charset="0"/>
              </a:rPr>
              <a:t>means</a:t>
            </a:r>
            <a:r>
              <a:rPr lang="fi-FI" sz="1800" dirty="0">
                <a:latin typeface="Times New Roman" panose="02020603050405020304" pitchFamily="18" charset="0"/>
              </a:rPr>
              <a:t> and </a:t>
            </a:r>
            <a:r>
              <a:rPr lang="fi-FI" sz="1800" dirty="0" err="1">
                <a:latin typeface="Times New Roman" panose="02020603050405020304" pitchFamily="18" charset="0"/>
              </a:rPr>
              <a:t>ways</a:t>
            </a:r>
            <a:r>
              <a:rPr lang="fi-FI" sz="1800" dirty="0">
                <a:latin typeface="Times New Roman" panose="02020603050405020304" pitchFamily="18" charset="0"/>
              </a:rPr>
              <a:t> to help </a:t>
            </a:r>
            <a:r>
              <a:rPr lang="fi-FI" sz="1800" dirty="0" err="1">
                <a:latin typeface="Times New Roman" panose="02020603050405020304" pitchFamily="18" charset="0"/>
              </a:rPr>
              <a:t>from</a:t>
            </a:r>
            <a:r>
              <a:rPr lang="fi-FI" sz="1800" dirty="0">
                <a:latin typeface="Times New Roman" panose="02020603050405020304" pitchFamily="18" charset="0"/>
              </a:rPr>
              <a:t> </a:t>
            </a:r>
            <a:r>
              <a:rPr lang="fi-FI" sz="1800" dirty="0" err="1">
                <a:latin typeface="Times New Roman" panose="02020603050405020304" pitchFamily="18" charset="0"/>
              </a:rPr>
              <a:t>all</a:t>
            </a:r>
            <a:r>
              <a:rPr lang="fi-FI" sz="1800" dirty="0">
                <a:latin typeface="Times New Roman" panose="02020603050405020304" pitchFamily="18" charset="0"/>
              </a:rPr>
              <a:t> </a:t>
            </a:r>
            <a:r>
              <a:rPr lang="fi-FI" sz="1800" dirty="0" err="1">
                <a:latin typeface="Times New Roman" panose="02020603050405020304" pitchFamily="18" charset="0"/>
              </a:rPr>
              <a:t>the</a:t>
            </a:r>
            <a:r>
              <a:rPr lang="fi-FI" sz="1800" dirty="0">
                <a:latin typeface="Times New Roman" panose="02020603050405020304" pitchFamily="18" charset="0"/>
              </a:rPr>
              <a:t> </a:t>
            </a:r>
            <a:r>
              <a:rPr lang="fi-FI" sz="1800" dirty="0" err="1">
                <a:latin typeface="Times New Roman" panose="02020603050405020304" pitchFamily="18" charset="0"/>
              </a:rPr>
              <a:t>sectors</a:t>
            </a:r>
            <a:r>
              <a:rPr lang="fi-FI" sz="1800" dirty="0">
                <a:latin typeface="Times New Roman" panose="02020603050405020304" pitchFamily="18" charset="0"/>
              </a:rPr>
              <a:t>.  </a:t>
            </a:r>
          </a:p>
          <a:p>
            <a:pPr marL="0" indent="0">
              <a:buNone/>
            </a:pPr>
            <a:endParaRPr lang="fi-FI" sz="1200" dirty="0"/>
          </a:p>
          <a:p>
            <a:pPr marL="0" indent="0">
              <a:buNone/>
            </a:pPr>
            <a:endParaRPr lang="fi-FI" sz="1200" dirty="0"/>
          </a:p>
          <a:p>
            <a:pPr marL="0" indent="0">
              <a:buNone/>
            </a:pPr>
            <a:endParaRPr lang="fi-FI" sz="1600" dirty="0"/>
          </a:p>
          <a:p>
            <a:pPr marL="0" indent="0">
              <a:buNone/>
            </a:pPr>
            <a:endParaRPr lang="fi-FI" sz="1600" dirty="0"/>
          </a:p>
          <a:p>
            <a:pPr marL="0" indent="0">
              <a:buNone/>
            </a:pPr>
            <a:endParaRPr lang="fi-FI" sz="1600" dirty="0"/>
          </a:p>
        </p:txBody>
      </p:sp>
      <p:sp>
        <p:nvSpPr>
          <p:cNvPr id="27" name="Suorakulmio 26">
            <a:extLst>
              <a:ext uri="{FF2B5EF4-FFF2-40B4-BE49-F238E27FC236}">
                <a16:creationId xmlns:a16="http://schemas.microsoft.com/office/drawing/2014/main" id="{89013341-3AFC-4240-B4FF-7A64D06D1AD6}"/>
              </a:ext>
            </a:extLst>
          </p:cNvPr>
          <p:cNvSpPr/>
          <p:nvPr/>
        </p:nvSpPr>
        <p:spPr>
          <a:xfrm>
            <a:off x="-7045" y="801405"/>
            <a:ext cx="1820364" cy="604674"/>
          </a:xfrm>
          <a:prstGeom prst="rect">
            <a:avLst/>
          </a:prstGeom>
          <a:solidFill>
            <a:schemeClr val="bg1"/>
          </a:solidFill>
          <a:ln w="57150">
            <a:noFill/>
            <a:prstDash val="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200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Community work center</a:t>
            </a:r>
          </a:p>
        </p:txBody>
      </p:sp>
      <p:sp>
        <p:nvSpPr>
          <p:cNvPr id="22" name="Suorakulmio 21">
            <a:extLst>
              <a:ext uri="{FF2B5EF4-FFF2-40B4-BE49-F238E27FC236}">
                <a16:creationId xmlns:a16="http://schemas.microsoft.com/office/drawing/2014/main" id="{E9036AAB-317F-4C85-AEF1-FED77204CCA6}"/>
              </a:ext>
            </a:extLst>
          </p:cNvPr>
          <p:cNvSpPr/>
          <p:nvPr/>
        </p:nvSpPr>
        <p:spPr>
          <a:xfrm>
            <a:off x="522007" y="5366473"/>
            <a:ext cx="1448073" cy="888912"/>
          </a:xfrm>
          <a:prstGeom prst="rect">
            <a:avLst/>
          </a:prstGeom>
          <a:solidFill>
            <a:srgbClr val="E3D0E0"/>
          </a:solidFill>
          <a:ln w="57150">
            <a:noFill/>
            <a:prstDash val="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u="none" strike="noStrike" kern="1200" cap="none" spc="0" normalizeH="0" baseline="0" noProof="0" dirty="0">
                <a:ln>
                  <a:noFill/>
                </a:ln>
                <a:solidFill>
                  <a:srgbClr val="000000"/>
                </a:solidFill>
                <a:effectLst/>
                <a:uLnTx/>
                <a:uFillTx/>
                <a:latin typeface="Times New Roman" panose="02020603050405020304" pitchFamily="18" charset="0"/>
              </a:rPr>
              <a:t>Social and </a:t>
            </a:r>
            <a:r>
              <a:rPr kumimoji="0" lang="fi-FI" u="none" strike="noStrike" kern="1200" cap="none" spc="0" normalizeH="0" baseline="0" noProof="0" dirty="0" err="1">
                <a:ln>
                  <a:noFill/>
                </a:ln>
                <a:solidFill>
                  <a:srgbClr val="000000"/>
                </a:solidFill>
                <a:effectLst/>
                <a:uLnTx/>
                <a:uFillTx/>
                <a:latin typeface="Times New Roman" panose="02020603050405020304" pitchFamily="18" charset="0"/>
              </a:rPr>
              <a:t>healthcare</a:t>
            </a:r>
            <a:r>
              <a:rPr kumimoji="0" lang="fi-FI" u="none" strike="noStrike" kern="1200" cap="none" spc="0" normalizeH="0" baseline="0" noProof="0" dirty="0">
                <a:ln>
                  <a:noFill/>
                </a:ln>
                <a:solidFill>
                  <a:srgbClr val="000000"/>
                </a:solidFill>
                <a:effectLst/>
                <a:uLnTx/>
                <a:uFillTx/>
                <a:latin typeface="Times New Roman" panose="02020603050405020304" pitchFamily="18" charset="0"/>
              </a:rPr>
              <a:t> center</a:t>
            </a:r>
          </a:p>
        </p:txBody>
      </p:sp>
      <p:sp>
        <p:nvSpPr>
          <p:cNvPr id="23" name="Suorakulmio 22">
            <a:extLst>
              <a:ext uri="{FF2B5EF4-FFF2-40B4-BE49-F238E27FC236}">
                <a16:creationId xmlns:a16="http://schemas.microsoft.com/office/drawing/2014/main" id="{35D92E46-1CA5-4362-BEF7-8A56D352C7F5}"/>
              </a:ext>
            </a:extLst>
          </p:cNvPr>
          <p:cNvSpPr/>
          <p:nvPr/>
        </p:nvSpPr>
        <p:spPr>
          <a:xfrm>
            <a:off x="3866080" y="5366473"/>
            <a:ext cx="1504857" cy="888912"/>
          </a:xfrm>
          <a:prstGeom prst="rect">
            <a:avLst/>
          </a:prstGeom>
          <a:solidFill>
            <a:srgbClr val="E3D0E0"/>
          </a:solidFill>
          <a:ln w="57150">
            <a:noFill/>
            <a:prstDash val="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u="none" strike="noStrike" kern="1200" cap="none" spc="0" normalizeH="0" baseline="0" noProof="0" dirty="0">
                <a:ln>
                  <a:noFill/>
                </a:ln>
                <a:solidFill>
                  <a:srgbClr val="000000"/>
                </a:solidFill>
                <a:effectLst/>
                <a:uLnTx/>
                <a:uFillTx/>
                <a:latin typeface="Times New Roman" panose="02020603050405020304" pitchFamily="18" charset="0"/>
              </a:rPr>
              <a:t>Work </a:t>
            </a:r>
            <a:r>
              <a:rPr kumimoji="0" lang="fi-FI" u="none" strike="noStrike" kern="1200" cap="none" spc="0" normalizeH="0" baseline="0" noProof="0" dirty="0" err="1">
                <a:ln>
                  <a:noFill/>
                </a:ln>
                <a:solidFill>
                  <a:srgbClr val="000000"/>
                </a:solidFill>
                <a:effectLst/>
                <a:uLnTx/>
                <a:uFillTx/>
                <a:latin typeface="Times New Roman" panose="02020603050405020304" pitchFamily="18" charset="0"/>
              </a:rPr>
              <a:t>agency</a:t>
            </a:r>
            <a:endParaRPr kumimoji="0" lang="fi-FI" u="none" strike="noStrike" kern="1200" cap="none" spc="0" normalizeH="0" baseline="0" noProof="0" dirty="0">
              <a:ln>
                <a:noFill/>
              </a:ln>
              <a:solidFill>
                <a:srgbClr val="000000"/>
              </a:solidFill>
              <a:effectLst/>
              <a:uLnTx/>
              <a:uFillTx/>
              <a:latin typeface="Times New Roman" panose="02020603050405020304" pitchFamily="18" charset="0"/>
            </a:endParaRPr>
          </a:p>
        </p:txBody>
      </p:sp>
      <p:grpSp>
        <p:nvGrpSpPr>
          <p:cNvPr id="34" name="Ryhmä 33">
            <a:extLst>
              <a:ext uri="{FF2B5EF4-FFF2-40B4-BE49-F238E27FC236}">
                <a16:creationId xmlns:a16="http://schemas.microsoft.com/office/drawing/2014/main" id="{FE107F4E-DB18-4CBF-9F7A-92DD892DEED1}"/>
              </a:ext>
            </a:extLst>
          </p:cNvPr>
          <p:cNvGrpSpPr/>
          <p:nvPr/>
        </p:nvGrpSpPr>
        <p:grpSpPr>
          <a:xfrm>
            <a:off x="113731" y="165894"/>
            <a:ext cx="1046359" cy="704087"/>
            <a:chOff x="3330830" y="163659"/>
            <a:chExt cx="1329572" cy="894660"/>
          </a:xfrm>
        </p:grpSpPr>
        <p:sp>
          <p:nvSpPr>
            <p:cNvPr id="52" name="Vapaamuotoinen: Muoto 51">
              <a:extLst>
                <a:ext uri="{FF2B5EF4-FFF2-40B4-BE49-F238E27FC236}">
                  <a16:creationId xmlns:a16="http://schemas.microsoft.com/office/drawing/2014/main" id="{4FA6EE54-5690-4203-9AC7-0220A56825AF}"/>
                </a:ext>
              </a:extLst>
            </p:cNvPr>
            <p:cNvSpPr/>
            <p:nvPr/>
          </p:nvSpPr>
          <p:spPr>
            <a:xfrm>
              <a:off x="3330830" y="163659"/>
              <a:ext cx="1290805" cy="881016"/>
            </a:xfrm>
            <a:custGeom>
              <a:avLst/>
              <a:gdLst>
                <a:gd name="connsiteX0" fmla="*/ 456828 w 1290805"/>
                <a:gd name="connsiteY0" fmla="*/ 0 h 881016"/>
                <a:gd name="connsiteX1" fmla="*/ 920793 w 1290805"/>
                <a:gd name="connsiteY1" fmla="*/ 0 h 881016"/>
                <a:gd name="connsiteX2" fmla="*/ 920793 w 1290805"/>
                <a:gd name="connsiteY2" fmla="*/ 200248 h 881016"/>
                <a:gd name="connsiteX3" fmla="*/ 1290805 w 1290805"/>
                <a:gd name="connsiteY3" fmla="*/ 200248 h 881016"/>
                <a:gd name="connsiteX4" fmla="*/ 1290805 w 1290805"/>
                <a:gd name="connsiteY4" fmla="*/ 833640 h 881016"/>
                <a:gd name="connsiteX5" fmla="*/ 920793 w 1290805"/>
                <a:gd name="connsiteY5" fmla="*/ 833640 h 881016"/>
                <a:gd name="connsiteX6" fmla="*/ 826840 w 1290805"/>
                <a:gd name="connsiteY6" fmla="*/ 833640 h 881016"/>
                <a:gd name="connsiteX7" fmla="*/ 456828 w 1290805"/>
                <a:gd name="connsiteY7" fmla="*/ 833640 h 881016"/>
                <a:gd name="connsiteX8" fmla="*/ 456828 w 1290805"/>
                <a:gd name="connsiteY8" fmla="*/ 825671 h 881016"/>
                <a:gd name="connsiteX9" fmla="*/ 449415 w 1290805"/>
                <a:gd name="connsiteY9" fmla="*/ 831787 h 881016"/>
                <a:gd name="connsiteX10" fmla="*/ 288251 w 1290805"/>
                <a:gd name="connsiteY10" fmla="*/ 881016 h 881016"/>
                <a:gd name="connsiteX11" fmla="*/ 0 w 1290805"/>
                <a:gd name="connsiteY11" fmla="*/ 592765 h 881016"/>
                <a:gd name="connsiteX12" fmla="*/ 288251 w 1290805"/>
                <a:gd name="connsiteY12" fmla="*/ 304514 h 881016"/>
                <a:gd name="connsiteX13" fmla="*/ 449415 w 1290805"/>
                <a:gd name="connsiteY13" fmla="*/ 353743 h 881016"/>
                <a:gd name="connsiteX14" fmla="*/ 456828 w 1290805"/>
                <a:gd name="connsiteY14" fmla="*/ 359859 h 881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90805" h="881016">
                  <a:moveTo>
                    <a:pt x="456828" y="0"/>
                  </a:moveTo>
                  <a:lnTo>
                    <a:pt x="920793" y="0"/>
                  </a:lnTo>
                  <a:lnTo>
                    <a:pt x="920793" y="200248"/>
                  </a:lnTo>
                  <a:lnTo>
                    <a:pt x="1290805" y="200248"/>
                  </a:lnTo>
                  <a:lnTo>
                    <a:pt x="1290805" y="833640"/>
                  </a:lnTo>
                  <a:lnTo>
                    <a:pt x="920793" y="833640"/>
                  </a:lnTo>
                  <a:lnTo>
                    <a:pt x="826840" y="833640"/>
                  </a:lnTo>
                  <a:lnTo>
                    <a:pt x="456828" y="833640"/>
                  </a:lnTo>
                  <a:lnTo>
                    <a:pt x="456828" y="825671"/>
                  </a:lnTo>
                  <a:lnTo>
                    <a:pt x="449415" y="831787"/>
                  </a:lnTo>
                  <a:cubicBezTo>
                    <a:pt x="403410" y="862868"/>
                    <a:pt x="347950" y="881016"/>
                    <a:pt x="288251" y="881016"/>
                  </a:cubicBezTo>
                  <a:cubicBezTo>
                    <a:pt x="129054" y="881016"/>
                    <a:pt x="0" y="751962"/>
                    <a:pt x="0" y="592765"/>
                  </a:cubicBezTo>
                  <a:cubicBezTo>
                    <a:pt x="0" y="433568"/>
                    <a:pt x="129054" y="304514"/>
                    <a:pt x="288251" y="304514"/>
                  </a:cubicBezTo>
                  <a:cubicBezTo>
                    <a:pt x="347950" y="304514"/>
                    <a:pt x="403410" y="322662"/>
                    <a:pt x="449415" y="353743"/>
                  </a:cubicBezTo>
                  <a:lnTo>
                    <a:pt x="456828" y="359859"/>
                  </a:lnTo>
                  <a:close/>
                </a:path>
              </a:pathLst>
            </a:cu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u="none" strike="noStrike" kern="1200" cap="none" spc="0" normalizeH="0" baseline="0" noProof="0" dirty="0">
                <a:ln>
                  <a:noFill/>
                </a:ln>
                <a:solidFill>
                  <a:srgbClr val="FFFFFF"/>
                </a:solidFill>
                <a:effectLst/>
                <a:uLnTx/>
                <a:uFillTx/>
                <a:latin typeface="Times New Roman" panose="02020603050405020304" pitchFamily="18" charset="0"/>
                <a:ea typeface="+mn-ea"/>
                <a:cs typeface="+mn-cs"/>
              </a:endParaRPr>
            </a:p>
          </p:txBody>
        </p:sp>
        <p:pic>
          <p:nvPicPr>
            <p:cNvPr id="3" name="Kuva 2">
              <a:extLst>
                <a:ext uri="{FF2B5EF4-FFF2-40B4-BE49-F238E27FC236}">
                  <a16:creationId xmlns:a16="http://schemas.microsoft.com/office/drawing/2014/main" id="{438CFFDC-22F6-4E62-8E11-902873074C7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17700"/>
            <a:stretch/>
          </p:blipFill>
          <p:spPr>
            <a:xfrm>
              <a:off x="3330830" y="177303"/>
              <a:ext cx="1329572" cy="881016"/>
            </a:xfrm>
            <a:prstGeom prst="rect">
              <a:avLst/>
            </a:prstGeom>
          </p:spPr>
        </p:pic>
      </p:grpSp>
      <p:sp>
        <p:nvSpPr>
          <p:cNvPr id="53" name="Nuoli: Alas 52">
            <a:extLst>
              <a:ext uri="{FF2B5EF4-FFF2-40B4-BE49-F238E27FC236}">
                <a16:creationId xmlns:a16="http://schemas.microsoft.com/office/drawing/2014/main" id="{C316355F-E3B4-40DA-BAF1-A1F561882AFA}"/>
              </a:ext>
            </a:extLst>
          </p:cNvPr>
          <p:cNvSpPr/>
          <p:nvPr/>
        </p:nvSpPr>
        <p:spPr>
          <a:xfrm>
            <a:off x="1218431" y="4873048"/>
            <a:ext cx="529778" cy="478529"/>
          </a:xfrm>
          <a:prstGeom prst="downArrow">
            <a:avLst/>
          </a:prstGeom>
          <a:solidFill>
            <a:schemeClr val="accent5">
              <a:lumMod val="20000"/>
              <a:lumOff val="8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u="none" strike="noStrike" kern="1200" cap="none" spc="0" normalizeH="0" baseline="0" noProof="0" dirty="0">
              <a:ln>
                <a:noFill/>
              </a:ln>
              <a:solidFill>
                <a:srgbClr val="FFFFFF"/>
              </a:solidFill>
              <a:effectLst/>
              <a:uLnTx/>
              <a:uFillTx/>
              <a:latin typeface="Times New Roman" panose="02020603050405020304" pitchFamily="18" charset="0"/>
              <a:ea typeface="+mn-ea"/>
              <a:cs typeface="+mn-cs"/>
            </a:endParaRPr>
          </a:p>
        </p:txBody>
      </p:sp>
      <p:sp>
        <p:nvSpPr>
          <p:cNvPr id="54" name="Nuoli: Alas 53">
            <a:extLst>
              <a:ext uri="{FF2B5EF4-FFF2-40B4-BE49-F238E27FC236}">
                <a16:creationId xmlns:a16="http://schemas.microsoft.com/office/drawing/2014/main" id="{D92046A1-2BBD-4A2A-B7BA-6A02032E8745}"/>
              </a:ext>
            </a:extLst>
          </p:cNvPr>
          <p:cNvSpPr/>
          <p:nvPr/>
        </p:nvSpPr>
        <p:spPr>
          <a:xfrm>
            <a:off x="4265789" y="4871260"/>
            <a:ext cx="529778" cy="478529"/>
          </a:xfrm>
          <a:prstGeom prst="downArrow">
            <a:avLst/>
          </a:prstGeom>
          <a:solidFill>
            <a:schemeClr val="accent5">
              <a:lumMod val="20000"/>
              <a:lumOff val="8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u="none" strike="noStrike" kern="1200" cap="none" spc="0" normalizeH="0" baseline="0" noProof="0" dirty="0">
              <a:ln>
                <a:noFill/>
              </a:ln>
              <a:solidFill>
                <a:srgbClr val="FFFFFF"/>
              </a:solidFill>
              <a:effectLst/>
              <a:uLnTx/>
              <a:uFillTx/>
              <a:latin typeface="Times New Roman" panose="02020603050405020304" pitchFamily="18" charset="0"/>
              <a:ea typeface="+mn-ea"/>
              <a:cs typeface="+mn-cs"/>
            </a:endParaRPr>
          </a:p>
        </p:txBody>
      </p:sp>
      <p:sp>
        <p:nvSpPr>
          <p:cNvPr id="55" name="Nuoli: Alas 54">
            <a:extLst>
              <a:ext uri="{FF2B5EF4-FFF2-40B4-BE49-F238E27FC236}">
                <a16:creationId xmlns:a16="http://schemas.microsoft.com/office/drawing/2014/main" id="{EF54D534-D970-4727-A2FE-C3BE35E8FA72}"/>
              </a:ext>
            </a:extLst>
          </p:cNvPr>
          <p:cNvSpPr/>
          <p:nvPr/>
        </p:nvSpPr>
        <p:spPr>
          <a:xfrm rot="10800000">
            <a:off x="2118723" y="2145322"/>
            <a:ext cx="529778" cy="554476"/>
          </a:xfrm>
          <a:prstGeom prst="downArrow">
            <a:avLst/>
          </a:prstGeom>
          <a:solidFill>
            <a:schemeClr val="accent5">
              <a:lumMod val="20000"/>
              <a:lumOff val="8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u="none" strike="noStrike" kern="1200" cap="none" spc="0" normalizeH="0" baseline="0" noProof="0" dirty="0">
              <a:ln>
                <a:noFill/>
              </a:ln>
              <a:solidFill>
                <a:srgbClr val="FFFFFF"/>
              </a:solidFill>
              <a:effectLst/>
              <a:uLnTx/>
              <a:uFillTx/>
              <a:latin typeface="Times New Roman" panose="02020603050405020304" pitchFamily="18" charset="0"/>
              <a:ea typeface="+mn-ea"/>
              <a:cs typeface="+mn-cs"/>
            </a:endParaRPr>
          </a:p>
        </p:txBody>
      </p:sp>
      <p:sp>
        <p:nvSpPr>
          <p:cNvPr id="6" name="Ellipsi 5">
            <a:extLst>
              <a:ext uri="{FF2B5EF4-FFF2-40B4-BE49-F238E27FC236}">
                <a16:creationId xmlns:a16="http://schemas.microsoft.com/office/drawing/2014/main" id="{D1EFE7CF-B108-4EA3-8B17-1F7FB5A7FBAC}"/>
              </a:ext>
            </a:extLst>
          </p:cNvPr>
          <p:cNvSpPr/>
          <p:nvPr/>
        </p:nvSpPr>
        <p:spPr>
          <a:xfrm>
            <a:off x="3952800" y="1418230"/>
            <a:ext cx="2369820" cy="2369820"/>
          </a:xfrm>
          <a:prstGeom prst="ellipse">
            <a:avLst/>
          </a:prstGeom>
          <a:solidFill>
            <a:srgbClr val="8E4384"/>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2400" u="none" strike="noStrike" kern="1200" cap="none" spc="0" normalizeH="0" baseline="0" noProof="0" dirty="0">
                <a:ln>
                  <a:noFill/>
                </a:ln>
                <a:solidFill>
                  <a:srgbClr val="FFFFFF"/>
                </a:solidFill>
                <a:effectLst/>
                <a:uLnTx/>
                <a:uFillTx/>
                <a:latin typeface="Times New Roman" panose="02020603050405020304" pitchFamily="18" charset="0"/>
                <a:ea typeface="+mn-ea"/>
                <a:cs typeface="+mn-cs"/>
              </a:rPr>
              <a:t>People </a:t>
            </a:r>
            <a:r>
              <a:rPr kumimoji="0" lang="fi-FI" sz="2400" u="none" strike="noStrike" kern="1200" cap="none" spc="0" normalizeH="0" baseline="0" noProof="0" dirty="0" err="1">
                <a:ln>
                  <a:noFill/>
                </a:ln>
                <a:solidFill>
                  <a:srgbClr val="FFFFFF"/>
                </a:solidFill>
                <a:effectLst/>
                <a:uLnTx/>
                <a:uFillTx/>
                <a:latin typeface="Times New Roman" panose="02020603050405020304" pitchFamily="18" charset="0"/>
                <a:ea typeface="+mn-ea"/>
                <a:cs typeface="+mn-cs"/>
              </a:rPr>
              <a:t>living</a:t>
            </a:r>
            <a:r>
              <a:rPr kumimoji="0" lang="fi-FI" sz="2400" u="none" strike="noStrike" kern="1200" cap="none" spc="0" normalizeH="0" baseline="0" noProof="0" dirty="0">
                <a:ln>
                  <a:noFill/>
                </a:ln>
                <a:solidFill>
                  <a:srgbClr val="FFFFFF"/>
                </a:solidFill>
                <a:effectLst/>
                <a:uLnTx/>
                <a:uFillTx/>
                <a:latin typeface="Times New Roman" panose="02020603050405020304" pitchFamily="18" charset="0"/>
                <a:ea typeface="+mn-ea"/>
                <a:cs typeface="+mn-cs"/>
              </a:rPr>
              <a:t> in </a:t>
            </a:r>
            <a:r>
              <a:rPr kumimoji="0" lang="fi-FI" sz="2400" u="none" strike="noStrike" kern="1200" cap="none" spc="0" normalizeH="0" baseline="0" noProof="0" dirty="0" err="1">
                <a:ln>
                  <a:noFill/>
                </a:ln>
                <a:solidFill>
                  <a:srgbClr val="FFFFFF"/>
                </a:solidFill>
                <a:effectLst/>
                <a:uLnTx/>
                <a:uFillTx/>
                <a:latin typeface="Times New Roman" panose="02020603050405020304" pitchFamily="18" charset="0"/>
                <a:ea typeface="+mn-ea"/>
                <a:cs typeface="+mn-cs"/>
              </a:rPr>
              <a:t>the</a:t>
            </a:r>
            <a:r>
              <a:rPr kumimoji="0" lang="fi-FI" sz="2400" u="none" strike="noStrike" kern="1200" cap="none" spc="0" normalizeH="0" baseline="0" noProof="0" dirty="0">
                <a:ln>
                  <a:noFill/>
                </a:ln>
                <a:solidFill>
                  <a:srgbClr val="FFFFFF"/>
                </a:solidFill>
                <a:effectLst/>
                <a:uLnTx/>
                <a:uFillTx/>
                <a:latin typeface="Times New Roman" panose="02020603050405020304" pitchFamily="18" charset="0"/>
                <a:ea typeface="+mn-ea"/>
                <a:cs typeface="+mn-cs"/>
              </a:rPr>
              <a:t> </a:t>
            </a:r>
            <a:r>
              <a:rPr kumimoji="0" lang="fi-FI" sz="2400" u="none" strike="noStrike" kern="1200" cap="none" spc="0" normalizeH="0" baseline="0" noProof="0" dirty="0" err="1">
                <a:ln>
                  <a:noFill/>
                </a:ln>
                <a:solidFill>
                  <a:srgbClr val="FFFFFF"/>
                </a:solidFill>
                <a:effectLst/>
                <a:uLnTx/>
                <a:uFillTx/>
                <a:latin typeface="Times New Roman" panose="02020603050405020304" pitchFamily="18" charset="0"/>
                <a:ea typeface="+mn-ea"/>
                <a:cs typeface="+mn-cs"/>
              </a:rPr>
              <a:t>street</a:t>
            </a:r>
            <a:r>
              <a:rPr kumimoji="0" lang="fi-FI" sz="2400" u="none" strike="noStrike" kern="1200" cap="none" spc="0" normalizeH="0" baseline="0" noProof="0" dirty="0">
                <a:ln>
                  <a:noFill/>
                </a:ln>
                <a:solidFill>
                  <a:srgbClr val="FFFFFF"/>
                </a:solidFill>
                <a:effectLst/>
                <a:uLnTx/>
                <a:uFillTx/>
                <a:latin typeface="Times New Roman" panose="02020603050405020304" pitchFamily="18" charset="0"/>
                <a:ea typeface="+mn-ea"/>
                <a:cs typeface="+mn-cs"/>
              </a:rPr>
              <a:t> and </a:t>
            </a:r>
            <a:r>
              <a:rPr kumimoji="0" lang="fi-FI" sz="2400" u="none" strike="noStrike" kern="1200" cap="none" spc="0" normalizeH="0" baseline="0" noProof="0" dirty="0" err="1">
                <a:ln>
                  <a:noFill/>
                </a:ln>
                <a:solidFill>
                  <a:srgbClr val="FFFFFF"/>
                </a:solidFill>
                <a:effectLst/>
                <a:uLnTx/>
                <a:uFillTx/>
                <a:latin typeface="Times New Roman" panose="02020603050405020304" pitchFamily="18" charset="0"/>
                <a:ea typeface="+mn-ea"/>
                <a:cs typeface="+mn-cs"/>
              </a:rPr>
              <a:t>shelter</a:t>
            </a:r>
            <a:r>
              <a:rPr kumimoji="0" lang="fi-FI" sz="2400" u="none" strike="noStrike" kern="1200" cap="none" spc="0" normalizeH="0" baseline="0" noProof="0" dirty="0">
                <a:ln>
                  <a:noFill/>
                </a:ln>
                <a:solidFill>
                  <a:srgbClr val="FFFFFF"/>
                </a:solidFill>
                <a:effectLst/>
                <a:uLnTx/>
                <a:uFillTx/>
                <a:latin typeface="Times New Roman" panose="02020603050405020304" pitchFamily="18" charset="0"/>
                <a:ea typeface="+mn-ea"/>
                <a:cs typeface="+mn-cs"/>
              </a:rPr>
              <a:t> </a:t>
            </a:r>
            <a:r>
              <a:rPr kumimoji="0" lang="fi-FI" sz="2400" u="none" strike="noStrike" kern="1200" cap="none" spc="0" normalizeH="0" baseline="0" noProof="0" dirty="0" err="1">
                <a:ln>
                  <a:noFill/>
                </a:ln>
                <a:solidFill>
                  <a:srgbClr val="FFFFFF"/>
                </a:solidFill>
                <a:effectLst/>
                <a:uLnTx/>
                <a:uFillTx/>
                <a:latin typeface="Times New Roman" panose="02020603050405020304" pitchFamily="18" charset="0"/>
                <a:ea typeface="+mn-ea"/>
                <a:cs typeface="+mn-cs"/>
              </a:rPr>
              <a:t>houses</a:t>
            </a:r>
            <a:endParaRPr kumimoji="0" lang="fi-FI" sz="2400" u="none" strike="noStrike" kern="1200" cap="none" spc="0" normalizeH="0" baseline="0" noProof="0" dirty="0">
              <a:ln>
                <a:noFill/>
              </a:ln>
              <a:solidFill>
                <a:srgbClr val="FFFFFF"/>
              </a:solidFill>
              <a:effectLst/>
              <a:uLnTx/>
              <a:uFillTx/>
              <a:latin typeface="Times New Roman" panose="02020603050405020304" pitchFamily="18" charset="0"/>
              <a:ea typeface="+mn-ea"/>
              <a:cs typeface="+mn-cs"/>
            </a:endParaRPr>
          </a:p>
        </p:txBody>
      </p:sp>
      <p:sp>
        <p:nvSpPr>
          <p:cNvPr id="5" name="Ellipsi 4">
            <a:extLst>
              <a:ext uri="{FF2B5EF4-FFF2-40B4-BE49-F238E27FC236}">
                <a16:creationId xmlns:a16="http://schemas.microsoft.com/office/drawing/2014/main" id="{C1BD38C3-9141-4902-B09E-F0802E46AA7C}"/>
              </a:ext>
            </a:extLst>
          </p:cNvPr>
          <p:cNvSpPr/>
          <p:nvPr/>
        </p:nvSpPr>
        <p:spPr>
          <a:xfrm>
            <a:off x="1866235" y="347425"/>
            <a:ext cx="2369820" cy="2369820"/>
          </a:xfrm>
          <a:prstGeom prst="ellipse">
            <a:avLst/>
          </a:prstGeom>
          <a:solidFill>
            <a:srgbClr val="8E4384"/>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2400" u="none" strike="noStrike" kern="1200" cap="none" spc="0" normalizeH="0" baseline="0" noProof="0" dirty="0" err="1">
                <a:ln>
                  <a:noFill/>
                </a:ln>
                <a:solidFill>
                  <a:srgbClr val="FFFFFF"/>
                </a:solidFill>
                <a:effectLst/>
                <a:uLnTx/>
                <a:uFillTx/>
                <a:latin typeface="Times New Roman" panose="02020603050405020304" pitchFamily="18" charset="0"/>
                <a:ea typeface="+mn-ea"/>
                <a:cs typeface="+mn-cs"/>
              </a:rPr>
              <a:t>Outreach</a:t>
            </a:r>
            <a:r>
              <a:rPr kumimoji="0" lang="fi-FI" sz="2400" u="none" strike="noStrike" kern="1200" cap="none" spc="0" normalizeH="0" baseline="0" noProof="0" dirty="0">
                <a:ln>
                  <a:noFill/>
                </a:ln>
                <a:solidFill>
                  <a:srgbClr val="FFFFFF"/>
                </a:solidFill>
                <a:effectLst/>
                <a:uLnTx/>
                <a:uFillTx/>
                <a:latin typeface="Times New Roman" panose="02020603050405020304" pitchFamily="18" charset="0"/>
                <a:ea typeface="+mn-ea"/>
                <a:cs typeface="+mn-cs"/>
              </a:rPr>
              <a:t> social work</a:t>
            </a:r>
          </a:p>
        </p:txBody>
      </p:sp>
      <p:sp>
        <p:nvSpPr>
          <p:cNvPr id="17" name="Ellipsi 16">
            <a:extLst>
              <a:ext uri="{FF2B5EF4-FFF2-40B4-BE49-F238E27FC236}">
                <a16:creationId xmlns:a16="http://schemas.microsoft.com/office/drawing/2014/main" id="{7E5B4EB1-27F3-4DC3-8239-A7A3D7DD2600}"/>
              </a:ext>
            </a:extLst>
          </p:cNvPr>
          <p:cNvSpPr/>
          <p:nvPr/>
        </p:nvSpPr>
        <p:spPr>
          <a:xfrm>
            <a:off x="22330" y="1508657"/>
            <a:ext cx="2369820" cy="2369820"/>
          </a:xfrm>
          <a:prstGeom prst="ellipse">
            <a:avLst/>
          </a:prstGeom>
          <a:solidFill>
            <a:srgbClr val="8E4384"/>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R="0" lvl="0" defTabSz="914400" rtl="0" eaLnBrk="1" fontAlgn="auto" latinLnBrk="0" hangingPunct="1">
              <a:lnSpc>
                <a:spcPct val="100000"/>
              </a:lnSpc>
              <a:spcBef>
                <a:spcPts val="0"/>
              </a:spcBef>
              <a:spcAft>
                <a:spcPts val="0"/>
              </a:spcAft>
              <a:buClrTx/>
              <a:buSzTx/>
              <a:tabLst/>
              <a:defRPr/>
            </a:pPr>
            <a:r>
              <a:rPr kumimoji="0" lang="fi-FI" sz="2000" u="none" strike="noStrike" kern="1200" cap="none" spc="0" normalizeH="0" baseline="0" noProof="0" dirty="0" err="1">
                <a:ln>
                  <a:noFill/>
                </a:ln>
                <a:solidFill>
                  <a:schemeClr val="bg1"/>
                </a:solidFill>
                <a:effectLst/>
                <a:uLnTx/>
                <a:uFillTx/>
                <a:latin typeface="Times New Roman" panose="02020603050405020304" pitchFamily="18" charset="0"/>
              </a:rPr>
              <a:t>NGOs</a:t>
            </a:r>
            <a:r>
              <a:rPr kumimoji="0" lang="fi-FI" sz="2000" u="none" strike="noStrike" kern="1200" cap="none" spc="0" normalizeH="0" baseline="0" noProof="0" dirty="0">
                <a:ln>
                  <a:noFill/>
                </a:ln>
                <a:solidFill>
                  <a:schemeClr val="bg1"/>
                </a:solidFill>
                <a:effectLst/>
                <a:uLnTx/>
                <a:uFillTx/>
                <a:latin typeface="Times New Roman" panose="02020603050405020304" pitchFamily="18" charset="0"/>
              </a:rPr>
              <a:t> </a:t>
            </a:r>
            <a:endParaRPr lang="fi-FI" sz="2000" dirty="0">
              <a:solidFill>
                <a:schemeClr val="bg1"/>
              </a:solidFill>
              <a:latin typeface="Times New Roman" panose="02020603050405020304" pitchFamily="18" charset="0"/>
            </a:endParaRPr>
          </a:p>
        </p:txBody>
      </p:sp>
      <p:sp>
        <p:nvSpPr>
          <p:cNvPr id="9" name="Suorakulmio: Pyöristetyt kulmat 8">
            <a:extLst>
              <a:ext uri="{FF2B5EF4-FFF2-40B4-BE49-F238E27FC236}">
                <a16:creationId xmlns:a16="http://schemas.microsoft.com/office/drawing/2014/main" id="{4FAA90F5-C1D1-41EA-AC9D-7775D119B31E}"/>
              </a:ext>
            </a:extLst>
          </p:cNvPr>
          <p:cNvSpPr/>
          <p:nvPr/>
        </p:nvSpPr>
        <p:spPr>
          <a:xfrm>
            <a:off x="195966" y="3863833"/>
            <a:ext cx="2046872" cy="1126868"/>
          </a:xfrm>
          <a:prstGeom prst="roundRect">
            <a:avLst/>
          </a:prstGeom>
          <a:solidFill>
            <a:srgbClr val="7030A0"/>
          </a:solidFill>
          <a:ln w="285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ctr"/>
          <a:lstStyle/>
          <a:p>
            <a:pPr marL="144000" marR="0" lvl="0" indent="-144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400" u="none" strike="noStrike" kern="1200" cap="none" spc="0" normalizeH="0" baseline="0" noProof="0" dirty="0" err="1">
                <a:ln>
                  <a:noFill/>
                </a:ln>
                <a:solidFill>
                  <a:srgbClr val="FFFFFF"/>
                </a:solidFill>
                <a:effectLst/>
                <a:uLnTx/>
                <a:uFillTx/>
                <a:latin typeface="Times New Roman" panose="02020603050405020304" pitchFamily="18" charset="0"/>
                <a:ea typeface="+mn-ea"/>
                <a:cs typeface="+mn-cs"/>
              </a:rPr>
              <a:t>Speciality</a:t>
            </a:r>
            <a:r>
              <a:rPr kumimoji="0" lang="fi-FI" sz="1400" u="none" strike="noStrike" kern="1200" cap="none" spc="0" normalizeH="0" baseline="0" noProof="0" dirty="0">
                <a:ln>
                  <a:noFill/>
                </a:ln>
                <a:solidFill>
                  <a:srgbClr val="FFFFFF"/>
                </a:solidFill>
                <a:effectLst/>
                <a:uLnTx/>
                <a:uFillTx/>
                <a:latin typeface="Times New Roman" panose="02020603050405020304" pitchFamily="18" charset="0"/>
                <a:ea typeface="+mn-ea"/>
                <a:cs typeface="+mn-cs"/>
              </a:rPr>
              <a:t> </a:t>
            </a:r>
            <a:r>
              <a:rPr kumimoji="0" lang="fi-FI" sz="1400" u="none" strike="noStrike" kern="1200" cap="none" spc="0" normalizeH="0" baseline="0" noProof="0" dirty="0" err="1">
                <a:ln>
                  <a:noFill/>
                </a:ln>
                <a:solidFill>
                  <a:srgbClr val="FFFFFF"/>
                </a:solidFill>
                <a:effectLst/>
                <a:uLnTx/>
                <a:uFillTx/>
                <a:latin typeface="Times New Roman" panose="02020603050405020304" pitchFamily="18" charset="0"/>
                <a:ea typeface="+mn-ea"/>
                <a:cs typeface="+mn-cs"/>
              </a:rPr>
              <a:t>skills</a:t>
            </a:r>
            <a:r>
              <a:rPr kumimoji="0" lang="fi-FI" sz="1400" u="none" strike="noStrike" kern="1200" cap="none" spc="0" normalizeH="0" baseline="0" noProof="0" dirty="0">
                <a:ln>
                  <a:noFill/>
                </a:ln>
                <a:solidFill>
                  <a:srgbClr val="FFFFFF"/>
                </a:solidFill>
                <a:effectLst/>
                <a:uLnTx/>
                <a:uFillTx/>
                <a:latin typeface="Times New Roman" panose="02020603050405020304" pitchFamily="18" charset="0"/>
                <a:ea typeface="+mn-ea"/>
                <a:cs typeface="+mn-cs"/>
              </a:rPr>
              <a:t> for </a:t>
            </a:r>
            <a:r>
              <a:rPr kumimoji="0" lang="fi-FI" sz="1400" u="none" strike="noStrike" kern="1200" cap="none" spc="0" normalizeH="0" baseline="0" noProof="0" dirty="0" err="1">
                <a:ln>
                  <a:noFill/>
                </a:ln>
                <a:solidFill>
                  <a:srgbClr val="FFFFFF"/>
                </a:solidFill>
                <a:effectLst/>
                <a:uLnTx/>
                <a:uFillTx/>
                <a:latin typeface="Times New Roman" panose="02020603050405020304" pitchFamily="18" charset="0"/>
                <a:ea typeface="+mn-ea"/>
                <a:cs typeface="+mn-cs"/>
              </a:rPr>
              <a:t>special</a:t>
            </a:r>
            <a:r>
              <a:rPr kumimoji="0" lang="fi-FI" sz="1400" u="none" strike="noStrike" kern="1200" cap="none" spc="0" normalizeH="0" baseline="0" noProof="0" dirty="0">
                <a:ln>
                  <a:noFill/>
                </a:ln>
                <a:solidFill>
                  <a:srgbClr val="FFFFFF"/>
                </a:solidFill>
                <a:effectLst/>
                <a:uLnTx/>
                <a:uFillTx/>
                <a:latin typeface="Times New Roman" panose="02020603050405020304" pitchFamily="18" charset="0"/>
                <a:ea typeface="+mn-ea"/>
                <a:cs typeface="+mn-cs"/>
              </a:rPr>
              <a:t> </a:t>
            </a:r>
            <a:r>
              <a:rPr kumimoji="0" lang="fi-FI" sz="1400" u="none" strike="noStrike" kern="1200" cap="none" spc="0" normalizeH="0" baseline="0" noProof="0" dirty="0" err="1">
                <a:ln>
                  <a:noFill/>
                </a:ln>
                <a:solidFill>
                  <a:srgbClr val="FFFFFF"/>
                </a:solidFill>
                <a:effectLst/>
                <a:uLnTx/>
                <a:uFillTx/>
                <a:latin typeface="Times New Roman" panose="02020603050405020304" pitchFamily="18" charset="0"/>
                <a:ea typeface="+mn-ea"/>
                <a:cs typeface="+mn-cs"/>
              </a:rPr>
              <a:t>groups</a:t>
            </a:r>
            <a:endParaRPr kumimoji="0" lang="fi-FI" sz="300" u="none" strike="noStrike" kern="1200" cap="none" spc="0" normalizeH="0" baseline="0" noProof="0" dirty="0">
              <a:ln>
                <a:noFill/>
              </a:ln>
              <a:solidFill>
                <a:srgbClr val="FFFFFF"/>
              </a:solidFill>
              <a:effectLst/>
              <a:uLnTx/>
              <a:uFillTx/>
              <a:latin typeface="Times New Roman" panose="02020603050405020304" pitchFamily="18" charset="0"/>
              <a:ea typeface="+mn-ea"/>
              <a:cs typeface="+mn-cs"/>
            </a:endParaRPr>
          </a:p>
        </p:txBody>
      </p:sp>
      <p:sp>
        <p:nvSpPr>
          <p:cNvPr id="42" name="Suorakulmio 41">
            <a:extLst>
              <a:ext uri="{FF2B5EF4-FFF2-40B4-BE49-F238E27FC236}">
                <a16:creationId xmlns:a16="http://schemas.microsoft.com/office/drawing/2014/main" id="{F46605FB-AACD-4D6A-84F5-BD1A902EEB9B}"/>
              </a:ext>
            </a:extLst>
          </p:cNvPr>
          <p:cNvSpPr/>
          <p:nvPr/>
        </p:nvSpPr>
        <p:spPr>
          <a:xfrm rot="20177491">
            <a:off x="2006680" y="2107699"/>
            <a:ext cx="239963" cy="274792"/>
          </a:xfrm>
          <a:prstGeom prst="rect">
            <a:avLst/>
          </a:prstGeom>
          <a:solidFill>
            <a:srgbClr val="8E43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u="none" strike="noStrike" kern="1200" cap="none" spc="0" normalizeH="0" baseline="0" noProof="0" dirty="0">
              <a:ln>
                <a:noFill/>
              </a:ln>
              <a:solidFill>
                <a:srgbClr val="FFFFFF"/>
              </a:solidFill>
              <a:effectLst/>
              <a:uLnTx/>
              <a:uFillTx/>
              <a:latin typeface="Times New Roman" panose="02020603050405020304" pitchFamily="18" charset="0"/>
              <a:ea typeface="+mn-ea"/>
              <a:cs typeface="+mn-cs"/>
            </a:endParaRPr>
          </a:p>
        </p:txBody>
      </p:sp>
      <p:sp>
        <p:nvSpPr>
          <p:cNvPr id="15" name="Ellipsi 14">
            <a:extLst>
              <a:ext uri="{FF2B5EF4-FFF2-40B4-BE49-F238E27FC236}">
                <a16:creationId xmlns:a16="http://schemas.microsoft.com/office/drawing/2014/main" id="{C5FBA15F-7D1D-45F0-AF59-270325581ACA}"/>
              </a:ext>
            </a:extLst>
          </p:cNvPr>
          <p:cNvSpPr/>
          <p:nvPr/>
        </p:nvSpPr>
        <p:spPr>
          <a:xfrm>
            <a:off x="2246362" y="2596888"/>
            <a:ext cx="1735987" cy="1651735"/>
          </a:xfrm>
          <a:prstGeom prst="ellipse">
            <a:avLst/>
          </a:prstGeom>
          <a:solidFill>
            <a:schemeClr val="bg1"/>
          </a:solidFill>
          <a:ln w="5715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60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60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Customer</a:t>
            </a:r>
            <a:r>
              <a:rPr lang="fi-FI" sz="1600" dirty="0">
                <a:solidFill>
                  <a:srgbClr val="000000"/>
                </a:solidFill>
                <a:latin typeface="Times New Roman" panose="02020603050405020304" pitchFamily="18" charset="0"/>
              </a:rPr>
              <a:t> </a:t>
            </a:r>
            <a:r>
              <a:rPr lang="fi-FI" sz="1600" dirty="0" err="1">
                <a:solidFill>
                  <a:srgbClr val="000000"/>
                </a:solidFill>
                <a:latin typeface="Times New Roman" panose="02020603050405020304" pitchFamily="18" charset="0"/>
              </a:rPr>
              <a:t>who</a:t>
            </a:r>
            <a:r>
              <a:rPr lang="fi-FI" sz="1600" dirty="0">
                <a:solidFill>
                  <a:srgbClr val="000000"/>
                </a:solidFill>
                <a:latin typeface="Times New Roman" panose="02020603050405020304" pitchFamily="18" charset="0"/>
              </a:rPr>
              <a:t> </a:t>
            </a:r>
            <a:r>
              <a:rPr lang="fi-FI" sz="1600" dirty="0" err="1">
                <a:solidFill>
                  <a:srgbClr val="000000"/>
                </a:solidFill>
                <a:latin typeface="Times New Roman" panose="02020603050405020304" pitchFamily="18" charset="0"/>
              </a:rPr>
              <a:t>needs</a:t>
            </a:r>
            <a:r>
              <a:rPr lang="fi-FI" sz="1600" dirty="0">
                <a:solidFill>
                  <a:srgbClr val="000000"/>
                </a:solidFill>
                <a:latin typeface="Times New Roman" panose="02020603050405020304" pitchFamily="18" charset="0"/>
              </a:rPr>
              <a:t> </a:t>
            </a:r>
            <a:r>
              <a:rPr lang="fi-FI" sz="1600" dirty="0" err="1">
                <a:solidFill>
                  <a:srgbClr val="000000"/>
                </a:solidFill>
                <a:latin typeface="Times New Roman" panose="02020603050405020304" pitchFamily="18" charset="0"/>
              </a:rPr>
              <a:t>services</a:t>
            </a:r>
            <a:r>
              <a:rPr lang="fi-FI" sz="1600" dirty="0">
                <a:solidFill>
                  <a:srgbClr val="000000"/>
                </a:solidFill>
                <a:latin typeface="Times New Roman" panose="02020603050405020304" pitchFamily="18" charset="0"/>
              </a:rPr>
              <a:t> </a:t>
            </a:r>
            <a:r>
              <a:rPr lang="fi-FI" sz="1600" dirty="0" err="1">
                <a:solidFill>
                  <a:srgbClr val="000000"/>
                </a:solidFill>
                <a:latin typeface="Times New Roman" panose="02020603050405020304" pitchFamily="18" charset="0"/>
              </a:rPr>
              <a:t>but</a:t>
            </a:r>
            <a:r>
              <a:rPr lang="fi-FI" sz="1600" dirty="0">
                <a:solidFill>
                  <a:srgbClr val="000000"/>
                </a:solidFill>
                <a:latin typeface="Times New Roman" panose="02020603050405020304" pitchFamily="18" charset="0"/>
              </a:rPr>
              <a:t> </a:t>
            </a:r>
            <a:r>
              <a:rPr lang="fi-FI" sz="1600" dirty="0" err="1">
                <a:solidFill>
                  <a:srgbClr val="000000"/>
                </a:solidFill>
                <a:latin typeface="Times New Roman" panose="02020603050405020304" pitchFamily="18" charset="0"/>
              </a:rPr>
              <a:t>can't</a:t>
            </a:r>
            <a:r>
              <a:rPr lang="fi-FI" sz="1600" dirty="0">
                <a:solidFill>
                  <a:srgbClr val="000000"/>
                </a:solidFill>
                <a:latin typeface="Times New Roman" panose="02020603050405020304" pitchFamily="18" charset="0"/>
              </a:rPr>
              <a:t> </a:t>
            </a:r>
            <a:r>
              <a:rPr lang="fi-FI" sz="1600" dirty="0" err="1">
                <a:solidFill>
                  <a:srgbClr val="000000"/>
                </a:solidFill>
                <a:latin typeface="Times New Roman" panose="02020603050405020304" pitchFamily="18" charset="0"/>
              </a:rPr>
              <a:t>find</a:t>
            </a:r>
            <a:r>
              <a:rPr lang="fi-FI" sz="1600" dirty="0">
                <a:solidFill>
                  <a:srgbClr val="000000"/>
                </a:solidFill>
                <a:latin typeface="Times New Roman" panose="02020603050405020304" pitchFamily="18" charset="0"/>
              </a:rPr>
              <a:t> </a:t>
            </a:r>
            <a:r>
              <a:rPr lang="fi-FI" sz="1600" dirty="0" err="1">
                <a:solidFill>
                  <a:srgbClr val="000000"/>
                </a:solidFill>
                <a:latin typeface="Times New Roman" panose="02020603050405020304" pitchFamily="18" charset="0"/>
              </a:rPr>
              <a:t>one</a:t>
            </a:r>
            <a:endParaRPr kumimoji="0" lang="fi-FI" sz="160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grpSp>
        <p:nvGrpSpPr>
          <p:cNvPr id="16" name="Ryhmä 15">
            <a:extLst>
              <a:ext uri="{FF2B5EF4-FFF2-40B4-BE49-F238E27FC236}">
                <a16:creationId xmlns:a16="http://schemas.microsoft.com/office/drawing/2014/main" id="{86190090-9CC8-41C8-881A-98C6EA3A51F9}"/>
              </a:ext>
            </a:extLst>
          </p:cNvPr>
          <p:cNvGrpSpPr/>
          <p:nvPr/>
        </p:nvGrpSpPr>
        <p:grpSpPr>
          <a:xfrm>
            <a:off x="2609692" y="5218108"/>
            <a:ext cx="1012315" cy="888913"/>
            <a:chOff x="988606" y="4183374"/>
            <a:chExt cx="1059319" cy="930188"/>
          </a:xfrm>
        </p:grpSpPr>
        <p:pic>
          <p:nvPicPr>
            <p:cNvPr id="11" name="Kuva 10">
              <a:extLst>
                <a:ext uri="{FF2B5EF4-FFF2-40B4-BE49-F238E27FC236}">
                  <a16:creationId xmlns:a16="http://schemas.microsoft.com/office/drawing/2014/main" id="{B9E11710-A7C0-47D4-B3E7-137FA194B8B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9061"/>
            <a:stretch/>
          </p:blipFill>
          <p:spPr>
            <a:xfrm>
              <a:off x="988606" y="4183374"/>
              <a:ext cx="1059319" cy="930188"/>
            </a:xfrm>
            <a:prstGeom prst="rect">
              <a:avLst/>
            </a:prstGeom>
          </p:spPr>
        </p:pic>
        <p:sp>
          <p:nvSpPr>
            <p:cNvPr id="12" name="Ellipsi 11">
              <a:extLst>
                <a:ext uri="{FF2B5EF4-FFF2-40B4-BE49-F238E27FC236}">
                  <a16:creationId xmlns:a16="http://schemas.microsoft.com/office/drawing/2014/main" id="{96AE937A-110E-4366-A145-A252D2876AEA}"/>
                </a:ext>
              </a:extLst>
            </p:cNvPr>
            <p:cNvSpPr/>
            <p:nvPr/>
          </p:nvSpPr>
          <p:spPr>
            <a:xfrm>
              <a:off x="1414622" y="4572000"/>
              <a:ext cx="205078" cy="19538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u="none" strike="noStrike" kern="1200" cap="none" spc="0" normalizeH="0" baseline="0" noProof="0" dirty="0">
                <a:ln>
                  <a:noFill/>
                </a:ln>
                <a:solidFill>
                  <a:srgbClr val="FFFFFF"/>
                </a:solidFill>
                <a:effectLst/>
                <a:uLnTx/>
                <a:uFillTx/>
                <a:latin typeface="Times New Roman" panose="02020603050405020304" pitchFamily="18" charset="0"/>
                <a:ea typeface="+mn-ea"/>
                <a:cs typeface="+mn-cs"/>
              </a:endParaRPr>
            </a:p>
          </p:txBody>
        </p:sp>
        <p:pic>
          <p:nvPicPr>
            <p:cNvPr id="14" name="Kuva 13">
              <a:extLst>
                <a:ext uri="{FF2B5EF4-FFF2-40B4-BE49-F238E27FC236}">
                  <a16:creationId xmlns:a16="http://schemas.microsoft.com/office/drawing/2014/main" id="{2BA684B5-D307-463C-A15A-72ADE230FC1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94939" y="4551367"/>
              <a:ext cx="236652" cy="236652"/>
            </a:xfrm>
            <a:prstGeom prst="rect">
              <a:avLst/>
            </a:prstGeom>
          </p:spPr>
        </p:pic>
      </p:grpSp>
      <p:grpSp>
        <p:nvGrpSpPr>
          <p:cNvPr id="75" name="Ryhmä 74">
            <a:extLst>
              <a:ext uri="{FF2B5EF4-FFF2-40B4-BE49-F238E27FC236}">
                <a16:creationId xmlns:a16="http://schemas.microsoft.com/office/drawing/2014/main" id="{4F31440B-FC80-4C5D-AF22-2894C9C5A45C}"/>
              </a:ext>
            </a:extLst>
          </p:cNvPr>
          <p:cNvGrpSpPr/>
          <p:nvPr/>
        </p:nvGrpSpPr>
        <p:grpSpPr>
          <a:xfrm>
            <a:off x="3711646" y="3046734"/>
            <a:ext cx="626884" cy="830579"/>
            <a:chOff x="12790566" y="4683600"/>
            <a:chExt cx="626884" cy="830579"/>
          </a:xfrm>
        </p:grpSpPr>
        <p:sp>
          <p:nvSpPr>
            <p:cNvPr id="45" name="Vapaamuotoinen: Muoto 44">
              <a:extLst>
                <a:ext uri="{FF2B5EF4-FFF2-40B4-BE49-F238E27FC236}">
                  <a16:creationId xmlns:a16="http://schemas.microsoft.com/office/drawing/2014/main" id="{BDA8B479-CA45-42D7-BF78-EB8D5CE5B283}"/>
                </a:ext>
              </a:extLst>
            </p:cNvPr>
            <p:cNvSpPr/>
            <p:nvPr/>
          </p:nvSpPr>
          <p:spPr>
            <a:xfrm rot="1420282">
              <a:off x="12790566" y="4704106"/>
              <a:ext cx="626884" cy="810073"/>
            </a:xfrm>
            <a:custGeom>
              <a:avLst/>
              <a:gdLst>
                <a:gd name="connsiteX0" fmla="*/ 71707 w 642198"/>
                <a:gd name="connsiteY0" fmla="*/ 10105 h 829862"/>
                <a:gd name="connsiteX1" fmla="*/ 229472 w 642198"/>
                <a:gd name="connsiteY1" fmla="*/ 71706 h 829862"/>
                <a:gd name="connsiteX2" fmla="*/ 238839 w 642198"/>
                <a:gd name="connsiteY2" fmla="*/ 106484 h 829862"/>
                <a:gd name="connsiteX3" fmla="*/ 238414 w 642198"/>
                <a:gd name="connsiteY3" fmla="*/ 118645 h 829862"/>
                <a:gd name="connsiteX4" fmla="*/ 485062 w 642198"/>
                <a:gd name="connsiteY4" fmla="*/ 247973 h 829862"/>
                <a:gd name="connsiteX5" fmla="*/ 486043 w 642198"/>
                <a:gd name="connsiteY5" fmla="*/ 248152 h 829862"/>
                <a:gd name="connsiteX6" fmla="*/ 489128 w 642198"/>
                <a:gd name="connsiteY6" fmla="*/ 250105 h 829862"/>
                <a:gd name="connsiteX7" fmla="*/ 517850 w 642198"/>
                <a:gd name="connsiteY7" fmla="*/ 265166 h 829862"/>
                <a:gd name="connsiteX8" fmla="*/ 516620 w 642198"/>
                <a:gd name="connsiteY8" fmla="*/ 267512 h 829862"/>
                <a:gd name="connsiteX9" fmla="*/ 524832 w 642198"/>
                <a:gd name="connsiteY9" fmla="*/ 272712 h 829862"/>
                <a:gd name="connsiteX10" fmla="*/ 552167 w 642198"/>
                <a:gd name="connsiteY10" fmla="*/ 311626 h 829862"/>
                <a:gd name="connsiteX11" fmla="*/ 529481 w 642198"/>
                <a:gd name="connsiteY11" fmla="*/ 442056 h 829862"/>
                <a:gd name="connsiteX12" fmla="*/ 526710 w 642198"/>
                <a:gd name="connsiteY12" fmla="*/ 444003 h 829862"/>
                <a:gd name="connsiteX13" fmla="*/ 595455 w 642198"/>
                <a:gd name="connsiteY13" fmla="*/ 505902 h 829862"/>
                <a:gd name="connsiteX14" fmla="*/ 604756 w 642198"/>
                <a:gd name="connsiteY14" fmla="*/ 511791 h 829862"/>
                <a:gd name="connsiteX15" fmla="*/ 609508 w 642198"/>
                <a:gd name="connsiteY15" fmla="*/ 518555 h 829862"/>
                <a:gd name="connsiteX16" fmla="*/ 615330 w 642198"/>
                <a:gd name="connsiteY16" fmla="*/ 523797 h 829862"/>
                <a:gd name="connsiteX17" fmla="*/ 614128 w 642198"/>
                <a:gd name="connsiteY17" fmla="*/ 525132 h 829862"/>
                <a:gd name="connsiteX18" fmla="*/ 632092 w 642198"/>
                <a:gd name="connsiteY18" fmla="*/ 550706 h 829862"/>
                <a:gd name="connsiteX19" fmla="*/ 570491 w 642198"/>
                <a:gd name="connsiteY19" fmla="*/ 708471 h 829862"/>
                <a:gd name="connsiteX20" fmla="*/ 478850 w 642198"/>
                <a:gd name="connsiteY20" fmla="*/ 710345 h 829862"/>
                <a:gd name="connsiteX21" fmla="*/ 458793 w 642198"/>
                <a:gd name="connsiteY21" fmla="*/ 697645 h 829862"/>
                <a:gd name="connsiteX22" fmla="*/ 458295 w 642198"/>
                <a:gd name="connsiteY22" fmla="*/ 698198 h 829862"/>
                <a:gd name="connsiteX23" fmla="*/ 455045 w 642198"/>
                <a:gd name="connsiteY23" fmla="*/ 695272 h 829862"/>
                <a:gd name="connsiteX24" fmla="*/ 440061 w 642198"/>
                <a:gd name="connsiteY24" fmla="*/ 685785 h 829862"/>
                <a:gd name="connsiteX25" fmla="*/ 432407 w 642198"/>
                <a:gd name="connsiteY25" fmla="*/ 674888 h 829862"/>
                <a:gd name="connsiteX26" fmla="*/ 380811 w 642198"/>
                <a:gd name="connsiteY26" fmla="*/ 628430 h 829862"/>
                <a:gd name="connsiteX27" fmla="*/ 380811 w 642198"/>
                <a:gd name="connsiteY27" fmla="*/ 701162 h 829862"/>
                <a:gd name="connsiteX28" fmla="*/ 382397 w 642198"/>
                <a:gd name="connsiteY28" fmla="*/ 708464 h 829862"/>
                <a:gd name="connsiteX29" fmla="*/ 380811 w 642198"/>
                <a:gd name="connsiteY29" fmla="*/ 717177 h 829862"/>
                <a:gd name="connsiteX30" fmla="*/ 380811 w 642198"/>
                <a:gd name="connsiteY30" fmla="*/ 735773 h 829862"/>
                <a:gd name="connsiteX31" fmla="*/ 377426 w 642198"/>
                <a:gd name="connsiteY31" fmla="*/ 735773 h 829862"/>
                <a:gd name="connsiteX32" fmla="*/ 374175 w 642198"/>
                <a:gd name="connsiteY32" fmla="*/ 753632 h 829862"/>
                <a:gd name="connsiteX33" fmla="*/ 310700 w 642198"/>
                <a:gd name="connsiteY33" fmla="*/ 819756 h 829862"/>
                <a:gd name="connsiteX34" fmla="*/ 152935 w 642198"/>
                <a:gd name="connsiteY34" fmla="*/ 758156 h 829862"/>
                <a:gd name="connsiteX35" fmla="*/ 148073 w 642198"/>
                <a:gd name="connsiteY35" fmla="*/ 735773 h 829862"/>
                <a:gd name="connsiteX36" fmla="*/ 146129 w 642198"/>
                <a:gd name="connsiteY36" fmla="*/ 735773 h 829862"/>
                <a:gd name="connsiteX37" fmla="*/ 146129 w 642198"/>
                <a:gd name="connsiteY37" fmla="*/ 726828 h 829862"/>
                <a:gd name="connsiteX38" fmla="*/ 142839 w 642198"/>
                <a:gd name="connsiteY38" fmla="*/ 711684 h 829862"/>
                <a:gd name="connsiteX39" fmla="*/ 146129 w 642198"/>
                <a:gd name="connsiteY39" fmla="*/ 693610 h 829862"/>
                <a:gd name="connsiteX40" fmla="*/ 146129 w 642198"/>
                <a:gd name="connsiteY40" fmla="*/ 575114 h 829862"/>
                <a:gd name="connsiteX41" fmla="*/ 143759 w 642198"/>
                <a:gd name="connsiteY41" fmla="*/ 575628 h 829862"/>
                <a:gd name="connsiteX42" fmla="*/ 32466 w 642198"/>
                <a:gd name="connsiteY42" fmla="*/ 503931 h 829862"/>
                <a:gd name="connsiteX43" fmla="*/ 30592 w 642198"/>
                <a:gd name="connsiteY43" fmla="*/ 412291 h 829862"/>
                <a:gd name="connsiteX44" fmla="*/ 38972 w 642198"/>
                <a:gd name="connsiteY44" fmla="*/ 399056 h 829862"/>
                <a:gd name="connsiteX45" fmla="*/ 122753 w 642198"/>
                <a:gd name="connsiteY45" fmla="*/ 239273 h 829862"/>
                <a:gd name="connsiteX46" fmla="*/ 121399 w 642198"/>
                <a:gd name="connsiteY46" fmla="*/ 239567 h 829862"/>
                <a:gd name="connsiteX47" fmla="*/ 10106 w 642198"/>
                <a:gd name="connsiteY47" fmla="*/ 167870 h 829862"/>
                <a:gd name="connsiteX48" fmla="*/ 71707 w 642198"/>
                <a:gd name="connsiteY48" fmla="*/ 10105 h 829862"/>
                <a:gd name="connsiteX0" fmla="*/ 71707 w 642198"/>
                <a:gd name="connsiteY0" fmla="*/ 10105 h 829862"/>
                <a:gd name="connsiteX1" fmla="*/ 229472 w 642198"/>
                <a:gd name="connsiteY1" fmla="*/ 71706 h 829862"/>
                <a:gd name="connsiteX2" fmla="*/ 238839 w 642198"/>
                <a:gd name="connsiteY2" fmla="*/ 106484 h 829862"/>
                <a:gd name="connsiteX3" fmla="*/ 238414 w 642198"/>
                <a:gd name="connsiteY3" fmla="*/ 118645 h 829862"/>
                <a:gd name="connsiteX4" fmla="*/ 485062 w 642198"/>
                <a:gd name="connsiteY4" fmla="*/ 247973 h 829862"/>
                <a:gd name="connsiteX5" fmla="*/ 486043 w 642198"/>
                <a:gd name="connsiteY5" fmla="*/ 248152 h 829862"/>
                <a:gd name="connsiteX6" fmla="*/ 489128 w 642198"/>
                <a:gd name="connsiteY6" fmla="*/ 250105 h 829862"/>
                <a:gd name="connsiteX7" fmla="*/ 517850 w 642198"/>
                <a:gd name="connsiteY7" fmla="*/ 265166 h 829862"/>
                <a:gd name="connsiteX8" fmla="*/ 516620 w 642198"/>
                <a:gd name="connsiteY8" fmla="*/ 267512 h 829862"/>
                <a:gd name="connsiteX9" fmla="*/ 524832 w 642198"/>
                <a:gd name="connsiteY9" fmla="*/ 272712 h 829862"/>
                <a:gd name="connsiteX10" fmla="*/ 552167 w 642198"/>
                <a:gd name="connsiteY10" fmla="*/ 311626 h 829862"/>
                <a:gd name="connsiteX11" fmla="*/ 529481 w 642198"/>
                <a:gd name="connsiteY11" fmla="*/ 442056 h 829862"/>
                <a:gd name="connsiteX12" fmla="*/ 526710 w 642198"/>
                <a:gd name="connsiteY12" fmla="*/ 444003 h 829862"/>
                <a:gd name="connsiteX13" fmla="*/ 595455 w 642198"/>
                <a:gd name="connsiteY13" fmla="*/ 505902 h 829862"/>
                <a:gd name="connsiteX14" fmla="*/ 604756 w 642198"/>
                <a:gd name="connsiteY14" fmla="*/ 511791 h 829862"/>
                <a:gd name="connsiteX15" fmla="*/ 609508 w 642198"/>
                <a:gd name="connsiteY15" fmla="*/ 518555 h 829862"/>
                <a:gd name="connsiteX16" fmla="*/ 615330 w 642198"/>
                <a:gd name="connsiteY16" fmla="*/ 523797 h 829862"/>
                <a:gd name="connsiteX17" fmla="*/ 614128 w 642198"/>
                <a:gd name="connsiteY17" fmla="*/ 525132 h 829862"/>
                <a:gd name="connsiteX18" fmla="*/ 632092 w 642198"/>
                <a:gd name="connsiteY18" fmla="*/ 550706 h 829862"/>
                <a:gd name="connsiteX19" fmla="*/ 570491 w 642198"/>
                <a:gd name="connsiteY19" fmla="*/ 708471 h 829862"/>
                <a:gd name="connsiteX20" fmla="*/ 478850 w 642198"/>
                <a:gd name="connsiteY20" fmla="*/ 710345 h 829862"/>
                <a:gd name="connsiteX21" fmla="*/ 458793 w 642198"/>
                <a:gd name="connsiteY21" fmla="*/ 697645 h 829862"/>
                <a:gd name="connsiteX22" fmla="*/ 458295 w 642198"/>
                <a:gd name="connsiteY22" fmla="*/ 698198 h 829862"/>
                <a:gd name="connsiteX23" fmla="*/ 455045 w 642198"/>
                <a:gd name="connsiteY23" fmla="*/ 695272 h 829862"/>
                <a:gd name="connsiteX24" fmla="*/ 440061 w 642198"/>
                <a:gd name="connsiteY24" fmla="*/ 685785 h 829862"/>
                <a:gd name="connsiteX25" fmla="*/ 432407 w 642198"/>
                <a:gd name="connsiteY25" fmla="*/ 674888 h 829862"/>
                <a:gd name="connsiteX26" fmla="*/ 380811 w 642198"/>
                <a:gd name="connsiteY26" fmla="*/ 628430 h 829862"/>
                <a:gd name="connsiteX27" fmla="*/ 380811 w 642198"/>
                <a:gd name="connsiteY27" fmla="*/ 701162 h 829862"/>
                <a:gd name="connsiteX28" fmla="*/ 382397 w 642198"/>
                <a:gd name="connsiteY28" fmla="*/ 708464 h 829862"/>
                <a:gd name="connsiteX29" fmla="*/ 380811 w 642198"/>
                <a:gd name="connsiteY29" fmla="*/ 717177 h 829862"/>
                <a:gd name="connsiteX30" fmla="*/ 380811 w 642198"/>
                <a:gd name="connsiteY30" fmla="*/ 735773 h 829862"/>
                <a:gd name="connsiteX31" fmla="*/ 377426 w 642198"/>
                <a:gd name="connsiteY31" fmla="*/ 735773 h 829862"/>
                <a:gd name="connsiteX32" fmla="*/ 374175 w 642198"/>
                <a:gd name="connsiteY32" fmla="*/ 753632 h 829862"/>
                <a:gd name="connsiteX33" fmla="*/ 310700 w 642198"/>
                <a:gd name="connsiteY33" fmla="*/ 819756 h 829862"/>
                <a:gd name="connsiteX34" fmla="*/ 152935 w 642198"/>
                <a:gd name="connsiteY34" fmla="*/ 758156 h 829862"/>
                <a:gd name="connsiteX35" fmla="*/ 148073 w 642198"/>
                <a:gd name="connsiteY35" fmla="*/ 735773 h 829862"/>
                <a:gd name="connsiteX36" fmla="*/ 146129 w 642198"/>
                <a:gd name="connsiteY36" fmla="*/ 735773 h 829862"/>
                <a:gd name="connsiteX37" fmla="*/ 146129 w 642198"/>
                <a:gd name="connsiteY37" fmla="*/ 726828 h 829862"/>
                <a:gd name="connsiteX38" fmla="*/ 146129 w 642198"/>
                <a:gd name="connsiteY38" fmla="*/ 693610 h 829862"/>
                <a:gd name="connsiteX39" fmla="*/ 146129 w 642198"/>
                <a:gd name="connsiteY39" fmla="*/ 575114 h 829862"/>
                <a:gd name="connsiteX40" fmla="*/ 143759 w 642198"/>
                <a:gd name="connsiteY40" fmla="*/ 575628 h 829862"/>
                <a:gd name="connsiteX41" fmla="*/ 32466 w 642198"/>
                <a:gd name="connsiteY41" fmla="*/ 503931 h 829862"/>
                <a:gd name="connsiteX42" fmla="*/ 30592 w 642198"/>
                <a:gd name="connsiteY42" fmla="*/ 412291 h 829862"/>
                <a:gd name="connsiteX43" fmla="*/ 38972 w 642198"/>
                <a:gd name="connsiteY43" fmla="*/ 399056 h 829862"/>
                <a:gd name="connsiteX44" fmla="*/ 122753 w 642198"/>
                <a:gd name="connsiteY44" fmla="*/ 239273 h 829862"/>
                <a:gd name="connsiteX45" fmla="*/ 121399 w 642198"/>
                <a:gd name="connsiteY45" fmla="*/ 239567 h 829862"/>
                <a:gd name="connsiteX46" fmla="*/ 10106 w 642198"/>
                <a:gd name="connsiteY46" fmla="*/ 167870 h 829862"/>
                <a:gd name="connsiteX47" fmla="*/ 71707 w 642198"/>
                <a:gd name="connsiteY47" fmla="*/ 10105 h 829862"/>
                <a:gd name="connsiteX0" fmla="*/ 71707 w 642198"/>
                <a:gd name="connsiteY0" fmla="*/ 10105 h 829862"/>
                <a:gd name="connsiteX1" fmla="*/ 229472 w 642198"/>
                <a:gd name="connsiteY1" fmla="*/ 71706 h 829862"/>
                <a:gd name="connsiteX2" fmla="*/ 238839 w 642198"/>
                <a:gd name="connsiteY2" fmla="*/ 106484 h 829862"/>
                <a:gd name="connsiteX3" fmla="*/ 238414 w 642198"/>
                <a:gd name="connsiteY3" fmla="*/ 118645 h 829862"/>
                <a:gd name="connsiteX4" fmla="*/ 485062 w 642198"/>
                <a:gd name="connsiteY4" fmla="*/ 247973 h 829862"/>
                <a:gd name="connsiteX5" fmla="*/ 486043 w 642198"/>
                <a:gd name="connsiteY5" fmla="*/ 248152 h 829862"/>
                <a:gd name="connsiteX6" fmla="*/ 489128 w 642198"/>
                <a:gd name="connsiteY6" fmla="*/ 250105 h 829862"/>
                <a:gd name="connsiteX7" fmla="*/ 517850 w 642198"/>
                <a:gd name="connsiteY7" fmla="*/ 265166 h 829862"/>
                <a:gd name="connsiteX8" fmla="*/ 516620 w 642198"/>
                <a:gd name="connsiteY8" fmla="*/ 267512 h 829862"/>
                <a:gd name="connsiteX9" fmla="*/ 524832 w 642198"/>
                <a:gd name="connsiteY9" fmla="*/ 272712 h 829862"/>
                <a:gd name="connsiteX10" fmla="*/ 552167 w 642198"/>
                <a:gd name="connsiteY10" fmla="*/ 311626 h 829862"/>
                <a:gd name="connsiteX11" fmla="*/ 529481 w 642198"/>
                <a:gd name="connsiteY11" fmla="*/ 442056 h 829862"/>
                <a:gd name="connsiteX12" fmla="*/ 526710 w 642198"/>
                <a:gd name="connsiteY12" fmla="*/ 444003 h 829862"/>
                <a:gd name="connsiteX13" fmla="*/ 595455 w 642198"/>
                <a:gd name="connsiteY13" fmla="*/ 505902 h 829862"/>
                <a:gd name="connsiteX14" fmla="*/ 604756 w 642198"/>
                <a:gd name="connsiteY14" fmla="*/ 511791 h 829862"/>
                <a:gd name="connsiteX15" fmla="*/ 609508 w 642198"/>
                <a:gd name="connsiteY15" fmla="*/ 518555 h 829862"/>
                <a:gd name="connsiteX16" fmla="*/ 615330 w 642198"/>
                <a:gd name="connsiteY16" fmla="*/ 523797 h 829862"/>
                <a:gd name="connsiteX17" fmla="*/ 614128 w 642198"/>
                <a:gd name="connsiteY17" fmla="*/ 525132 h 829862"/>
                <a:gd name="connsiteX18" fmla="*/ 632092 w 642198"/>
                <a:gd name="connsiteY18" fmla="*/ 550706 h 829862"/>
                <a:gd name="connsiteX19" fmla="*/ 570491 w 642198"/>
                <a:gd name="connsiteY19" fmla="*/ 708471 h 829862"/>
                <a:gd name="connsiteX20" fmla="*/ 478850 w 642198"/>
                <a:gd name="connsiteY20" fmla="*/ 710345 h 829862"/>
                <a:gd name="connsiteX21" fmla="*/ 458793 w 642198"/>
                <a:gd name="connsiteY21" fmla="*/ 697645 h 829862"/>
                <a:gd name="connsiteX22" fmla="*/ 458295 w 642198"/>
                <a:gd name="connsiteY22" fmla="*/ 698198 h 829862"/>
                <a:gd name="connsiteX23" fmla="*/ 455045 w 642198"/>
                <a:gd name="connsiteY23" fmla="*/ 695272 h 829862"/>
                <a:gd name="connsiteX24" fmla="*/ 440061 w 642198"/>
                <a:gd name="connsiteY24" fmla="*/ 685785 h 829862"/>
                <a:gd name="connsiteX25" fmla="*/ 432407 w 642198"/>
                <a:gd name="connsiteY25" fmla="*/ 674888 h 829862"/>
                <a:gd name="connsiteX26" fmla="*/ 380811 w 642198"/>
                <a:gd name="connsiteY26" fmla="*/ 628430 h 829862"/>
                <a:gd name="connsiteX27" fmla="*/ 380811 w 642198"/>
                <a:gd name="connsiteY27" fmla="*/ 701162 h 829862"/>
                <a:gd name="connsiteX28" fmla="*/ 382397 w 642198"/>
                <a:gd name="connsiteY28" fmla="*/ 708464 h 829862"/>
                <a:gd name="connsiteX29" fmla="*/ 380811 w 642198"/>
                <a:gd name="connsiteY29" fmla="*/ 717177 h 829862"/>
                <a:gd name="connsiteX30" fmla="*/ 380811 w 642198"/>
                <a:gd name="connsiteY30" fmla="*/ 735773 h 829862"/>
                <a:gd name="connsiteX31" fmla="*/ 377426 w 642198"/>
                <a:gd name="connsiteY31" fmla="*/ 735773 h 829862"/>
                <a:gd name="connsiteX32" fmla="*/ 374175 w 642198"/>
                <a:gd name="connsiteY32" fmla="*/ 753632 h 829862"/>
                <a:gd name="connsiteX33" fmla="*/ 310700 w 642198"/>
                <a:gd name="connsiteY33" fmla="*/ 819756 h 829862"/>
                <a:gd name="connsiteX34" fmla="*/ 152935 w 642198"/>
                <a:gd name="connsiteY34" fmla="*/ 758156 h 829862"/>
                <a:gd name="connsiteX35" fmla="*/ 148073 w 642198"/>
                <a:gd name="connsiteY35" fmla="*/ 735773 h 829862"/>
                <a:gd name="connsiteX36" fmla="*/ 146129 w 642198"/>
                <a:gd name="connsiteY36" fmla="*/ 735773 h 829862"/>
                <a:gd name="connsiteX37" fmla="*/ 146129 w 642198"/>
                <a:gd name="connsiteY37" fmla="*/ 693610 h 829862"/>
                <a:gd name="connsiteX38" fmla="*/ 146129 w 642198"/>
                <a:gd name="connsiteY38" fmla="*/ 575114 h 829862"/>
                <a:gd name="connsiteX39" fmla="*/ 143759 w 642198"/>
                <a:gd name="connsiteY39" fmla="*/ 575628 h 829862"/>
                <a:gd name="connsiteX40" fmla="*/ 32466 w 642198"/>
                <a:gd name="connsiteY40" fmla="*/ 503931 h 829862"/>
                <a:gd name="connsiteX41" fmla="*/ 30592 w 642198"/>
                <a:gd name="connsiteY41" fmla="*/ 412291 h 829862"/>
                <a:gd name="connsiteX42" fmla="*/ 38972 w 642198"/>
                <a:gd name="connsiteY42" fmla="*/ 399056 h 829862"/>
                <a:gd name="connsiteX43" fmla="*/ 122753 w 642198"/>
                <a:gd name="connsiteY43" fmla="*/ 239273 h 829862"/>
                <a:gd name="connsiteX44" fmla="*/ 121399 w 642198"/>
                <a:gd name="connsiteY44" fmla="*/ 239567 h 829862"/>
                <a:gd name="connsiteX45" fmla="*/ 10106 w 642198"/>
                <a:gd name="connsiteY45" fmla="*/ 167870 h 829862"/>
                <a:gd name="connsiteX46" fmla="*/ 71707 w 642198"/>
                <a:gd name="connsiteY46" fmla="*/ 10105 h 829862"/>
                <a:gd name="connsiteX0" fmla="*/ 71707 w 642198"/>
                <a:gd name="connsiteY0" fmla="*/ 10105 h 829862"/>
                <a:gd name="connsiteX1" fmla="*/ 229472 w 642198"/>
                <a:gd name="connsiteY1" fmla="*/ 71706 h 829862"/>
                <a:gd name="connsiteX2" fmla="*/ 238839 w 642198"/>
                <a:gd name="connsiteY2" fmla="*/ 106484 h 829862"/>
                <a:gd name="connsiteX3" fmla="*/ 238414 w 642198"/>
                <a:gd name="connsiteY3" fmla="*/ 118645 h 829862"/>
                <a:gd name="connsiteX4" fmla="*/ 485062 w 642198"/>
                <a:gd name="connsiteY4" fmla="*/ 247973 h 829862"/>
                <a:gd name="connsiteX5" fmla="*/ 486043 w 642198"/>
                <a:gd name="connsiteY5" fmla="*/ 248152 h 829862"/>
                <a:gd name="connsiteX6" fmla="*/ 489128 w 642198"/>
                <a:gd name="connsiteY6" fmla="*/ 250105 h 829862"/>
                <a:gd name="connsiteX7" fmla="*/ 517850 w 642198"/>
                <a:gd name="connsiteY7" fmla="*/ 265166 h 829862"/>
                <a:gd name="connsiteX8" fmla="*/ 516620 w 642198"/>
                <a:gd name="connsiteY8" fmla="*/ 267512 h 829862"/>
                <a:gd name="connsiteX9" fmla="*/ 524832 w 642198"/>
                <a:gd name="connsiteY9" fmla="*/ 272712 h 829862"/>
                <a:gd name="connsiteX10" fmla="*/ 552167 w 642198"/>
                <a:gd name="connsiteY10" fmla="*/ 311626 h 829862"/>
                <a:gd name="connsiteX11" fmla="*/ 529481 w 642198"/>
                <a:gd name="connsiteY11" fmla="*/ 442056 h 829862"/>
                <a:gd name="connsiteX12" fmla="*/ 526710 w 642198"/>
                <a:gd name="connsiteY12" fmla="*/ 444003 h 829862"/>
                <a:gd name="connsiteX13" fmla="*/ 595455 w 642198"/>
                <a:gd name="connsiteY13" fmla="*/ 505902 h 829862"/>
                <a:gd name="connsiteX14" fmla="*/ 604756 w 642198"/>
                <a:gd name="connsiteY14" fmla="*/ 511791 h 829862"/>
                <a:gd name="connsiteX15" fmla="*/ 609508 w 642198"/>
                <a:gd name="connsiteY15" fmla="*/ 518555 h 829862"/>
                <a:gd name="connsiteX16" fmla="*/ 615330 w 642198"/>
                <a:gd name="connsiteY16" fmla="*/ 523797 h 829862"/>
                <a:gd name="connsiteX17" fmla="*/ 614128 w 642198"/>
                <a:gd name="connsiteY17" fmla="*/ 525132 h 829862"/>
                <a:gd name="connsiteX18" fmla="*/ 632092 w 642198"/>
                <a:gd name="connsiteY18" fmla="*/ 550706 h 829862"/>
                <a:gd name="connsiteX19" fmla="*/ 570491 w 642198"/>
                <a:gd name="connsiteY19" fmla="*/ 708471 h 829862"/>
                <a:gd name="connsiteX20" fmla="*/ 478850 w 642198"/>
                <a:gd name="connsiteY20" fmla="*/ 710345 h 829862"/>
                <a:gd name="connsiteX21" fmla="*/ 458793 w 642198"/>
                <a:gd name="connsiteY21" fmla="*/ 697645 h 829862"/>
                <a:gd name="connsiteX22" fmla="*/ 458295 w 642198"/>
                <a:gd name="connsiteY22" fmla="*/ 698198 h 829862"/>
                <a:gd name="connsiteX23" fmla="*/ 455045 w 642198"/>
                <a:gd name="connsiteY23" fmla="*/ 695272 h 829862"/>
                <a:gd name="connsiteX24" fmla="*/ 440061 w 642198"/>
                <a:gd name="connsiteY24" fmla="*/ 685785 h 829862"/>
                <a:gd name="connsiteX25" fmla="*/ 432407 w 642198"/>
                <a:gd name="connsiteY25" fmla="*/ 674888 h 829862"/>
                <a:gd name="connsiteX26" fmla="*/ 380811 w 642198"/>
                <a:gd name="connsiteY26" fmla="*/ 628430 h 829862"/>
                <a:gd name="connsiteX27" fmla="*/ 380811 w 642198"/>
                <a:gd name="connsiteY27" fmla="*/ 701162 h 829862"/>
                <a:gd name="connsiteX28" fmla="*/ 382397 w 642198"/>
                <a:gd name="connsiteY28" fmla="*/ 708464 h 829862"/>
                <a:gd name="connsiteX29" fmla="*/ 380811 w 642198"/>
                <a:gd name="connsiteY29" fmla="*/ 717177 h 829862"/>
                <a:gd name="connsiteX30" fmla="*/ 380811 w 642198"/>
                <a:gd name="connsiteY30" fmla="*/ 735773 h 829862"/>
                <a:gd name="connsiteX31" fmla="*/ 377426 w 642198"/>
                <a:gd name="connsiteY31" fmla="*/ 735773 h 829862"/>
                <a:gd name="connsiteX32" fmla="*/ 374175 w 642198"/>
                <a:gd name="connsiteY32" fmla="*/ 753632 h 829862"/>
                <a:gd name="connsiteX33" fmla="*/ 310700 w 642198"/>
                <a:gd name="connsiteY33" fmla="*/ 819756 h 829862"/>
                <a:gd name="connsiteX34" fmla="*/ 152935 w 642198"/>
                <a:gd name="connsiteY34" fmla="*/ 758156 h 829862"/>
                <a:gd name="connsiteX35" fmla="*/ 148073 w 642198"/>
                <a:gd name="connsiteY35" fmla="*/ 735773 h 829862"/>
                <a:gd name="connsiteX36" fmla="*/ 146129 w 642198"/>
                <a:gd name="connsiteY36" fmla="*/ 693610 h 829862"/>
                <a:gd name="connsiteX37" fmla="*/ 146129 w 642198"/>
                <a:gd name="connsiteY37" fmla="*/ 575114 h 829862"/>
                <a:gd name="connsiteX38" fmla="*/ 143759 w 642198"/>
                <a:gd name="connsiteY38" fmla="*/ 575628 h 829862"/>
                <a:gd name="connsiteX39" fmla="*/ 32466 w 642198"/>
                <a:gd name="connsiteY39" fmla="*/ 503931 h 829862"/>
                <a:gd name="connsiteX40" fmla="*/ 30592 w 642198"/>
                <a:gd name="connsiteY40" fmla="*/ 412291 h 829862"/>
                <a:gd name="connsiteX41" fmla="*/ 38972 w 642198"/>
                <a:gd name="connsiteY41" fmla="*/ 399056 h 829862"/>
                <a:gd name="connsiteX42" fmla="*/ 122753 w 642198"/>
                <a:gd name="connsiteY42" fmla="*/ 239273 h 829862"/>
                <a:gd name="connsiteX43" fmla="*/ 121399 w 642198"/>
                <a:gd name="connsiteY43" fmla="*/ 239567 h 829862"/>
                <a:gd name="connsiteX44" fmla="*/ 10106 w 642198"/>
                <a:gd name="connsiteY44" fmla="*/ 167870 h 829862"/>
                <a:gd name="connsiteX45" fmla="*/ 71707 w 642198"/>
                <a:gd name="connsiteY45" fmla="*/ 10105 h 829862"/>
                <a:gd name="connsiteX0" fmla="*/ 71707 w 642198"/>
                <a:gd name="connsiteY0" fmla="*/ 10105 h 829862"/>
                <a:gd name="connsiteX1" fmla="*/ 229472 w 642198"/>
                <a:gd name="connsiteY1" fmla="*/ 71706 h 829862"/>
                <a:gd name="connsiteX2" fmla="*/ 238839 w 642198"/>
                <a:gd name="connsiteY2" fmla="*/ 106484 h 829862"/>
                <a:gd name="connsiteX3" fmla="*/ 238414 w 642198"/>
                <a:gd name="connsiteY3" fmla="*/ 118645 h 829862"/>
                <a:gd name="connsiteX4" fmla="*/ 485062 w 642198"/>
                <a:gd name="connsiteY4" fmla="*/ 247973 h 829862"/>
                <a:gd name="connsiteX5" fmla="*/ 486043 w 642198"/>
                <a:gd name="connsiteY5" fmla="*/ 248152 h 829862"/>
                <a:gd name="connsiteX6" fmla="*/ 489128 w 642198"/>
                <a:gd name="connsiteY6" fmla="*/ 250105 h 829862"/>
                <a:gd name="connsiteX7" fmla="*/ 517850 w 642198"/>
                <a:gd name="connsiteY7" fmla="*/ 265166 h 829862"/>
                <a:gd name="connsiteX8" fmla="*/ 516620 w 642198"/>
                <a:gd name="connsiteY8" fmla="*/ 267512 h 829862"/>
                <a:gd name="connsiteX9" fmla="*/ 524832 w 642198"/>
                <a:gd name="connsiteY9" fmla="*/ 272712 h 829862"/>
                <a:gd name="connsiteX10" fmla="*/ 552167 w 642198"/>
                <a:gd name="connsiteY10" fmla="*/ 311626 h 829862"/>
                <a:gd name="connsiteX11" fmla="*/ 529481 w 642198"/>
                <a:gd name="connsiteY11" fmla="*/ 442056 h 829862"/>
                <a:gd name="connsiteX12" fmla="*/ 526710 w 642198"/>
                <a:gd name="connsiteY12" fmla="*/ 444003 h 829862"/>
                <a:gd name="connsiteX13" fmla="*/ 595455 w 642198"/>
                <a:gd name="connsiteY13" fmla="*/ 505902 h 829862"/>
                <a:gd name="connsiteX14" fmla="*/ 604756 w 642198"/>
                <a:gd name="connsiteY14" fmla="*/ 511791 h 829862"/>
                <a:gd name="connsiteX15" fmla="*/ 609508 w 642198"/>
                <a:gd name="connsiteY15" fmla="*/ 518555 h 829862"/>
                <a:gd name="connsiteX16" fmla="*/ 615330 w 642198"/>
                <a:gd name="connsiteY16" fmla="*/ 523797 h 829862"/>
                <a:gd name="connsiteX17" fmla="*/ 614128 w 642198"/>
                <a:gd name="connsiteY17" fmla="*/ 525132 h 829862"/>
                <a:gd name="connsiteX18" fmla="*/ 632092 w 642198"/>
                <a:gd name="connsiteY18" fmla="*/ 550706 h 829862"/>
                <a:gd name="connsiteX19" fmla="*/ 570491 w 642198"/>
                <a:gd name="connsiteY19" fmla="*/ 708471 h 829862"/>
                <a:gd name="connsiteX20" fmla="*/ 478850 w 642198"/>
                <a:gd name="connsiteY20" fmla="*/ 710345 h 829862"/>
                <a:gd name="connsiteX21" fmla="*/ 458793 w 642198"/>
                <a:gd name="connsiteY21" fmla="*/ 697645 h 829862"/>
                <a:gd name="connsiteX22" fmla="*/ 458295 w 642198"/>
                <a:gd name="connsiteY22" fmla="*/ 698198 h 829862"/>
                <a:gd name="connsiteX23" fmla="*/ 455045 w 642198"/>
                <a:gd name="connsiteY23" fmla="*/ 695272 h 829862"/>
                <a:gd name="connsiteX24" fmla="*/ 440061 w 642198"/>
                <a:gd name="connsiteY24" fmla="*/ 685785 h 829862"/>
                <a:gd name="connsiteX25" fmla="*/ 432407 w 642198"/>
                <a:gd name="connsiteY25" fmla="*/ 674888 h 829862"/>
                <a:gd name="connsiteX26" fmla="*/ 380811 w 642198"/>
                <a:gd name="connsiteY26" fmla="*/ 628430 h 829862"/>
                <a:gd name="connsiteX27" fmla="*/ 380811 w 642198"/>
                <a:gd name="connsiteY27" fmla="*/ 701162 h 829862"/>
                <a:gd name="connsiteX28" fmla="*/ 382397 w 642198"/>
                <a:gd name="connsiteY28" fmla="*/ 708464 h 829862"/>
                <a:gd name="connsiteX29" fmla="*/ 380811 w 642198"/>
                <a:gd name="connsiteY29" fmla="*/ 717177 h 829862"/>
                <a:gd name="connsiteX30" fmla="*/ 380811 w 642198"/>
                <a:gd name="connsiteY30" fmla="*/ 735773 h 829862"/>
                <a:gd name="connsiteX31" fmla="*/ 374175 w 642198"/>
                <a:gd name="connsiteY31" fmla="*/ 753632 h 829862"/>
                <a:gd name="connsiteX32" fmla="*/ 310700 w 642198"/>
                <a:gd name="connsiteY32" fmla="*/ 819756 h 829862"/>
                <a:gd name="connsiteX33" fmla="*/ 152935 w 642198"/>
                <a:gd name="connsiteY33" fmla="*/ 758156 h 829862"/>
                <a:gd name="connsiteX34" fmla="*/ 148073 w 642198"/>
                <a:gd name="connsiteY34" fmla="*/ 735773 h 829862"/>
                <a:gd name="connsiteX35" fmla="*/ 146129 w 642198"/>
                <a:gd name="connsiteY35" fmla="*/ 693610 h 829862"/>
                <a:gd name="connsiteX36" fmla="*/ 146129 w 642198"/>
                <a:gd name="connsiteY36" fmla="*/ 575114 h 829862"/>
                <a:gd name="connsiteX37" fmla="*/ 143759 w 642198"/>
                <a:gd name="connsiteY37" fmla="*/ 575628 h 829862"/>
                <a:gd name="connsiteX38" fmla="*/ 32466 w 642198"/>
                <a:gd name="connsiteY38" fmla="*/ 503931 h 829862"/>
                <a:gd name="connsiteX39" fmla="*/ 30592 w 642198"/>
                <a:gd name="connsiteY39" fmla="*/ 412291 h 829862"/>
                <a:gd name="connsiteX40" fmla="*/ 38972 w 642198"/>
                <a:gd name="connsiteY40" fmla="*/ 399056 h 829862"/>
                <a:gd name="connsiteX41" fmla="*/ 122753 w 642198"/>
                <a:gd name="connsiteY41" fmla="*/ 239273 h 829862"/>
                <a:gd name="connsiteX42" fmla="*/ 121399 w 642198"/>
                <a:gd name="connsiteY42" fmla="*/ 239567 h 829862"/>
                <a:gd name="connsiteX43" fmla="*/ 10106 w 642198"/>
                <a:gd name="connsiteY43" fmla="*/ 167870 h 829862"/>
                <a:gd name="connsiteX44" fmla="*/ 71707 w 642198"/>
                <a:gd name="connsiteY44" fmla="*/ 10105 h 829862"/>
                <a:gd name="connsiteX0" fmla="*/ 71707 w 642198"/>
                <a:gd name="connsiteY0" fmla="*/ 10105 h 829862"/>
                <a:gd name="connsiteX1" fmla="*/ 229472 w 642198"/>
                <a:gd name="connsiteY1" fmla="*/ 71706 h 829862"/>
                <a:gd name="connsiteX2" fmla="*/ 238839 w 642198"/>
                <a:gd name="connsiteY2" fmla="*/ 106484 h 829862"/>
                <a:gd name="connsiteX3" fmla="*/ 238414 w 642198"/>
                <a:gd name="connsiteY3" fmla="*/ 118645 h 829862"/>
                <a:gd name="connsiteX4" fmla="*/ 485062 w 642198"/>
                <a:gd name="connsiteY4" fmla="*/ 247973 h 829862"/>
                <a:gd name="connsiteX5" fmla="*/ 486043 w 642198"/>
                <a:gd name="connsiteY5" fmla="*/ 248152 h 829862"/>
                <a:gd name="connsiteX6" fmla="*/ 489128 w 642198"/>
                <a:gd name="connsiteY6" fmla="*/ 250105 h 829862"/>
                <a:gd name="connsiteX7" fmla="*/ 517850 w 642198"/>
                <a:gd name="connsiteY7" fmla="*/ 265166 h 829862"/>
                <a:gd name="connsiteX8" fmla="*/ 516620 w 642198"/>
                <a:gd name="connsiteY8" fmla="*/ 267512 h 829862"/>
                <a:gd name="connsiteX9" fmla="*/ 524832 w 642198"/>
                <a:gd name="connsiteY9" fmla="*/ 272712 h 829862"/>
                <a:gd name="connsiteX10" fmla="*/ 552167 w 642198"/>
                <a:gd name="connsiteY10" fmla="*/ 311626 h 829862"/>
                <a:gd name="connsiteX11" fmla="*/ 529481 w 642198"/>
                <a:gd name="connsiteY11" fmla="*/ 442056 h 829862"/>
                <a:gd name="connsiteX12" fmla="*/ 526710 w 642198"/>
                <a:gd name="connsiteY12" fmla="*/ 444003 h 829862"/>
                <a:gd name="connsiteX13" fmla="*/ 595455 w 642198"/>
                <a:gd name="connsiteY13" fmla="*/ 505902 h 829862"/>
                <a:gd name="connsiteX14" fmla="*/ 604756 w 642198"/>
                <a:gd name="connsiteY14" fmla="*/ 511791 h 829862"/>
                <a:gd name="connsiteX15" fmla="*/ 609508 w 642198"/>
                <a:gd name="connsiteY15" fmla="*/ 518555 h 829862"/>
                <a:gd name="connsiteX16" fmla="*/ 615330 w 642198"/>
                <a:gd name="connsiteY16" fmla="*/ 523797 h 829862"/>
                <a:gd name="connsiteX17" fmla="*/ 614128 w 642198"/>
                <a:gd name="connsiteY17" fmla="*/ 525132 h 829862"/>
                <a:gd name="connsiteX18" fmla="*/ 632092 w 642198"/>
                <a:gd name="connsiteY18" fmla="*/ 550706 h 829862"/>
                <a:gd name="connsiteX19" fmla="*/ 570491 w 642198"/>
                <a:gd name="connsiteY19" fmla="*/ 708471 h 829862"/>
                <a:gd name="connsiteX20" fmla="*/ 478850 w 642198"/>
                <a:gd name="connsiteY20" fmla="*/ 710345 h 829862"/>
                <a:gd name="connsiteX21" fmla="*/ 458793 w 642198"/>
                <a:gd name="connsiteY21" fmla="*/ 697645 h 829862"/>
                <a:gd name="connsiteX22" fmla="*/ 458295 w 642198"/>
                <a:gd name="connsiteY22" fmla="*/ 698198 h 829862"/>
                <a:gd name="connsiteX23" fmla="*/ 455045 w 642198"/>
                <a:gd name="connsiteY23" fmla="*/ 695272 h 829862"/>
                <a:gd name="connsiteX24" fmla="*/ 440061 w 642198"/>
                <a:gd name="connsiteY24" fmla="*/ 685785 h 829862"/>
                <a:gd name="connsiteX25" fmla="*/ 432407 w 642198"/>
                <a:gd name="connsiteY25" fmla="*/ 674888 h 829862"/>
                <a:gd name="connsiteX26" fmla="*/ 380811 w 642198"/>
                <a:gd name="connsiteY26" fmla="*/ 628430 h 829862"/>
                <a:gd name="connsiteX27" fmla="*/ 380811 w 642198"/>
                <a:gd name="connsiteY27" fmla="*/ 701162 h 829862"/>
                <a:gd name="connsiteX28" fmla="*/ 382397 w 642198"/>
                <a:gd name="connsiteY28" fmla="*/ 708464 h 829862"/>
                <a:gd name="connsiteX29" fmla="*/ 380811 w 642198"/>
                <a:gd name="connsiteY29" fmla="*/ 717177 h 829862"/>
                <a:gd name="connsiteX30" fmla="*/ 374175 w 642198"/>
                <a:gd name="connsiteY30" fmla="*/ 753632 h 829862"/>
                <a:gd name="connsiteX31" fmla="*/ 310700 w 642198"/>
                <a:gd name="connsiteY31" fmla="*/ 819756 h 829862"/>
                <a:gd name="connsiteX32" fmla="*/ 152935 w 642198"/>
                <a:gd name="connsiteY32" fmla="*/ 758156 h 829862"/>
                <a:gd name="connsiteX33" fmla="*/ 148073 w 642198"/>
                <a:gd name="connsiteY33" fmla="*/ 735773 h 829862"/>
                <a:gd name="connsiteX34" fmla="*/ 146129 w 642198"/>
                <a:gd name="connsiteY34" fmla="*/ 693610 h 829862"/>
                <a:gd name="connsiteX35" fmla="*/ 146129 w 642198"/>
                <a:gd name="connsiteY35" fmla="*/ 575114 h 829862"/>
                <a:gd name="connsiteX36" fmla="*/ 143759 w 642198"/>
                <a:gd name="connsiteY36" fmla="*/ 575628 h 829862"/>
                <a:gd name="connsiteX37" fmla="*/ 32466 w 642198"/>
                <a:gd name="connsiteY37" fmla="*/ 503931 h 829862"/>
                <a:gd name="connsiteX38" fmla="*/ 30592 w 642198"/>
                <a:gd name="connsiteY38" fmla="*/ 412291 h 829862"/>
                <a:gd name="connsiteX39" fmla="*/ 38972 w 642198"/>
                <a:gd name="connsiteY39" fmla="*/ 399056 h 829862"/>
                <a:gd name="connsiteX40" fmla="*/ 122753 w 642198"/>
                <a:gd name="connsiteY40" fmla="*/ 239273 h 829862"/>
                <a:gd name="connsiteX41" fmla="*/ 121399 w 642198"/>
                <a:gd name="connsiteY41" fmla="*/ 239567 h 829862"/>
                <a:gd name="connsiteX42" fmla="*/ 10106 w 642198"/>
                <a:gd name="connsiteY42" fmla="*/ 167870 h 829862"/>
                <a:gd name="connsiteX43" fmla="*/ 71707 w 642198"/>
                <a:gd name="connsiteY43" fmla="*/ 10105 h 829862"/>
                <a:gd name="connsiteX0" fmla="*/ 71707 w 642198"/>
                <a:gd name="connsiteY0" fmla="*/ 10105 h 829862"/>
                <a:gd name="connsiteX1" fmla="*/ 229472 w 642198"/>
                <a:gd name="connsiteY1" fmla="*/ 71706 h 829862"/>
                <a:gd name="connsiteX2" fmla="*/ 238839 w 642198"/>
                <a:gd name="connsiteY2" fmla="*/ 106484 h 829862"/>
                <a:gd name="connsiteX3" fmla="*/ 238414 w 642198"/>
                <a:gd name="connsiteY3" fmla="*/ 118645 h 829862"/>
                <a:gd name="connsiteX4" fmla="*/ 485062 w 642198"/>
                <a:gd name="connsiteY4" fmla="*/ 247973 h 829862"/>
                <a:gd name="connsiteX5" fmla="*/ 486043 w 642198"/>
                <a:gd name="connsiteY5" fmla="*/ 248152 h 829862"/>
                <a:gd name="connsiteX6" fmla="*/ 489128 w 642198"/>
                <a:gd name="connsiteY6" fmla="*/ 250105 h 829862"/>
                <a:gd name="connsiteX7" fmla="*/ 517850 w 642198"/>
                <a:gd name="connsiteY7" fmla="*/ 265166 h 829862"/>
                <a:gd name="connsiteX8" fmla="*/ 516620 w 642198"/>
                <a:gd name="connsiteY8" fmla="*/ 267512 h 829862"/>
                <a:gd name="connsiteX9" fmla="*/ 524832 w 642198"/>
                <a:gd name="connsiteY9" fmla="*/ 272712 h 829862"/>
                <a:gd name="connsiteX10" fmla="*/ 552167 w 642198"/>
                <a:gd name="connsiteY10" fmla="*/ 311626 h 829862"/>
                <a:gd name="connsiteX11" fmla="*/ 529481 w 642198"/>
                <a:gd name="connsiteY11" fmla="*/ 442056 h 829862"/>
                <a:gd name="connsiteX12" fmla="*/ 526710 w 642198"/>
                <a:gd name="connsiteY12" fmla="*/ 444003 h 829862"/>
                <a:gd name="connsiteX13" fmla="*/ 595455 w 642198"/>
                <a:gd name="connsiteY13" fmla="*/ 505902 h 829862"/>
                <a:gd name="connsiteX14" fmla="*/ 604756 w 642198"/>
                <a:gd name="connsiteY14" fmla="*/ 511791 h 829862"/>
                <a:gd name="connsiteX15" fmla="*/ 609508 w 642198"/>
                <a:gd name="connsiteY15" fmla="*/ 518555 h 829862"/>
                <a:gd name="connsiteX16" fmla="*/ 615330 w 642198"/>
                <a:gd name="connsiteY16" fmla="*/ 523797 h 829862"/>
                <a:gd name="connsiteX17" fmla="*/ 614128 w 642198"/>
                <a:gd name="connsiteY17" fmla="*/ 525132 h 829862"/>
                <a:gd name="connsiteX18" fmla="*/ 632092 w 642198"/>
                <a:gd name="connsiteY18" fmla="*/ 550706 h 829862"/>
                <a:gd name="connsiteX19" fmla="*/ 570491 w 642198"/>
                <a:gd name="connsiteY19" fmla="*/ 708471 h 829862"/>
                <a:gd name="connsiteX20" fmla="*/ 478850 w 642198"/>
                <a:gd name="connsiteY20" fmla="*/ 710345 h 829862"/>
                <a:gd name="connsiteX21" fmla="*/ 458793 w 642198"/>
                <a:gd name="connsiteY21" fmla="*/ 697645 h 829862"/>
                <a:gd name="connsiteX22" fmla="*/ 458295 w 642198"/>
                <a:gd name="connsiteY22" fmla="*/ 698198 h 829862"/>
                <a:gd name="connsiteX23" fmla="*/ 455045 w 642198"/>
                <a:gd name="connsiteY23" fmla="*/ 695272 h 829862"/>
                <a:gd name="connsiteX24" fmla="*/ 440061 w 642198"/>
                <a:gd name="connsiteY24" fmla="*/ 685785 h 829862"/>
                <a:gd name="connsiteX25" fmla="*/ 432407 w 642198"/>
                <a:gd name="connsiteY25" fmla="*/ 674888 h 829862"/>
                <a:gd name="connsiteX26" fmla="*/ 380811 w 642198"/>
                <a:gd name="connsiteY26" fmla="*/ 628430 h 829862"/>
                <a:gd name="connsiteX27" fmla="*/ 380811 w 642198"/>
                <a:gd name="connsiteY27" fmla="*/ 701162 h 829862"/>
                <a:gd name="connsiteX28" fmla="*/ 382397 w 642198"/>
                <a:gd name="connsiteY28" fmla="*/ 708464 h 829862"/>
                <a:gd name="connsiteX29" fmla="*/ 374175 w 642198"/>
                <a:gd name="connsiteY29" fmla="*/ 753632 h 829862"/>
                <a:gd name="connsiteX30" fmla="*/ 310700 w 642198"/>
                <a:gd name="connsiteY30" fmla="*/ 819756 h 829862"/>
                <a:gd name="connsiteX31" fmla="*/ 152935 w 642198"/>
                <a:gd name="connsiteY31" fmla="*/ 758156 h 829862"/>
                <a:gd name="connsiteX32" fmla="*/ 148073 w 642198"/>
                <a:gd name="connsiteY32" fmla="*/ 735773 h 829862"/>
                <a:gd name="connsiteX33" fmla="*/ 146129 w 642198"/>
                <a:gd name="connsiteY33" fmla="*/ 693610 h 829862"/>
                <a:gd name="connsiteX34" fmla="*/ 146129 w 642198"/>
                <a:gd name="connsiteY34" fmla="*/ 575114 h 829862"/>
                <a:gd name="connsiteX35" fmla="*/ 143759 w 642198"/>
                <a:gd name="connsiteY35" fmla="*/ 575628 h 829862"/>
                <a:gd name="connsiteX36" fmla="*/ 32466 w 642198"/>
                <a:gd name="connsiteY36" fmla="*/ 503931 h 829862"/>
                <a:gd name="connsiteX37" fmla="*/ 30592 w 642198"/>
                <a:gd name="connsiteY37" fmla="*/ 412291 h 829862"/>
                <a:gd name="connsiteX38" fmla="*/ 38972 w 642198"/>
                <a:gd name="connsiteY38" fmla="*/ 399056 h 829862"/>
                <a:gd name="connsiteX39" fmla="*/ 122753 w 642198"/>
                <a:gd name="connsiteY39" fmla="*/ 239273 h 829862"/>
                <a:gd name="connsiteX40" fmla="*/ 121399 w 642198"/>
                <a:gd name="connsiteY40" fmla="*/ 239567 h 829862"/>
                <a:gd name="connsiteX41" fmla="*/ 10106 w 642198"/>
                <a:gd name="connsiteY41" fmla="*/ 167870 h 829862"/>
                <a:gd name="connsiteX42" fmla="*/ 71707 w 642198"/>
                <a:gd name="connsiteY42" fmla="*/ 10105 h 829862"/>
                <a:gd name="connsiteX0" fmla="*/ 71707 w 642198"/>
                <a:gd name="connsiteY0" fmla="*/ 10105 h 829862"/>
                <a:gd name="connsiteX1" fmla="*/ 229472 w 642198"/>
                <a:gd name="connsiteY1" fmla="*/ 71706 h 829862"/>
                <a:gd name="connsiteX2" fmla="*/ 238839 w 642198"/>
                <a:gd name="connsiteY2" fmla="*/ 106484 h 829862"/>
                <a:gd name="connsiteX3" fmla="*/ 238414 w 642198"/>
                <a:gd name="connsiteY3" fmla="*/ 118645 h 829862"/>
                <a:gd name="connsiteX4" fmla="*/ 485062 w 642198"/>
                <a:gd name="connsiteY4" fmla="*/ 247973 h 829862"/>
                <a:gd name="connsiteX5" fmla="*/ 486043 w 642198"/>
                <a:gd name="connsiteY5" fmla="*/ 248152 h 829862"/>
                <a:gd name="connsiteX6" fmla="*/ 489128 w 642198"/>
                <a:gd name="connsiteY6" fmla="*/ 250105 h 829862"/>
                <a:gd name="connsiteX7" fmla="*/ 517850 w 642198"/>
                <a:gd name="connsiteY7" fmla="*/ 265166 h 829862"/>
                <a:gd name="connsiteX8" fmla="*/ 516620 w 642198"/>
                <a:gd name="connsiteY8" fmla="*/ 267512 h 829862"/>
                <a:gd name="connsiteX9" fmla="*/ 524832 w 642198"/>
                <a:gd name="connsiteY9" fmla="*/ 272712 h 829862"/>
                <a:gd name="connsiteX10" fmla="*/ 552167 w 642198"/>
                <a:gd name="connsiteY10" fmla="*/ 311626 h 829862"/>
                <a:gd name="connsiteX11" fmla="*/ 529481 w 642198"/>
                <a:gd name="connsiteY11" fmla="*/ 442056 h 829862"/>
                <a:gd name="connsiteX12" fmla="*/ 526710 w 642198"/>
                <a:gd name="connsiteY12" fmla="*/ 444003 h 829862"/>
                <a:gd name="connsiteX13" fmla="*/ 595455 w 642198"/>
                <a:gd name="connsiteY13" fmla="*/ 505902 h 829862"/>
                <a:gd name="connsiteX14" fmla="*/ 604756 w 642198"/>
                <a:gd name="connsiteY14" fmla="*/ 511791 h 829862"/>
                <a:gd name="connsiteX15" fmla="*/ 609508 w 642198"/>
                <a:gd name="connsiteY15" fmla="*/ 518555 h 829862"/>
                <a:gd name="connsiteX16" fmla="*/ 615330 w 642198"/>
                <a:gd name="connsiteY16" fmla="*/ 523797 h 829862"/>
                <a:gd name="connsiteX17" fmla="*/ 614128 w 642198"/>
                <a:gd name="connsiteY17" fmla="*/ 525132 h 829862"/>
                <a:gd name="connsiteX18" fmla="*/ 632092 w 642198"/>
                <a:gd name="connsiteY18" fmla="*/ 550706 h 829862"/>
                <a:gd name="connsiteX19" fmla="*/ 570491 w 642198"/>
                <a:gd name="connsiteY19" fmla="*/ 708471 h 829862"/>
                <a:gd name="connsiteX20" fmla="*/ 478850 w 642198"/>
                <a:gd name="connsiteY20" fmla="*/ 710345 h 829862"/>
                <a:gd name="connsiteX21" fmla="*/ 458793 w 642198"/>
                <a:gd name="connsiteY21" fmla="*/ 697645 h 829862"/>
                <a:gd name="connsiteX22" fmla="*/ 458295 w 642198"/>
                <a:gd name="connsiteY22" fmla="*/ 698198 h 829862"/>
                <a:gd name="connsiteX23" fmla="*/ 455045 w 642198"/>
                <a:gd name="connsiteY23" fmla="*/ 695272 h 829862"/>
                <a:gd name="connsiteX24" fmla="*/ 440061 w 642198"/>
                <a:gd name="connsiteY24" fmla="*/ 685785 h 829862"/>
                <a:gd name="connsiteX25" fmla="*/ 432407 w 642198"/>
                <a:gd name="connsiteY25" fmla="*/ 674888 h 829862"/>
                <a:gd name="connsiteX26" fmla="*/ 380811 w 642198"/>
                <a:gd name="connsiteY26" fmla="*/ 628430 h 829862"/>
                <a:gd name="connsiteX27" fmla="*/ 380811 w 642198"/>
                <a:gd name="connsiteY27" fmla="*/ 701162 h 829862"/>
                <a:gd name="connsiteX28" fmla="*/ 374175 w 642198"/>
                <a:gd name="connsiteY28" fmla="*/ 753632 h 829862"/>
                <a:gd name="connsiteX29" fmla="*/ 310700 w 642198"/>
                <a:gd name="connsiteY29" fmla="*/ 819756 h 829862"/>
                <a:gd name="connsiteX30" fmla="*/ 152935 w 642198"/>
                <a:gd name="connsiteY30" fmla="*/ 758156 h 829862"/>
                <a:gd name="connsiteX31" fmla="*/ 148073 w 642198"/>
                <a:gd name="connsiteY31" fmla="*/ 735773 h 829862"/>
                <a:gd name="connsiteX32" fmla="*/ 146129 w 642198"/>
                <a:gd name="connsiteY32" fmla="*/ 693610 h 829862"/>
                <a:gd name="connsiteX33" fmla="*/ 146129 w 642198"/>
                <a:gd name="connsiteY33" fmla="*/ 575114 h 829862"/>
                <a:gd name="connsiteX34" fmla="*/ 143759 w 642198"/>
                <a:gd name="connsiteY34" fmla="*/ 575628 h 829862"/>
                <a:gd name="connsiteX35" fmla="*/ 32466 w 642198"/>
                <a:gd name="connsiteY35" fmla="*/ 503931 h 829862"/>
                <a:gd name="connsiteX36" fmla="*/ 30592 w 642198"/>
                <a:gd name="connsiteY36" fmla="*/ 412291 h 829862"/>
                <a:gd name="connsiteX37" fmla="*/ 38972 w 642198"/>
                <a:gd name="connsiteY37" fmla="*/ 399056 h 829862"/>
                <a:gd name="connsiteX38" fmla="*/ 122753 w 642198"/>
                <a:gd name="connsiteY38" fmla="*/ 239273 h 829862"/>
                <a:gd name="connsiteX39" fmla="*/ 121399 w 642198"/>
                <a:gd name="connsiteY39" fmla="*/ 239567 h 829862"/>
                <a:gd name="connsiteX40" fmla="*/ 10106 w 642198"/>
                <a:gd name="connsiteY40" fmla="*/ 167870 h 829862"/>
                <a:gd name="connsiteX41" fmla="*/ 71707 w 642198"/>
                <a:gd name="connsiteY41" fmla="*/ 10105 h 829862"/>
                <a:gd name="connsiteX0" fmla="*/ 71707 w 642198"/>
                <a:gd name="connsiteY0" fmla="*/ 10105 h 829862"/>
                <a:gd name="connsiteX1" fmla="*/ 229472 w 642198"/>
                <a:gd name="connsiteY1" fmla="*/ 71706 h 829862"/>
                <a:gd name="connsiteX2" fmla="*/ 238839 w 642198"/>
                <a:gd name="connsiteY2" fmla="*/ 106484 h 829862"/>
                <a:gd name="connsiteX3" fmla="*/ 238414 w 642198"/>
                <a:gd name="connsiteY3" fmla="*/ 118645 h 829862"/>
                <a:gd name="connsiteX4" fmla="*/ 485062 w 642198"/>
                <a:gd name="connsiteY4" fmla="*/ 247973 h 829862"/>
                <a:gd name="connsiteX5" fmla="*/ 486043 w 642198"/>
                <a:gd name="connsiteY5" fmla="*/ 248152 h 829862"/>
                <a:gd name="connsiteX6" fmla="*/ 489128 w 642198"/>
                <a:gd name="connsiteY6" fmla="*/ 250105 h 829862"/>
                <a:gd name="connsiteX7" fmla="*/ 517850 w 642198"/>
                <a:gd name="connsiteY7" fmla="*/ 265166 h 829862"/>
                <a:gd name="connsiteX8" fmla="*/ 516620 w 642198"/>
                <a:gd name="connsiteY8" fmla="*/ 267512 h 829862"/>
                <a:gd name="connsiteX9" fmla="*/ 524832 w 642198"/>
                <a:gd name="connsiteY9" fmla="*/ 272712 h 829862"/>
                <a:gd name="connsiteX10" fmla="*/ 552167 w 642198"/>
                <a:gd name="connsiteY10" fmla="*/ 311626 h 829862"/>
                <a:gd name="connsiteX11" fmla="*/ 529481 w 642198"/>
                <a:gd name="connsiteY11" fmla="*/ 442056 h 829862"/>
                <a:gd name="connsiteX12" fmla="*/ 526710 w 642198"/>
                <a:gd name="connsiteY12" fmla="*/ 444003 h 829862"/>
                <a:gd name="connsiteX13" fmla="*/ 595455 w 642198"/>
                <a:gd name="connsiteY13" fmla="*/ 505902 h 829862"/>
                <a:gd name="connsiteX14" fmla="*/ 604756 w 642198"/>
                <a:gd name="connsiteY14" fmla="*/ 511791 h 829862"/>
                <a:gd name="connsiteX15" fmla="*/ 609508 w 642198"/>
                <a:gd name="connsiteY15" fmla="*/ 518555 h 829862"/>
                <a:gd name="connsiteX16" fmla="*/ 615330 w 642198"/>
                <a:gd name="connsiteY16" fmla="*/ 523797 h 829862"/>
                <a:gd name="connsiteX17" fmla="*/ 614128 w 642198"/>
                <a:gd name="connsiteY17" fmla="*/ 525132 h 829862"/>
                <a:gd name="connsiteX18" fmla="*/ 632092 w 642198"/>
                <a:gd name="connsiteY18" fmla="*/ 550706 h 829862"/>
                <a:gd name="connsiteX19" fmla="*/ 570491 w 642198"/>
                <a:gd name="connsiteY19" fmla="*/ 708471 h 829862"/>
                <a:gd name="connsiteX20" fmla="*/ 478850 w 642198"/>
                <a:gd name="connsiteY20" fmla="*/ 710345 h 829862"/>
                <a:gd name="connsiteX21" fmla="*/ 458793 w 642198"/>
                <a:gd name="connsiteY21" fmla="*/ 697645 h 829862"/>
                <a:gd name="connsiteX22" fmla="*/ 458295 w 642198"/>
                <a:gd name="connsiteY22" fmla="*/ 698198 h 829862"/>
                <a:gd name="connsiteX23" fmla="*/ 455045 w 642198"/>
                <a:gd name="connsiteY23" fmla="*/ 695272 h 829862"/>
                <a:gd name="connsiteX24" fmla="*/ 432407 w 642198"/>
                <a:gd name="connsiteY24" fmla="*/ 674888 h 829862"/>
                <a:gd name="connsiteX25" fmla="*/ 380811 w 642198"/>
                <a:gd name="connsiteY25" fmla="*/ 628430 h 829862"/>
                <a:gd name="connsiteX26" fmla="*/ 380811 w 642198"/>
                <a:gd name="connsiteY26" fmla="*/ 701162 h 829862"/>
                <a:gd name="connsiteX27" fmla="*/ 374175 w 642198"/>
                <a:gd name="connsiteY27" fmla="*/ 753632 h 829862"/>
                <a:gd name="connsiteX28" fmla="*/ 310700 w 642198"/>
                <a:gd name="connsiteY28" fmla="*/ 819756 h 829862"/>
                <a:gd name="connsiteX29" fmla="*/ 152935 w 642198"/>
                <a:gd name="connsiteY29" fmla="*/ 758156 h 829862"/>
                <a:gd name="connsiteX30" fmla="*/ 148073 w 642198"/>
                <a:gd name="connsiteY30" fmla="*/ 735773 h 829862"/>
                <a:gd name="connsiteX31" fmla="*/ 146129 w 642198"/>
                <a:gd name="connsiteY31" fmla="*/ 693610 h 829862"/>
                <a:gd name="connsiteX32" fmla="*/ 146129 w 642198"/>
                <a:gd name="connsiteY32" fmla="*/ 575114 h 829862"/>
                <a:gd name="connsiteX33" fmla="*/ 143759 w 642198"/>
                <a:gd name="connsiteY33" fmla="*/ 575628 h 829862"/>
                <a:gd name="connsiteX34" fmla="*/ 32466 w 642198"/>
                <a:gd name="connsiteY34" fmla="*/ 503931 h 829862"/>
                <a:gd name="connsiteX35" fmla="*/ 30592 w 642198"/>
                <a:gd name="connsiteY35" fmla="*/ 412291 h 829862"/>
                <a:gd name="connsiteX36" fmla="*/ 38972 w 642198"/>
                <a:gd name="connsiteY36" fmla="*/ 399056 h 829862"/>
                <a:gd name="connsiteX37" fmla="*/ 122753 w 642198"/>
                <a:gd name="connsiteY37" fmla="*/ 239273 h 829862"/>
                <a:gd name="connsiteX38" fmla="*/ 121399 w 642198"/>
                <a:gd name="connsiteY38" fmla="*/ 239567 h 829862"/>
                <a:gd name="connsiteX39" fmla="*/ 10106 w 642198"/>
                <a:gd name="connsiteY39" fmla="*/ 167870 h 829862"/>
                <a:gd name="connsiteX40" fmla="*/ 71707 w 642198"/>
                <a:gd name="connsiteY40" fmla="*/ 10105 h 829862"/>
                <a:gd name="connsiteX0" fmla="*/ 71707 w 642198"/>
                <a:gd name="connsiteY0" fmla="*/ 10105 h 829862"/>
                <a:gd name="connsiteX1" fmla="*/ 229472 w 642198"/>
                <a:gd name="connsiteY1" fmla="*/ 71706 h 829862"/>
                <a:gd name="connsiteX2" fmla="*/ 238839 w 642198"/>
                <a:gd name="connsiteY2" fmla="*/ 106484 h 829862"/>
                <a:gd name="connsiteX3" fmla="*/ 238414 w 642198"/>
                <a:gd name="connsiteY3" fmla="*/ 118645 h 829862"/>
                <a:gd name="connsiteX4" fmla="*/ 485062 w 642198"/>
                <a:gd name="connsiteY4" fmla="*/ 247973 h 829862"/>
                <a:gd name="connsiteX5" fmla="*/ 486043 w 642198"/>
                <a:gd name="connsiteY5" fmla="*/ 248152 h 829862"/>
                <a:gd name="connsiteX6" fmla="*/ 489128 w 642198"/>
                <a:gd name="connsiteY6" fmla="*/ 250105 h 829862"/>
                <a:gd name="connsiteX7" fmla="*/ 517850 w 642198"/>
                <a:gd name="connsiteY7" fmla="*/ 265166 h 829862"/>
                <a:gd name="connsiteX8" fmla="*/ 516620 w 642198"/>
                <a:gd name="connsiteY8" fmla="*/ 267512 h 829862"/>
                <a:gd name="connsiteX9" fmla="*/ 524832 w 642198"/>
                <a:gd name="connsiteY9" fmla="*/ 272712 h 829862"/>
                <a:gd name="connsiteX10" fmla="*/ 552167 w 642198"/>
                <a:gd name="connsiteY10" fmla="*/ 311626 h 829862"/>
                <a:gd name="connsiteX11" fmla="*/ 529481 w 642198"/>
                <a:gd name="connsiteY11" fmla="*/ 442056 h 829862"/>
                <a:gd name="connsiteX12" fmla="*/ 526710 w 642198"/>
                <a:gd name="connsiteY12" fmla="*/ 444003 h 829862"/>
                <a:gd name="connsiteX13" fmla="*/ 595455 w 642198"/>
                <a:gd name="connsiteY13" fmla="*/ 505902 h 829862"/>
                <a:gd name="connsiteX14" fmla="*/ 604756 w 642198"/>
                <a:gd name="connsiteY14" fmla="*/ 511791 h 829862"/>
                <a:gd name="connsiteX15" fmla="*/ 609508 w 642198"/>
                <a:gd name="connsiteY15" fmla="*/ 518555 h 829862"/>
                <a:gd name="connsiteX16" fmla="*/ 615330 w 642198"/>
                <a:gd name="connsiteY16" fmla="*/ 523797 h 829862"/>
                <a:gd name="connsiteX17" fmla="*/ 614128 w 642198"/>
                <a:gd name="connsiteY17" fmla="*/ 525132 h 829862"/>
                <a:gd name="connsiteX18" fmla="*/ 632092 w 642198"/>
                <a:gd name="connsiteY18" fmla="*/ 550706 h 829862"/>
                <a:gd name="connsiteX19" fmla="*/ 570491 w 642198"/>
                <a:gd name="connsiteY19" fmla="*/ 708471 h 829862"/>
                <a:gd name="connsiteX20" fmla="*/ 478850 w 642198"/>
                <a:gd name="connsiteY20" fmla="*/ 710345 h 829862"/>
                <a:gd name="connsiteX21" fmla="*/ 458793 w 642198"/>
                <a:gd name="connsiteY21" fmla="*/ 697645 h 829862"/>
                <a:gd name="connsiteX22" fmla="*/ 458295 w 642198"/>
                <a:gd name="connsiteY22" fmla="*/ 698198 h 829862"/>
                <a:gd name="connsiteX23" fmla="*/ 432407 w 642198"/>
                <a:gd name="connsiteY23" fmla="*/ 674888 h 829862"/>
                <a:gd name="connsiteX24" fmla="*/ 380811 w 642198"/>
                <a:gd name="connsiteY24" fmla="*/ 628430 h 829862"/>
                <a:gd name="connsiteX25" fmla="*/ 380811 w 642198"/>
                <a:gd name="connsiteY25" fmla="*/ 701162 h 829862"/>
                <a:gd name="connsiteX26" fmla="*/ 374175 w 642198"/>
                <a:gd name="connsiteY26" fmla="*/ 753632 h 829862"/>
                <a:gd name="connsiteX27" fmla="*/ 310700 w 642198"/>
                <a:gd name="connsiteY27" fmla="*/ 819756 h 829862"/>
                <a:gd name="connsiteX28" fmla="*/ 152935 w 642198"/>
                <a:gd name="connsiteY28" fmla="*/ 758156 h 829862"/>
                <a:gd name="connsiteX29" fmla="*/ 148073 w 642198"/>
                <a:gd name="connsiteY29" fmla="*/ 735773 h 829862"/>
                <a:gd name="connsiteX30" fmla="*/ 146129 w 642198"/>
                <a:gd name="connsiteY30" fmla="*/ 693610 h 829862"/>
                <a:gd name="connsiteX31" fmla="*/ 146129 w 642198"/>
                <a:gd name="connsiteY31" fmla="*/ 575114 h 829862"/>
                <a:gd name="connsiteX32" fmla="*/ 143759 w 642198"/>
                <a:gd name="connsiteY32" fmla="*/ 575628 h 829862"/>
                <a:gd name="connsiteX33" fmla="*/ 32466 w 642198"/>
                <a:gd name="connsiteY33" fmla="*/ 503931 h 829862"/>
                <a:gd name="connsiteX34" fmla="*/ 30592 w 642198"/>
                <a:gd name="connsiteY34" fmla="*/ 412291 h 829862"/>
                <a:gd name="connsiteX35" fmla="*/ 38972 w 642198"/>
                <a:gd name="connsiteY35" fmla="*/ 399056 h 829862"/>
                <a:gd name="connsiteX36" fmla="*/ 122753 w 642198"/>
                <a:gd name="connsiteY36" fmla="*/ 239273 h 829862"/>
                <a:gd name="connsiteX37" fmla="*/ 121399 w 642198"/>
                <a:gd name="connsiteY37" fmla="*/ 239567 h 829862"/>
                <a:gd name="connsiteX38" fmla="*/ 10106 w 642198"/>
                <a:gd name="connsiteY38" fmla="*/ 167870 h 829862"/>
                <a:gd name="connsiteX39" fmla="*/ 71707 w 642198"/>
                <a:gd name="connsiteY39" fmla="*/ 10105 h 829862"/>
                <a:gd name="connsiteX0" fmla="*/ 71707 w 642198"/>
                <a:gd name="connsiteY0" fmla="*/ 10105 h 829862"/>
                <a:gd name="connsiteX1" fmla="*/ 229472 w 642198"/>
                <a:gd name="connsiteY1" fmla="*/ 71706 h 829862"/>
                <a:gd name="connsiteX2" fmla="*/ 238839 w 642198"/>
                <a:gd name="connsiteY2" fmla="*/ 106484 h 829862"/>
                <a:gd name="connsiteX3" fmla="*/ 238414 w 642198"/>
                <a:gd name="connsiteY3" fmla="*/ 118645 h 829862"/>
                <a:gd name="connsiteX4" fmla="*/ 485062 w 642198"/>
                <a:gd name="connsiteY4" fmla="*/ 247973 h 829862"/>
                <a:gd name="connsiteX5" fmla="*/ 486043 w 642198"/>
                <a:gd name="connsiteY5" fmla="*/ 248152 h 829862"/>
                <a:gd name="connsiteX6" fmla="*/ 489128 w 642198"/>
                <a:gd name="connsiteY6" fmla="*/ 250105 h 829862"/>
                <a:gd name="connsiteX7" fmla="*/ 517850 w 642198"/>
                <a:gd name="connsiteY7" fmla="*/ 265166 h 829862"/>
                <a:gd name="connsiteX8" fmla="*/ 516620 w 642198"/>
                <a:gd name="connsiteY8" fmla="*/ 267512 h 829862"/>
                <a:gd name="connsiteX9" fmla="*/ 524832 w 642198"/>
                <a:gd name="connsiteY9" fmla="*/ 272712 h 829862"/>
                <a:gd name="connsiteX10" fmla="*/ 552167 w 642198"/>
                <a:gd name="connsiteY10" fmla="*/ 311626 h 829862"/>
                <a:gd name="connsiteX11" fmla="*/ 529481 w 642198"/>
                <a:gd name="connsiteY11" fmla="*/ 442056 h 829862"/>
                <a:gd name="connsiteX12" fmla="*/ 526710 w 642198"/>
                <a:gd name="connsiteY12" fmla="*/ 444003 h 829862"/>
                <a:gd name="connsiteX13" fmla="*/ 595455 w 642198"/>
                <a:gd name="connsiteY13" fmla="*/ 505902 h 829862"/>
                <a:gd name="connsiteX14" fmla="*/ 604756 w 642198"/>
                <a:gd name="connsiteY14" fmla="*/ 511791 h 829862"/>
                <a:gd name="connsiteX15" fmla="*/ 609508 w 642198"/>
                <a:gd name="connsiteY15" fmla="*/ 518555 h 829862"/>
                <a:gd name="connsiteX16" fmla="*/ 615330 w 642198"/>
                <a:gd name="connsiteY16" fmla="*/ 523797 h 829862"/>
                <a:gd name="connsiteX17" fmla="*/ 614128 w 642198"/>
                <a:gd name="connsiteY17" fmla="*/ 525132 h 829862"/>
                <a:gd name="connsiteX18" fmla="*/ 632092 w 642198"/>
                <a:gd name="connsiteY18" fmla="*/ 550706 h 829862"/>
                <a:gd name="connsiteX19" fmla="*/ 570491 w 642198"/>
                <a:gd name="connsiteY19" fmla="*/ 708471 h 829862"/>
                <a:gd name="connsiteX20" fmla="*/ 478850 w 642198"/>
                <a:gd name="connsiteY20" fmla="*/ 710345 h 829862"/>
                <a:gd name="connsiteX21" fmla="*/ 458793 w 642198"/>
                <a:gd name="connsiteY21" fmla="*/ 697645 h 829862"/>
                <a:gd name="connsiteX22" fmla="*/ 432407 w 642198"/>
                <a:gd name="connsiteY22" fmla="*/ 674888 h 829862"/>
                <a:gd name="connsiteX23" fmla="*/ 380811 w 642198"/>
                <a:gd name="connsiteY23" fmla="*/ 628430 h 829862"/>
                <a:gd name="connsiteX24" fmla="*/ 380811 w 642198"/>
                <a:gd name="connsiteY24" fmla="*/ 701162 h 829862"/>
                <a:gd name="connsiteX25" fmla="*/ 374175 w 642198"/>
                <a:gd name="connsiteY25" fmla="*/ 753632 h 829862"/>
                <a:gd name="connsiteX26" fmla="*/ 310700 w 642198"/>
                <a:gd name="connsiteY26" fmla="*/ 819756 h 829862"/>
                <a:gd name="connsiteX27" fmla="*/ 152935 w 642198"/>
                <a:gd name="connsiteY27" fmla="*/ 758156 h 829862"/>
                <a:gd name="connsiteX28" fmla="*/ 148073 w 642198"/>
                <a:gd name="connsiteY28" fmla="*/ 735773 h 829862"/>
                <a:gd name="connsiteX29" fmla="*/ 146129 w 642198"/>
                <a:gd name="connsiteY29" fmla="*/ 693610 h 829862"/>
                <a:gd name="connsiteX30" fmla="*/ 146129 w 642198"/>
                <a:gd name="connsiteY30" fmla="*/ 575114 h 829862"/>
                <a:gd name="connsiteX31" fmla="*/ 143759 w 642198"/>
                <a:gd name="connsiteY31" fmla="*/ 575628 h 829862"/>
                <a:gd name="connsiteX32" fmla="*/ 32466 w 642198"/>
                <a:gd name="connsiteY32" fmla="*/ 503931 h 829862"/>
                <a:gd name="connsiteX33" fmla="*/ 30592 w 642198"/>
                <a:gd name="connsiteY33" fmla="*/ 412291 h 829862"/>
                <a:gd name="connsiteX34" fmla="*/ 38972 w 642198"/>
                <a:gd name="connsiteY34" fmla="*/ 399056 h 829862"/>
                <a:gd name="connsiteX35" fmla="*/ 122753 w 642198"/>
                <a:gd name="connsiteY35" fmla="*/ 239273 h 829862"/>
                <a:gd name="connsiteX36" fmla="*/ 121399 w 642198"/>
                <a:gd name="connsiteY36" fmla="*/ 239567 h 829862"/>
                <a:gd name="connsiteX37" fmla="*/ 10106 w 642198"/>
                <a:gd name="connsiteY37" fmla="*/ 167870 h 829862"/>
                <a:gd name="connsiteX38" fmla="*/ 71707 w 642198"/>
                <a:gd name="connsiteY38" fmla="*/ 10105 h 829862"/>
                <a:gd name="connsiteX0" fmla="*/ 71707 w 642198"/>
                <a:gd name="connsiteY0" fmla="*/ 10105 h 829862"/>
                <a:gd name="connsiteX1" fmla="*/ 229472 w 642198"/>
                <a:gd name="connsiteY1" fmla="*/ 71706 h 829862"/>
                <a:gd name="connsiteX2" fmla="*/ 238839 w 642198"/>
                <a:gd name="connsiteY2" fmla="*/ 106484 h 829862"/>
                <a:gd name="connsiteX3" fmla="*/ 238414 w 642198"/>
                <a:gd name="connsiteY3" fmla="*/ 118645 h 829862"/>
                <a:gd name="connsiteX4" fmla="*/ 485062 w 642198"/>
                <a:gd name="connsiteY4" fmla="*/ 247973 h 829862"/>
                <a:gd name="connsiteX5" fmla="*/ 486043 w 642198"/>
                <a:gd name="connsiteY5" fmla="*/ 248152 h 829862"/>
                <a:gd name="connsiteX6" fmla="*/ 489128 w 642198"/>
                <a:gd name="connsiteY6" fmla="*/ 250105 h 829862"/>
                <a:gd name="connsiteX7" fmla="*/ 517850 w 642198"/>
                <a:gd name="connsiteY7" fmla="*/ 265166 h 829862"/>
                <a:gd name="connsiteX8" fmla="*/ 516620 w 642198"/>
                <a:gd name="connsiteY8" fmla="*/ 267512 h 829862"/>
                <a:gd name="connsiteX9" fmla="*/ 524832 w 642198"/>
                <a:gd name="connsiteY9" fmla="*/ 272712 h 829862"/>
                <a:gd name="connsiteX10" fmla="*/ 552167 w 642198"/>
                <a:gd name="connsiteY10" fmla="*/ 311626 h 829862"/>
                <a:gd name="connsiteX11" fmla="*/ 529481 w 642198"/>
                <a:gd name="connsiteY11" fmla="*/ 442056 h 829862"/>
                <a:gd name="connsiteX12" fmla="*/ 526710 w 642198"/>
                <a:gd name="connsiteY12" fmla="*/ 444003 h 829862"/>
                <a:gd name="connsiteX13" fmla="*/ 595455 w 642198"/>
                <a:gd name="connsiteY13" fmla="*/ 505902 h 829862"/>
                <a:gd name="connsiteX14" fmla="*/ 604756 w 642198"/>
                <a:gd name="connsiteY14" fmla="*/ 511791 h 829862"/>
                <a:gd name="connsiteX15" fmla="*/ 609508 w 642198"/>
                <a:gd name="connsiteY15" fmla="*/ 518555 h 829862"/>
                <a:gd name="connsiteX16" fmla="*/ 615330 w 642198"/>
                <a:gd name="connsiteY16" fmla="*/ 523797 h 829862"/>
                <a:gd name="connsiteX17" fmla="*/ 632092 w 642198"/>
                <a:gd name="connsiteY17" fmla="*/ 550706 h 829862"/>
                <a:gd name="connsiteX18" fmla="*/ 570491 w 642198"/>
                <a:gd name="connsiteY18" fmla="*/ 708471 h 829862"/>
                <a:gd name="connsiteX19" fmla="*/ 478850 w 642198"/>
                <a:gd name="connsiteY19" fmla="*/ 710345 h 829862"/>
                <a:gd name="connsiteX20" fmla="*/ 458793 w 642198"/>
                <a:gd name="connsiteY20" fmla="*/ 697645 h 829862"/>
                <a:gd name="connsiteX21" fmla="*/ 432407 w 642198"/>
                <a:gd name="connsiteY21" fmla="*/ 674888 h 829862"/>
                <a:gd name="connsiteX22" fmla="*/ 380811 w 642198"/>
                <a:gd name="connsiteY22" fmla="*/ 628430 h 829862"/>
                <a:gd name="connsiteX23" fmla="*/ 380811 w 642198"/>
                <a:gd name="connsiteY23" fmla="*/ 701162 h 829862"/>
                <a:gd name="connsiteX24" fmla="*/ 374175 w 642198"/>
                <a:gd name="connsiteY24" fmla="*/ 753632 h 829862"/>
                <a:gd name="connsiteX25" fmla="*/ 310700 w 642198"/>
                <a:gd name="connsiteY25" fmla="*/ 819756 h 829862"/>
                <a:gd name="connsiteX26" fmla="*/ 152935 w 642198"/>
                <a:gd name="connsiteY26" fmla="*/ 758156 h 829862"/>
                <a:gd name="connsiteX27" fmla="*/ 148073 w 642198"/>
                <a:gd name="connsiteY27" fmla="*/ 735773 h 829862"/>
                <a:gd name="connsiteX28" fmla="*/ 146129 w 642198"/>
                <a:gd name="connsiteY28" fmla="*/ 693610 h 829862"/>
                <a:gd name="connsiteX29" fmla="*/ 146129 w 642198"/>
                <a:gd name="connsiteY29" fmla="*/ 575114 h 829862"/>
                <a:gd name="connsiteX30" fmla="*/ 143759 w 642198"/>
                <a:gd name="connsiteY30" fmla="*/ 575628 h 829862"/>
                <a:gd name="connsiteX31" fmla="*/ 32466 w 642198"/>
                <a:gd name="connsiteY31" fmla="*/ 503931 h 829862"/>
                <a:gd name="connsiteX32" fmla="*/ 30592 w 642198"/>
                <a:gd name="connsiteY32" fmla="*/ 412291 h 829862"/>
                <a:gd name="connsiteX33" fmla="*/ 38972 w 642198"/>
                <a:gd name="connsiteY33" fmla="*/ 399056 h 829862"/>
                <a:gd name="connsiteX34" fmla="*/ 122753 w 642198"/>
                <a:gd name="connsiteY34" fmla="*/ 239273 h 829862"/>
                <a:gd name="connsiteX35" fmla="*/ 121399 w 642198"/>
                <a:gd name="connsiteY35" fmla="*/ 239567 h 829862"/>
                <a:gd name="connsiteX36" fmla="*/ 10106 w 642198"/>
                <a:gd name="connsiteY36" fmla="*/ 167870 h 829862"/>
                <a:gd name="connsiteX37" fmla="*/ 71707 w 642198"/>
                <a:gd name="connsiteY37" fmla="*/ 10105 h 829862"/>
                <a:gd name="connsiteX0" fmla="*/ 71707 w 642198"/>
                <a:gd name="connsiteY0" fmla="*/ 10105 h 829862"/>
                <a:gd name="connsiteX1" fmla="*/ 229472 w 642198"/>
                <a:gd name="connsiteY1" fmla="*/ 71706 h 829862"/>
                <a:gd name="connsiteX2" fmla="*/ 238839 w 642198"/>
                <a:gd name="connsiteY2" fmla="*/ 106484 h 829862"/>
                <a:gd name="connsiteX3" fmla="*/ 238414 w 642198"/>
                <a:gd name="connsiteY3" fmla="*/ 118645 h 829862"/>
                <a:gd name="connsiteX4" fmla="*/ 485062 w 642198"/>
                <a:gd name="connsiteY4" fmla="*/ 247973 h 829862"/>
                <a:gd name="connsiteX5" fmla="*/ 486043 w 642198"/>
                <a:gd name="connsiteY5" fmla="*/ 248152 h 829862"/>
                <a:gd name="connsiteX6" fmla="*/ 489128 w 642198"/>
                <a:gd name="connsiteY6" fmla="*/ 250105 h 829862"/>
                <a:gd name="connsiteX7" fmla="*/ 517850 w 642198"/>
                <a:gd name="connsiteY7" fmla="*/ 265166 h 829862"/>
                <a:gd name="connsiteX8" fmla="*/ 516620 w 642198"/>
                <a:gd name="connsiteY8" fmla="*/ 267512 h 829862"/>
                <a:gd name="connsiteX9" fmla="*/ 524832 w 642198"/>
                <a:gd name="connsiteY9" fmla="*/ 272712 h 829862"/>
                <a:gd name="connsiteX10" fmla="*/ 552167 w 642198"/>
                <a:gd name="connsiteY10" fmla="*/ 311626 h 829862"/>
                <a:gd name="connsiteX11" fmla="*/ 529481 w 642198"/>
                <a:gd name="connsiteY11" fmla="*/ 442056 h 829862"/>
                <a:gd name="connsiteX12" fmla="*/ 526710 w 642198"/>
                <a:gd name="connsiteY12" fmla="*/ 444003 h 829862"/>
                <a:gd name="connsiteX13" fmla="*/ 595455 w 642198"/>
                <a:gd name="connsiteY13" fmla="*/ 505902 h 829862"/>
                <a:gd name="connsiteX14" fmla="*/ 604756 w 642198"/>
                <a:gd name="connsiteY14" fmla="*/ 511791 h 829862"/>
                <a:gd name="connsiteX15" fmla="*/ 609508 w 642198"/>
                <a:gd name="connsiteY15" fmla="*/ 518555 h 829862"/>
                <a:gd name="connsiteX16" fmla="*/ 632092 w 642198"/>
                <a:gd name="connsiteY16" fmla="*/ 550706 h 829862"/>
                <a:gd name="connsiteX17" fmla="*/ 570491 w 642198"/>
                <a:gd name="connsiteY17" fmla="*/ 708471 h 829862"/>
                <a:gd name="connsiteX18" fmla="*/ 478850 w 642198"/>
                <a:gd name="connsiteY18" fmla="*/ 710345 h 829862"/>
                <a:gd name="connsiteX19" fmla="*/ 458793 w 642198"/>
                <a:gd name="connsiteY19" fmla="*/ 697645 h 829862"/>
                <a:gd name="connsiteX20" fmla="*/ 432407 w 642198"/>
                <a:gd name="connsiteY20" fmla="*/ 674888 h 829862"/>
                <a:gd name="connsiteX21" fmla="*/ 380811 w 642198"/>
                <a:gd name="connsiteY21" fmla="*/ 628430 h 829862"/>
                <a:gd name="connsiteX22" fmla="*/ 380811 w 642198"/>
                <a:gd name="connsiteY22" fmla="*/ 701162 h 829862"/>
                <a:gd name="connsiteX23" fmla="*/ 374175 w 642198"/>
                <a:gd name="connsiteY23" fmla="*/ 753632 h 829862"/>
                <a:gd name="connsiteX24" fmla="*/ 310700 w 642198"/>
                <a:gd name="connsiteY24" fmla="*/ 819756 h 829862"/>
                <a:gd name="connsiteX25" fmla="*/ 152935 w 642198"/>
                <a:gd name="connsiteY25" fmla="*/ 758156 h 829862"/>
                <a:gd name="connsiteX26" fmla="*/ 148073 w 642198"/>
                <a:gd name="connsiteY26" fmla="*/ 735773 h 829862"/>
                <a:gd name="connsiteX27" fmla="*/ 146129 w 642198"/>
                <a:gd name="connsiteY27" fmla="*/ 693610 h 829862"/>
                <a:gd name="connsiteX28" fmla="*/ 146129 w 642198"/>
                <a:gd name="connsiteY28" fmla="*/ 575114 h 829862"/>
                <a:gd name="connsiteX29" fmla="*/ 143759 w 642198"/>
                <a:gd name="connsiteY29" fmla="*/ 575628 h 829862"/>
                <a:gd name="connsiteX30" fmla="*/ 32466 w 642198"/>
                <a:gd name="connsiteY30" fmla="*/ 503931 h 829862"/>
                <a:gd name="connsiteX31" fmla="*/ 30592 w 642198"/>
                <a:gd name="connsiteY31" fmla="*/ 412291 h 829862"/>
                <a:gd name="connsiteX32" fmla="*/ 38972 w 642198"/>
                <a:gd name="connsiteY32" fmla="*/ 399056 h 829862"/>
                <a:gd name="connsiteX33" fmla="*/ 122753 w 642198"/>
                <a:gd name="connsiteY33" fmla="*/ 239273 h 829862"/>
                <a:gd name="connsiteX34" fmla="*/ 121399 w 642198"/>
                <a:gd name="connsiteY34" fmla="*/ 239567 h 829862"/>
                <a:gd name="connsiteX35" fmla="*/ 10106 w 642198"/>
                <a:gd name="connsiteY35" fmla="*/ 167870 h 829862"/>
                <a:gd name="connsiteX36" fmla="*/ 71707 w 642198"/>
                <a:gd name="connsiteY36" fmla="*/ 10105 h 829862"/>
                <a:gd name="connsiteX0" fmla="*/ 71707 w 642198"/>
                <a:gd name="connsiteY0" fmla="*/ 10105 h 829862"/>
                <a:gd name="connsiteX1" fmla="*/ 229472 w 642198"/>
                <a:gd name="connsiteY1" fmla="*/ 71706 h 829862"/>
                <a:gd name="connsiteX2" fmla="*/ 238839 w 642198"/>
                <a:gd name="connsiteY2" fmla="*/ 106484 h 829862"/>
                <a:gd name="connsiteX3" fmla="*/ 238414 w 642198"/>
                <a:gd name="connsiteY3" fmla="*/ 118645 h 829862"/>
                <a:gd name="connsiteX4" fmla="*/ 485062 w 642198"/>
                <a:gd name="connsiteY4" fmla="*/ 247973 h 829862"/>
                <a:gd name="connsiteX5" fmla="*/ 486043 w 642198"/>
                <a:gd name="connsiteY5" fmla="*/ 248152 h 829862"/>
                <a:gd name="connsiteX6" fmla="*/ 489128 w 642198"/>
                <a:gd name="connsiteY6" fmla="*/ 250105 h 829862"/>
                <a:gd name="connsiteX7" fmla="*/ 517850 w 642198"/>
                <a:gd name="connsiteY7" fmla="*/ 265166 h 829862"/>
                <a:gd name="connsiteX8" fmla="*/ 516620 w 642198"/>
                <a:gd name="connsiteY8" fmla="*/ 267512 h 829862"/>
                <a:gd name="connsiteX9" fmla="*/ 524832 w 642198"/>
                <a:gd name="connsiteY9" fmla="*/ 272712 h 829862"/>
                <a:gd name="connsiteX10" fmla="*/ 552167 w 642198"/>
                <a:gd name="connsiteY10" fmla="*/ 311626 h 829862"/>
                <a:gd name="connsiteX11" fmla="*/ 529481 w 642198"/>
                <a:gd name="connsiteY11" fmla="*/ 442056 h 829862"/>
                <a:gd name="connsiteX12" fmla="*/ 526710 w 642198"/>
                <a:gd name="connsiteY12" fmla="*/ 444003 h 829862"/>
                <a:gd name="connsiteX13" fmla="*/ 595455 w 642198"/>
                <a:gd name="connsiteY13" fmla="*/ 505902 h 829862"/>
                <a:gd name="connsiteX14" fmla="*/ 604756 w 642198"/>
                <a:gd name="connsiteY14" fmla="*/ 511791 h 829862"/>
                <a:gd name="connsiteX15" fmla="*/ 632092 w 642198"/>
                <a:gd name="connsiteY15" fmla="*/ 550706 h 829862"/>
                <a:gd name="connsiteX16" fmla="*/ 570491 w 642198"/>
                <a:gd name="connsiteY16" fmla="*/ 708471 h 829862"/>
                <a:gd name="connsiteX17" fmla="*/ 478850 w 642198"/>
                <a:gd name="connsiteY17" fmla="*/ 710345 h 829862"/>
                <a:gd name="connsiteX18" fmla="*/ 458793 w 642198"/>
                <a:gd name="connsiteY18" fmla="*/ 697645 h 829862"/>
                <a:gd name="connsiteX19" fmla="*/ 432407 w 642198"/>
                <a:gd name="connsiteY19" fmla="*/ 674888 h 829862"/>
                <a:gd name="connsiteX20" fmla="*/ 380811 w 642198"/>
                <a:gd name="connsiteY20" fmla="*/ 628430 h 829862"/>
                <a:gd name="connsiteX21" fmla="*/ 380811 w 642198"/>
                <a:gd name="connsiteY21" fmla="*/ 701162 h 829862"/>
                <a:gd name="connsiteX22" fmla="*/ 374175 w 642198"/>
                <a:gd name="connsiteY22" fmla="*/ 753632 h 829862"/>
                <a:gd name="connsiteX23" fmla="*/ 310700 w 642198"/>
                <a:gd name="connsiteY23" fmla="*/ 819756 h 829862"/>
                <a:gd name="connsiteX24" fmla="*/ 152935 w 642198"/>
                <a:gd name="connsiteY24" fmla="*/ 758156 h 829862"/>
                <a:gd name="connsiteX25" fmla="*/ 148073 w 642198"/>
                <a:gd name="connsiteY25" fmla="*/ 735773 h 829862"/>
                <a:gd name="connsiteX26" fmla="*/ 146129 w 642198"/>
                <a:gd name="connsiteY26" fmla="*/ 693610 h 829862"/>
                <a:gd name="connsiteX27" fmla="*/ 146129 w 642198"/>
                <a:gd name="connsiteY27" fmla="*/ 575114 h 829862"/>
                <a:gd name="connsiteX28" fmla="*/ 143759 w 642198"/>
                <a:gd name="connsiteY28" fmla="*/ 575628 h 829862"/>
                <a:gd name="connsiteX29" fmla="*/ 32466 w 642198"/>
                <a:gd name="connsiteY29" fmla="*/ 503931 h 829862"/>
                <a:gd name="connsiteX30" fmla="*/ 30592 w 642198"/>
                <a:gd name="connsiteY30" fmla="*/ 412291 h 829862"/>
                <a:gd name="connsiteX31" fmla="*/ 38972 w 642198"/>
                <a:gd name="connsiteY31" fmla="*/ 399056 h 829862"/>
                <a:gd name="connsiteX32" fmla="*/ 122753 w 642198"/>
                <a:gd name="connsiteY32" fmla="*/ 239273 h 829862"/>
                <a:gd name="connsiteX33" fmla="*/ 121399 w 642198"/>
                <a:gd name="connsiteY33" fmla="*/ 239567 h 829862"/>
                <a:gd name="connsiteX34" fmla="*/ 10106 w 642198"/>
                <a:gd name="connsiteY34" fmla="*/ 167870 h 829862"/>
                <a:gd name="connsiteX35" fmla="*/ 71707 w 642198"/>
                <a:gd name="connsiteY35" fmla="*/ 10105 h 829862"/>
                <a:gd name="connsiteX0" fmla="*/ 71707 w 642198"/>
                <a:gd name="connsiteY0" fmla="*/ 10105 h 829862"/>
                <a:gd name="connsiteX1" fmla="*/ 229472 w 642198"/>
                <a:gd name="connsiteY1" fmla="*/ 71706 h 829862"/>
                <a:gd name="connsiteX2" fmla="*/ 238839 w 642198"/>
                <a:gd name="connsiteY2" fmla="*/ 106484 h 829862"/>
                <a:gd name="connsiteX3" fmla="*/ 238414 w 642198"/>
                <a:gd name="connsiteY3" fmla="*/ 118645 h 829862"/>
                <a:gd name="connsiteX4" fmla="*/ 485062 w 642198"/>
                <a:gd name="connsiteY4" fmla="*/ 247973 h 829862"/>
                <a:gd name="connsiteX5" fmla="*/ 486043 w 642198"/>
                <a:gd name="connsiteY5" fmla="*/ 248152 h 829862"/>
                <a:gd name="connsiteX6" fmla="*/ 489128 w 642198"/>
                <a:gd name="connsiteY6" fmla="*/ 250105 h 829862"/>
                <a:gd name="connsiteX7" fmla="*/ 517850 w 642198"/>
                <a:gd name="connsiteY7" fmla="*/ 265166 h 829862"/>
                <a:gd name="connsiteX8" fmla="*/ 516620 w 642198"/>
                <a:gd name="connsiteY8" fmla="*/ 267512 h 829862"/>
                <a:gd name="connsiteX9" fmla="*/ 524832 w 642198"/>
                <a:gd name="connsiteY9" fmla="*/ 272712 h 829862"/>
                <a:gd name="connsiteX10" fmla="*/ 552167 w 642198"/>
                <a:gd name="connsiteY10" fmla="*/ 311626 h 829862"/>
                <a:gd name="connsiteX11" fmla="*/ 529481 w 642198"/>
                <a:gd name="connsiteY11" fmla="*/ 442056 h 829862"/>
                <a:gd name="connsiteX12" fmla="*/ 526710 w 642198"/>
                <a:gd name="connsiteY12" fmla="*/ 444003 h 829862"/>
                <a:gd name="connsiteX13" fmla="*/ 595455 w 642198"/>
                <a:gd name="connsiteY13" fmla="*/ 505902 h 829862"/>
                <a:gd name="connsiteX14" fmla="*/ 632092 w 642198"/>
                <a:gd name="connsiteY14" fmla="*/ 550706 h 829862"/>
                <a:gd name="connsiteX15" fmla="*/ 570491 w 642198"/>
                <a:gd name="connsiteY15" fmla="*/ 708471 h 829862"/>
                <a:gd name="connsiteX16" fmla="*/ 478850 w 642198"/>
                <a:gd name="connsiteY16" fmla="*/ 710345 h 829862"/>
                <a:gd name="connsiteX17" fmla="*/ 458793 w 642198"/>
                <a:gd name="connsiteY17" fmla="*/ 697645 h 829862"/>
                <a:gd name="connsiteX18" fmla="*/ 432407 w 642198"/>
                <a:gd name="connsiteY18" fmla="*/ 674888 h 829862"/>
                <a:gd name="connsiteX19" fmla="*/ 380811 w 642198"/>
                <a:gd name="connsiteY19" fmla="*/ 628430 h 829862"/>
                <a:gd name="connsiteX20" fmla="*/ 380811 w 642198"/>
                <a:gd name="connsiteY20" fmla="*/ 701162 h 829862"/>
                <a:gd name="connsiteX21" fmla="*/ 374175 w 642198"/>
                <a:gd name="connsiteY21" fmla="*/ 753632 h 829862"/>
                <a:gd name="connsiteX22" fmla="*/ 310700 w 642198"/>
                <a:gd name="connsiteY22" fmla="*/ 819756 h 829862"/>
                <a:gd name="connsiteX23" fmla="*/ 152935 w 642198"/>
                <a:gd name="connsiteY23" fmla="*/ 758156 h 829862"/>
                <a:gd name="connsiteX24" fmla="*/ 148073 w 642198"/>
                <a:gd name="connsiteY24" fmla="*/ 735773 h 829862"/>
                <a:gd name="connsiteX25" fmla="*/ 146129 w 642198"/>
                <a:gd name="connsiteY25" fmla="*/ 693610 h 829862"/>
                <a:gd name="connsiteX26" fmla="*/ 146129 w 642198"/>
                <a:gd name="connsiteY26" fmla="*/ 575114 h 829862"/>
                <a:gd name="connsiteX27" fmla="*/ 143759 w 642198"/>
                <a:gd name="connsiteY27" fmla="*/ 575628 h 829862"/>
                <a:gd name="connsiteX28" fmla="*/ 32466 w 642198"/>
                <a:gd name="connsiteY28" fmla="*/ 503931 h 829862"/>
                <a:gd name="connsiteX29" fmla="*/ 30592 w 642198"/>
                <a:gd name="connsiteY29" fmla="*/ 412291 h 829862"/>
                <a:gd name="connsiteX30" fmla="*/ 38972 w 642198"/>
                <a:gd name="connsiteY30" fmla="*/ 399056 h 829862"/>
                <a:gd name="connsiteX31" fmla="*/ 122753 w 642198"/>
                <a:gd name="connsiteY31" fmla="*/ 239273 h 829862"/>
                <a:gd name="connsiteX32" fmla="*/ 121399 w 642198"/>
                <a:gd name="connsiteY32" fmla="*/ 239567 h 829862"/>
                <a:gd name="connsiteX33" fmla="*/ 10106 w 642198"/>
                <a:gd name="connsiteY33" fmla="*/ 167870 h 829862"/>
                <a:gd name="connsiteX34" fmla="*/ 71707 w 642198"/>
                <a:gd name="connsiteY34" fmla="*/ 10105 h 829862"/>
                <a:gd name="connsiteX0" fmla="*/ 71707 w 642198"/>
                <a:gd name="connsiteY0" fmla="*/ 10105 h 829862"/>
                <a:gd name="connsiteX1" fmla="*/ 229472 w 642198"/>
                <a:gd name="connsiteY1" fmla="*/ 71706 h 829862"/>
                <a:gd name="connsiteX2" fmla="*/ 238839 w 642198"/>
                <a:gd name="connsiteY2" fmla="*/ 106484 h 829862"/>
                <a:gd name="connsiteX3" fmla="*/ 238414 w 642198"/>
                <a:gd name="connsiteY3" fmla="*/ 118645 h 829862"/>
                <a:gd name="connsiteX4" fmla="*/ 485062 w 642198"/>
                <a:gd name="connsiteY4" fmla="*/ 247973 h 829862"/>
                <a:gd name="connsiteX5" fmla="*/ 486043 w 642198"/>
                <a:gd name="connsiteY5" fmla="*/ 248152 h 829862"/>
                <a:gd name="connsiteX6" fmla="*/ 489128 w 642198"/>
                <a:gd name="connsiteY6" fmla="*/ 250105 h 829862"/>
                <a:gd name="connsiteX7" fmla="*/ 517850 w 642198"/>
                <a:gd name="connsiteY7" fmla="*/ 265166 h 829862"/>
                <a:gd name="connsiteX8" fmla="*/ 516620 w 642198"/>
                <a:gd name="connsiteY8" fmla="*/ 267512 h 829862"/>
                <a:gd name="connsiteX9" fmla="*/ 552167 w 642198"/>
                <a:gd name="connsiteY9" fmla="*/ 311626 h 829862"/>
                <a:gd name="connsiteX10" fmla="*/ 529481 w 642198"/>
                <a:gd name="connsiteY10" fmla="*/ 442056 h 829862"/>
                <a:gd name="connsiteX11" fmla="*/ 526710 w 642198"/>
                <a:gd name="connsiteY11" fmla="*/ 444003 h 829862"/>
                <a:gd name="connsiteX12" fmla="*/ 595455 w 642198"/>
                <a:gd name="connsiteY12" fmla="*/ 505902 h 829862"/>
                <a:gd name="connsiteX13" fmla="*/ 632092 w 642198"/>
                <a:gd name="connsiteY13" fmla="*/ 550706 h 829862"/>
                <a:gd name="connsiteX14" fmla="*/ 570491 w 642198"/>
                <a:gd name="connsiteY14" fmla="*/ 708471 h 829862"/>
                <a:gd name="connsiteX15" fmla="*/ 478850 w 642198"/>
                <a:gd name="connsiteY15" fmla="*/ 710345 h 829862"/>
                <a:gd name="connsiteX16" fmla="*/ 458793 w 642198"/>
                <a:gd name="connsiteY16" fmla="*/ 697645 h 829862"/>
                <a:gd name="connsiteX17" fmla="*/ 432407 w 642198"/>
                <a:gd name="connsiteY17" fmla="*/ 674888 h 829862"/>
                <a:gd name="connsiteX18" fmla="*/ 380811 w 642198"/>
                <a:gd name="connsiteY18" fmla="*/ 628430 h 829862"/>
                <a:gd name="connsiteX19" fmla="*/ 380811 w 642198"/>
                <a:gd name="connsiteY19" fmla="*/ 701162 h 829862"/>
                <a:gd name="connsiteX20" fmla="*/ 374175 w 642198"/>
                <a:gd name="connsiteY20" fmla="*/ 753632 h 829862"/>
                <a:gd name="connsiteX21" fmla="*/ 310700 w 642198"/>
                <a:gd name="connsiteY21" fmla="*/ 819756 h 829862"/>
                <a:gd name="connsiteX22" fmla="*/ 152935 w 642198"/>
                <a:gd name="connsiteY22" fmla="*/ 758156 h 829862"/>
                <a:gd name="connsiteX23" fmla="*/ 148073 w 642198"/>
                <a:gd name="connsiteY23" fmla="*/ 735773 h 829862"/>
                <a:gd name="connsiteX24" fmla="*/ 146129 w 642198"/>
                <a:gd name="connsiteY24" fmla="*/ 693610 h 829862"/>
                <a:gd name="connsiteX25" fmla="*/ 146129 w 642198"/>
                <a:gd name="connsiteY25" fmla="*/ 575114 h 829862"/>
                <a:gd name="connsiteX26" fmla="*/ 143759 w 642198"/>
                <a:gd name="connsiteY26" fmla="*/ 575628 h 829862"/>
                <a:gd name="connsiteX27" fmla="*/ 32466 w 642198"/>
                <a:gd name="connsiteY27" fmla="*/ 503931 h 829862"/>
                <a:gd name="connsiteX28" fmla="*/ 30592 w 642198"/>
                <a:gd name="connsiteY28" fmla="*/ 412291 h 829862"/>
                <a:gd name="connsiteX29" fmla="*/ 38972 w 642198"/>
                <a:gd name="connsiteY29" fmla="*/ 399056 h 829862"/>
                <a:gd name="connsiteX30" fmla="*/ 122753 w 642198"/>
                <a:gd name="connsiteY30" fmla="*/ 239273 h 829862"/>
                <a:gd name="connsiteX31" fmla="*/ 121399 w 642198"/>
                <a:gd name="connsiteY31" fmla="*/ 239567 h 829862"/>
                <a:gd name="connsiteX32" fmla="*/ 10106 w 642198"/>
                <a:gd name="connsiteY32" fmla="*/ 167870 h 829862"/>
                <a:gd name="connsiteX33" fmla="*/ 71707 w 642198"/>
                <a:gd name="connsiteY33" fmla="*/ 10105 h 829862"/>
                <a:gd name="connsiteX0" fmla="*/ 71707 w 642198"/>
                <a:gd name="connsiteY0" fmla="*/ 10105 h 829862"/>
                <a:gd name="connsiteX1" fmla="*/ 229472 w 642198"/>
                <a:gd name="connsiteY1" fmla="*/ 71706 h 829862"/>
                <a:gd name="connsiteX2" fmla="*/ 238839 w 642198"/>
                <a:gd name="connsiteY2" fmla="*/ 106484 h 829862"/>
                <a:gd name="connsiteX3" fmla="*/ 238414 w 642198"/>
                <a:gd name="connsiteY3" fmla="*/ 118645 h 829862"/>
                <a:gd name="connsiteX4" fmla="*/ 485062 w 642198"/>
                <a:gd name="connsiteY4" fmla="*/ 247973 h 829862"/>
                <a:gd name="connsiteX5" fmla="*/ 486043 w 642198"/>
                <a:gd name="connsiteY5" fmla="*/ 248152 h 829862"/>
                <a:gd name="connsiteX6" fmla="*/ 517850 w 642198"/>
                <a:gd name="connsiteY6" fmla="*/ 265166 h 829862"/>
                <a:gd name="connsiteX7" fmla="*/ 516620 w 642198"/>
                <a:gd name="connsiteY7" fmla="*/ 267512 h 829862"/>
                <a:gd name="connsiteX8" fmla="*/ 552167 w 642198"/>
                <a:gd name="connsiteY8" fmla="*/ 311626 h 829862"/>
                <a:gd name="connsiteX9" fmla="*/ 529481 w 642198"/>
                <a:gd name="connsiteY9" fmla="*/ 442056 h 829862"/>
                <a:gd name="connsiteX10" fmla="*/ 526710 w 642198"/>
                <a:gd name="connsiteY10" fmla="*/ 444003 h 829862"/>
                <a:gd name="connsiteX11" fmla="*/ 595455 w 642198"/>
                <a:gd name="connsiteY11" fmla="*/ 505902 h 829862"/>
                <a:gd name="connsiteX12" fmla="*/ 632092 w 642198"/>
                <a:gd name="connsiteY12" fmla="*/ 550706 h 829862"/>
                <a:gd name="connsiteX13" fmla="*/ 570491 w 642198"/>
                <a:gd name="connsiteY13" fmla="*/ 708471 h 829862"/>
                <a:gd name="connsiteX14" fmla="*/ 478850 w 642198"/>
                <a:gd name="connsiteY14" fmla="*/ 710345 h 829862"/>
                <a:gd name="connsiteX15" fmla="*/ 458793 w 642198"/>
                <a:gd name="connsiteY15" fmla="*/ 697645 h 829862"/>
                <a:gd name="connsiteX16" fmla="*/ 432407 w 642198"/>
                <a:gd name="connsiteY16" fmla="*/ 674888 h 829862"/>
                <a:gd name="connsiteX17" fmla="*/ 380811 w 642198"/>
                <a:gd name="connsiteY17" fmla="*/ 628430 h 829862"/>
                <a:gd name="connsiteX18" fmla="*/ 380811 w 642198"/>
                <a:gd name="connsiteY18" fmla="*/ 701162 h 829862"/>
                <a:gd name="connsiteX19" fmla="*/ 374175 w 642198"/>
                <a:gd name="connsiteY19" fmla="*/ 753632 h 829862"/>
                <a:gd name="connsiteX20" fmla="*/ 310700 w 642198"/>
                <a:gd name="connsiteY20" fmla="*/ 819756 h 829862"/>
                <a:gd name="connsiteX21" fmla="*/ 152935 w 642198"/>
                <a:gd name="connsiteY21" fmla="*/ 758156 h 829862"/>
                <a:gd name="connsiteX22" fmla="*/ 148073 w 642198"/>
                <a:gd name="connsiteY22" fmla="*/ 735773 h 829862"/>
                <a:gd name="connsiteX23" fmla="*/ 146129 w 642198"/>
                <a:gd name="connsiteY23" fmla="*/ 693610 h 829862"/>
                <a:gd name="connsiteX24" fmla="*/ 146129 w 642198"/>
                <a:gd name="connsiteY24" fmla="*/ 575114 h 829862"/>
                <a:gd name="connsiteX25" fmla="*/ 143759 w 642198"/>
                <a:gd name="connsiteY25" fmla="*/ 575628 h 829862"/>
                <a:gd name="connsiteX26" fmla="*/ 32466 w 642198"/>
                <a:gd name="connsiteY26" fmla="*/ 503931 h 829862"/>
                <a:gd name="connsiteX27" fmla="*/ 30592 w 642198"/>
                <a:gd name="connsiteY27" fmla="*/ 412291 h 829862"/>
                <a:gd name="connsiteX28" fmla="*/ 38972 w 642198"/>
                <a:gd name="connsiteY28" fmla="*/ 399056 h 829862"/>
                <a:gd name="connsiteX29" fmla="*/ 122753 w 642198"/>
                <a:gd name="connsiteY29" fmla="*/ 239273 h 829862"/>
                <a:gd name="connsiteX30" fmla="*/ 121399 w 642198"/>
                <a:gd name="connsiteY30" fmla="*/ 239567 h 829862"/>
                <a:gd name="connsiteX31" fmla="*/ 10106 w 642198"/>
                <a:gd name="connsiteY31" fmla="*/ 167870 h 829862"/>
                <a:gd name="connsiteX32" fmla="*/ 71707 w 642198"/>
                <a:gd name="connsiteY32" fmla="*/ 10105 h 829862"/>
                <a:gd name="connsiteX0" fmla="*/ 71707 w 642198"/>
                <a:gd name="connsiteY0" fmla="*/ 10105 h 829862"/>
                <a:gd name="connsiteX1" fmla="*/ 229472 w 642198"/>
                <a:gd name="connsiteY1" fmla="*/ 71706 h 829862"/>
                <a:gd name="connsiteX2" fmla="*/ 238839 w 642198"/>
                <a:gd name="connsiteY2" fmla="*/ 106484 h 829862"/>
                <a:gd name="connsiteX3" fmla="*/ 238414 w 642198"/>
                <a:gd name="connsiteY3" fmla="*/ 118645 h 829862"/>
                <a:gd name="connsiteX4" fmla="*/ 485062 w 642198"/>
                <a:gd name="connsiteY4" fmla="*/ 247973 h 829862"/>
                <a:gd name="connsiteX5" fmla="*/ 486043 w 642198"/>
                <a:gd name="connsiteY5" fmla="*/ 248152 h 829862"/>
                <a:gd name="connsiteX6" fmla="*/ 517850 w 642198"/>
                <a:gd name="connsiteY6" fmla="*/ 265166 h 829862"/>
                <a:gd name="connsiteX7" fmla="*/ 552167 w 642198"/>
                <a:gd name="connsiteY7" fmla="*/ 311626 h 829862"/>
                <a:gd name="connsiteX8" fmla="*/ 529481 w 642198"/>
                <a:gd name="connsiteY8" fmla="*/ 442056 h 829862"/>
                <a:gd name="connsiteX9" fmla="*/ 526710 w 642198"/>
                <a:gd name="connsiteY9" fmla="*/ 444003 h 829862"/>
                <a:gd name="connsiteX10" fmla="*/ 595455 w 642198"/>
                <a:gd name="connsiteY10" fmla="*/ 505902 h 829862"/>
                <a:gd name="connsiteX11" fmla="*/ 632092 w 642198"/>
                <a:gd name="connsiteY11" fmla="*/ 550706 h 829862"/>
                <a:gd name="connsiteX12" fmla="*/ 570491 w 642198"/>
                <a:gd name="connsiteY12" fmla="*/ 708471 h 829862"/>
                <a:gd name="connsiteX13" fmla="*/ 478850 w 642198"/>
                <a:gd name="connsiteY13" fmla="*/ 710345 h 829862"/>
                <a:gd name="connsiteX14" fmla="*/ 458793 w 642198"/>
                <a:gd name="connsiteY14" fmla="*/ 697645 h 829862"/>
                <a:gd name="connsiteX15" fmla="*/ 432407 w 642198"/>
                <a:gd name="connsiteY15" fmla="*/ 674888 h 829862"/>
                <a:gd name="connsiteX16" fmla="*/ 380811 w 642198"/>
                <a:gd name="connsiteY16" fmla="*/ 628430 h 829862"/>
                <a:gd name="connsiteX17" fmla="*/ 380811 w 642198"/>
                <a:gd name="connsiteY17" fmla="*/ 701162 h 829862"/>
                <a:gd name="connsiteX18" fmla="*/ 374175 w 642198"/>
                <a:gd name="connsiteY18" fmla="*/ 753632 h 829862"/>
                <a:gd name="connsiteX19" fmla="*/ 310700 w 642198"/>
                <a:gd name="connsiteY19" fmla="*/ 819756 h 829862"/>
                <a:gd name="connsiteX20" fmla="*/ 152935 w 642198"/>
                <a:gd name="connsiteY20" fmla="*/ 758156 h 829862"/>
                <a:gd name="connsiteX21" fmla="*/ 148073 w 642198"/>
                <a:gd name="connsiteY21" fmla="*/ 735773 h 829862"/>
                <a:gd name="connsiteX22" fmla="*/ 146129 w 642198"/>
                <a:gd name="connsiteY22" fmla="*/ 693610 h 829862"/>
                <a:gd name="connsiteX23" fmla="*/ 146129 w 642198"/>
                <a:gd name="connsiteY23" fmla="*/ 575114 h 829862"/>
                <a:gd name="connsiteX24" fmla="*/ 143759 w 642198"/>
                <a:gd name="connsiteY24" fmla="*/ 575628 h 829862"/>
                <a:gd name="connsiteX25" fmla="*/ 32466 w 642198"/>
                <a:gd name="connsiteY25" fmla="*/ 503931 h 829862"/>
                <a:gd name="connsiteX26" fmla="*/ 30592 w 642198"/>
                <a:gd name="connsiteY26" fmla="*/ 412291 h 829862"/>
                <a:gd name="connsiteX27" fmla="*/ 38972 w 642198"/>
                <a:gd name="connsiteY27" fmla="*/ 399056 h 829862"/>
                <a:gd name="connsiteX28" fmla="*/ 122753 w 642198"/>
                <a:gd name="connsiteY28" fmla="*/ 239273 h 829862"/>
                <a:gd name="connsiteX29" fmla="*/ 121399 w 642198"/>
                <a:gd name="connsiteY29" fmla="*/ 239567 h 829862"/>
                <a:gd name="connsiteX30" fmla="*/ 10106 w 642198"/>
                <a:gd name="connsiteY30" fmla="*/ 167870 h 829862"/>
                <a:gd name="connsiteX31" fmla="*/ 71707 w 642198"/>
                <a:gd name="connsiteY31" fmla="*/ 10105 h 829862"/>
                <a:gd name="connsiteX0" fmla="*/ 71707 w 642198"/>
                <a:gd name="connsiteY0" fmla="*/ 10105 h 829862"/>
                <a:gd name="connsiteX1" fmla="*/ 229472 w 642198"/>
                <a:gd name="connsiteY1" fmla="*/ 71706 h 829862"/>
                <a:gd name="connsiteX2" fmla="*/ 238839 w 642198"/>
                <a:gd name="connsiteY2" fmla="*/ 106484 h 829862"/>
                <a:gd name="connsiteX3" fmla="*/ 238414 w 642198"/>
                <a:gd name="connsiteY3" fmla="*/ 118645 h 829862"/>
                <a:gd name="connsiteX4" fmla="*/ 485062 w 642198"/>
                <a:gd name="connsiteY4" fmla="*/ 247973 h 829862"/>
                <a:gd name="connsiteX5" fmla="*/ 486043 w 642198"/>
                <a:gd name="connsiteY5" fmla="*/ 248152 h 829862"/>
                <a:gd name="connsiteX6" fmla="*/ 552167 w 642198"/>
                <a:gd name="connsiteY6" fmla="*/ 311626 h 829862"/>
                <a:gd name="connsiteX7" fmla="*/ 529481 w 642198"/>
                <a:gd name="connsiteY7" fmla="*/ 442056 h 829862"/>
                <a:gd name="connsiteX8" fmla="*/ 526710 w 642198"/>
                <a:gd name="connsiteY8" fmla="*/ 444003 h 829862"/>
                <a:gd name="connsiteX9" fmla="*/ 595455 w 642198"/>
                <a:gd name="connsiteY9" fmla="*/ 505902 h 829862"/>
                <a:gd name="connsiteX10" fmla="*/ 632092 w 642198"/>
                <a:gd name="connsiteY10" fmla="*/ 550706 h 829862"/>
                <a:gd name="connsiteX11" fmla="*/ 570491 w 642198"/>
                <a:gd name="connsiteY11" fmla="*/ 708471 h 829862"/>
                <a:gd name="connsiteX12" fmla="*/ 478850 w 642198"/>
                <a:gd name="connsiteY12" fmla="*/ 710345 h 829862"/>
                <a:gd name="connsiteX13" fmla="*/ 458793 w 642198"/>
                <a:gd name="connsiteY13" fmla="*/ 697645 h 829862"/>
                <a:gd name="connsiteX14" fmla="*/ 432407 w 642198"/>
                <a:gd name="connsiteY14" fmla="*/ 674888 h 829862"/>
                <a:gd name="connsiteX15" fmla="*/ 380811 w 642198"/>
                <a:gd name="connsiteY15" fmla="*/ 628430 h 829862"/>
                <a:gd name="connsiteX16" fmla="*/ 380811 w 642198"/>
                <a:gd name="connsiteY16" fmla="*/ 701162 h 829862"/>
                <a:gd name="connsiteX17" fmla="*/ 374175 w 642198"/>
                <a:gd name="connsiteY17" fmla="*/ 753632 h 829862"/>
                <a:gd name="connsiteX18" fmla="*/ 310700 w 642198"/>
                <a:gd name="connsiteY18" fmla="*/ 819756 h 829862"/>
                <a:gd name="connsiteX19" fmla="*/ 152935 w 642198"/>
                <a:gd name="connsiteY19" fmla="*/ 758156 h 829862"/>
                <a:gd name="connsiteX20" fmla="*/ 148073 w 642198"/>
                <a:gd name="connsiteY20" fmla="*/ 735773 h 829862"/>
                <a:gd name="connsiteX21" fmla="*/ 146129 w 642198"/>
                <a:gd name="connsiteY21" fmla="*/ 693610 h 829862"/>
                <a:gd name="connsiteX22" fmla="*/ 146129 w 642198"/>
                <a:gd name="connsiteY22" fmla="*/ 575114 h 829862"/>
                <a:gd name="connsiteX23" fmla="*/ 143759 w 642198"/>
                <a:gd name="connsiteY23" fmla="*/ 575628 h 829862"/>
                <a:gd name="connsiteX24" fmla="*/ 32466 w 642198"/>
                <a:gd name="connsiteY24" fmla="*/ 503931 h 829862"/>
                <a:gd name="connsiteX25" fmla="*/ 30592 w 642198"/>
                <a:gd name="connsiteY25" fmla="*/ 412291 h 829862"/>
                <a:gd name="connsiteX26" fmla="*/ 38972 w 642198"/>
                <a:gd name="connsiteY26" fmla="*/ 399056 h 829862"/>
                <a:gd name="connsiteX27" fmla="*/ 122753 w 642198"/>
                <a:gd name="connsiteY27" fmla="*/ 239273 h 829862"/>
                <a:gd name="connsiteX28" fmla="*/ 121399 w 642198"/>
                <a:gd name="connsiteY28" fmla="*/ 239567 h 829862"/>
                <a:gd name="connsiteX29" fmla="*/ 10106 w 642198"/>
                <a:gd name="connsiteY29" fmla="*/ 167870 h 829862"/>
                <a:gd name="connsiteX30" fmla="*/ 71707 w 642198"/>
                <a:gd name="connsiteY30" fmla="*/ 10105 h 829862"/>
                <a:gd name="connsiteX0" fmla="*/ 71707 w 642198"/>
                <a:gd name="connsiteY0" fmla="*/ 10105 h 829862"/>
                <a:gd name="connsiteX1" fmla="*/ 229472 w 642198"/>
                <a:gd name="connsiteY1" fmla="*/ 71706 h 829862"/>
                <a:gd name="connsiteX2" fmla="*/ 238839 w 642198"/>
                <a:gd name="connsiteY2" fmla="*/ 106484 h 829862"/>
                <a:gd name="connsiteX3" fmla="*/ 238414 w 642198"/>
                <a:gd name="connsiteY3" fmla="*/ 118645 h 829862"/>
                <a:gd name="connsiteX4" fmla="*/ 485062 w 642198"/>
                <a:gd name="connsiteY4" fmla="*/ 247973 h 829862"/>
                <a:gd name="connsiteX5" fmla="*/ 486043 w 642198"/>
                <a:gd name="connsiteY5" fmla="*/ 248152 h 829862"/>
                <a:gd name="connsiteX6" fmla="*/ 552167 w 642198"/>
                <a:gd name="connsiteY6" fmla="*/ 311626 h 829862"/>
                <a:gd name="connsiteX7" fmla="*/ 529481 w 642198"/>
                <a:gd name="connsiteY7" fmla="*/ 442056 h 829862"/>
                <a:gd name="connsiteX8" fmla="*/ 526710 w 642198"/>
                <a:gd name="connsiteY8" fmla="*/ 444003 h 829862"/>
                <a:gd name="connsiteX9" fmla="*/ 595455 w 642198"/>
                <a:gd name="connsiteY9" fmla="*/ 505902 h 829862"/>
                <a:gd name="connsiteX10" fmla="*/ 632092 w 642198"/>
                <a:gd name="connsiteY10" fmla="*/ 550706 h 829862"/>
                <a:gd name="connsiteX11" fmla="*/ 570491 w 642198"/>
                <a:gd name="connsiteY11" fmla="*/ 708471 h 829862"/>
                <a:gd name="connsiteX12" fmla="*/ 478850 w 642198"/>
                <a:gd name="connsiteY12" fmla="*/ 710345 h 829862"/>
                <a:gd name="connsiteX13" fmla="*/ 458793 w 642198"/>
                <a:gd name="connsiteY13" fmla="*/ 697645 h 829862"/>
                <a:gd name="connsiteX14" fmla="*/ 432407 w 642198"/>
                <a:gd name="connsiteY14" fmla="*/ 674888 h 829862"/>
                <a:gd name="connsiteX15" fmla="*/ 380811 w 642198"/>
                <a:gd name="connsiteY15" fmla="*/ 628430 h 829862"/>
                <a:gd name="connsiteX16" fmla="*/ 380811 w 642198"/>
                <a:gd name="connsiteY16" fmla="*/ 701162 h 829862"/>
                <a:gd name="connsiteX17" fmla="*/ 374175 w 642198"/>
                <a:gd name="connsiteY17" fmla="*/ 753632 h 829862"/>
                <a:gd name="connsiteX18" fmla="*/ 310700 w 642198"/>
                <a:gd name="connsiteY18" fmla="*/ 819756 h 829862"/>
                <a:gd name="connsiteX19" fmla="*/ 152935 w 642198"/>
                <a:gd name="connsiteY19" fmla="*/ 758156 h 829862"/>
                <a:gd name="connsiteX20" fmla="*/ 148073 w 642198"/>
                <a:gd name="connsiteY20" fmla="*/ 735773 h 829862"/>
                <a:gd name="connsiteX21" fmla="*/ 146129 w 642198"/>
                <a:gd name="connsiteY21" fmla="*/ 693610 h 829862"/>
                <a:gd name="connsiteX22" fmla="*/ 146129 w 642198"/>
                <a:gd name="connsiteY22" fmla="*/ 575114 h 829862"/>
                <a:gd name="connsiteX23" fmla="*/ 143759 w 642198"/>
                <a:gd name="connsiteY23" fmla="*/ 575628 h 829862"/>
                <a:gd name="connsiteX24" fmla="*/ 32466 w 642198"/>
                <a:gd name="connsiteY24" fmla="*/ 503931 h 829862"/>
                <a:gd name="connsiteX25" fmla="*/ 30592 w 642198"/>
                <a:gd name="connsiteY25" fmla="*/ 412291 h 829862"/>
                <a:gd name="connsiteX26" fmla="*/ 38972 w 642198"/>
                <a:gd name="connsiteY26" fmla="*/ 399056 h 829862"/>
                <a:gd name="connsiteX27" fmla="*/ 122753 w 642198"/>
                <a:gd name="connsiteY27" fmla="*/ 239273 h 829862"/>
                <a:gd name="connsiteX28" fmla="*/ 121399 w 642198"/>
                <a:gd name="connsiteY28" fmla="*/ 239567 h 829862"/>
                <a:gd name="connsiteX29" fmla="*/ 10106 w 642198"/>
                <a:gd name="connsiteY29" fmla="*/ 167870 h 829862"/>
                <a:gd name="connsiteX30" fmla="*/ 71707 w 642198"/>
                <a:gd name="connsiteY30" fmla="*/ 10105 h 829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42198" h="829862">
                  <a:moveTo>
                    <a:pt x="71707" y="10105"/>
                  </a:moveTo>
                  <a:cubicBezTo>
                    <a:pt x="132283" y="-16449"/>
                    <a:pt x="202917" y="11130"/>
                    <a:pt x="229472" y="71706"/>
                  </a:cubicBezTo>
                  <a:cubicBezTo>
                    <a:pt x="234451" y="83064"/>
                    <a:pt x="237527" y="94776"/>
                    <a:pt x="238839" y="106484"/>
                  </a:cubicBezTo>
                  <a:cubicBezTo>
                    <a:pt x="238697" y="110538"/>
                    <a:pt x="238556" y="114591"/>
                    <a:pt x="238414" y="118645"/>
                  </a:cubicBezTo>
                  <a:lnTo>
                    <a:pt x="485062" y="247973"/>
                  </a:lnTo>
                  <a:lnTo>
                    <a:pt x="486043" y="248152"/>
                  </a:lnTo>
                  <a:cubicBezTo>
                    <a:pt x="519944" y="266711"/>
                    <a:pt x="530126" y="290468"/>
                    <a:pt x="552167" y="311626"/>
                  </a:cubicBezTo>
                  <a:cubicBezTo>
                    <a:pt x="572083" y="357059"/>
                    <a:pt x="561549" y="408148"/>
                    <a:pt x="529481" y="442056"/>
                  </a:cubicBezTo>
                  <a:lnTo>
                    <a:pt x="526710" y="444003"/>
                  </a:lnTo>
                  <a:lnTo>
                    <a:pt x="595455" y="505902"/>
                  </a:lnTo>
                  <a:lnTo>
                    <a:pt x="632092" y="550706"/>
                  </a:lnTo>
                  <a:cubicBezTo>
                    <a:pt x="658647" y="611282"/>
                    <a:pt x="631067" y="681916"/>
                    <a:pt x="570491" y="708471"/>
                  </a:cubicBezTo>
                  <a:cubicBezTo>
                    <a:pt x="540203" y="721748"/>
                    <a:pt x="507400" y="721492"/>
                    <a:pt x="478850" y="710345"/>
                  </a:cubicBezTo>
                  <a:lnTo>
                    <a:pt x="458793" y="697645"/>
                  </a:lnTo>
                  <a:lnTo>
                    <a:pt x="432407" y="674888"/>
                  </a:lnTo>
                  <a:lnTo>
                    <a:pt x="380811" y="628430"/>
                  </a:lnTo>
                  <a:lnTo>
                    <a:pt x="380811" y="701162"/>
                  </a:lnTo>
                  <a:lnTo>
                    <a:pt x="374175" y="753632"/>
                  </a:lnTo>
                  <a:cubicBezTo>
                    <a:pt x="363027" y="782182"/>
                    <a:pt x="340988" y="806479"/>
                    <a:pt x="310700" y="819756"/>
                  </a:cubicBezTo>
                  <a:cubicBezTo>
                    <a:pt x="250124" y="846311"/>
                    <a:pt x="179490" y="818732"/>
                    <a:pt x="152935" y="758156"/>
                  </a:cubicBezTo>
                  <a:lnTo>
                    <a:pt x="148073" y="735773"/>
                  </a:lnTo>
                  <a:lnTo>
                    <a:pt x="146129" y="693610"/>
                  </a:lnTo>
                  <a:lnTo>
                    <a:pt x="146129" y="575114"/>
                  </a:lnTo>
                  <a:lnTo>
                    <a:pt x="143759" y="575628"/>
                  </a:lnTo>
                  <a:cubicBezTo>
                    <a:pt x="97092" y="576235"/>
                    <a:pt x="52382" y="549363"/>
                    <a:pt x="32466" y="503931"/>
                  </a:cubicBezTo>
                  <a:cubicBezTo>
                    <a:pt x="19188" y="473643"/>
                    <a:pt x="19444" y="440841"/>
                    <a:pt x="30592" y="412291"/>
                  </a:cubicBezTo>
                  <a:lnTo>
                    <a:pt x="38972" y="399056"/>
                  </a:lnTo>
                  <a:lnTo>
                    <a:pt x="122753" y="239273"/>
                  </a:lnTo>
                  <a:lnTo>
                    <a:pt x="121399" y="239567"/>
                  </a:lnTo>
                  <a:cubicBezTo>
                    <a:pt x="74733" y="240174"/>
                    <a:pt x="30023" y="213302"/>
                    <a:pt x="10106" y="167870"/>
                  </a:cubicBezTo>
                  <a:cubicBezTo>
                    <a:pt x="-16449" y="107294"/>
                    <a:pt x="11131" y="36660"/>
                    <a:pt x="71707" y="1010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u="none" strike="noStrike" kern="1200" cap="none" spc="0" normalizeH="0" baseline="0" noProof="0" dirty="0">
                <a:ln>
                  <a:noFill/>
                </a:ln>
                <a:solidFill>
                  <a:srgbClr val="FFFFFF"/>
                </a:solidFill>
                <a:effectLst/>
                <a:uLnTx/>
                <a:uFillTx/>
                <a:latin typeface="Times New Roman" panose="02020603050405020304" pitchFamily="18" charset="0"/>
                <a:ea typeface="+mn-ea"/>
                <a:cs typeface="+mn-cs"/>
              </a:endParaRPr>
            </a:p>
          </p:txBody>
        </p:sp>
        <p:grpSp>
          <p:nvGrpSpPr>
            <p:cNvPr id="74" name="Ryhmä 73">
              <a:extLst>
                <a:ext uri="{FF2B5EF4-FFF2-40B4-BE49-F238E27FC236}">
                  <a16:creationId xmlns:a16="http://schemas.microsoft.com/office/drawing/2014/main" id="{7B853259-AB5B-451E-B3E0-83B88228E137}"/>
                </a:ext>
              </a:extLst>
            </p:cNvPr>
            <p:cNvGrpSpPr/>
            <p:nvPr/>
          </p:nvGrpSpPr>
          <p:grpSpPr>
            <a:xfrm>
              <a:off x="12911803" y="4710894"/>
              <a:ext cx="326062" cy="658528"/>
              <a:chOff x="13695256" y="4321755"/>
              <a:chExt cx="326062" cy="658528"/>
            </a:xfrm>
          </p:grpSpPr>
          <p:cxnSp>
            <p:nvCxnSpPr>
              <p:cNvPr id="56" name="Suora yhdysviiva 55">
                <a:extLst>
                  <a:ext uri="{FF2B5EF4-FFF2-40B4-BE49-F238E27FC236}">
                    <a16:creationId xmlns:a16="http://schemas.microsoft.com/office/drawing/2014/main" id="{96B9775E-D779-4C30-B815-97E8DFDCE06B}"/>
                  </a:ext>
                </a:extLst>
              </p:cNvPr>
              <p:cNvCxnSpPr/>
              <p:nvPr/>
            </p:nvCxnSpPr>
            <p:spPr>
              <a:xfrm flipV="1">
                <a:off x="13698687" y="4834801"/>
                <a:ext cx="59532" cy="145482"/>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57" name="Suora yhdysviiva 56">
                <a:extLst>
                  <a:ext uri="{FF2B5EF4-FFF2-40B4-BE49-F238E27FC236}">
                    <a16:creationId xmlns:a16="http://schemas.microsoft.com/office/drawing/2014/main" id="{201294ED-1830-4242-AC67-83E548501922}"/>
                  </a:ext>
                </a:extLst>
              </p:cNvPr>
              <p:cNvCxnSpPr>
                <a:cxnSpLocks/>
              </p:cNvCxnSpPr>
              <p:nvPr/>
            </p:nvCxnSpPr>
            <p:spPr>
              <a:xfrm flipV="1">
                <a:off x="13765525" y="4707181"/>
                <a:ext cx="117181" cy="12762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59" name="Suora yhdysviiva 58">
                <a:extLst>
                  <a:ext uri="{FF2B5EF4-FFF2-40B4-BE49-F238E27FC236}">
                    <a16:creationId xmlns:a16="http://schemas.microsoft.com/office/drawing/2014/main" id="{8E6193BB-50C3-4FBC-8132-C0AE60D837E7}"/>
                  </a:ext>
                </a:extLst>
              </p:cNvPr>
              <p:cNvCxnSpPr>
                <a:cxnSpLocks/>
              </p:cNvCxnSpPr>
              <p:nvPr/>
            </p:nvCxnSpPr>
            <p:spPr>
              <a:xfrm flipH="1" flipV="1">
                <a:off x="13882707" y="4750081"/>
                <a:ext cx="111596" cy="230202"/>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62" name="Suora yhdysviiva 61">
                <a:extLst>
                  <a:ext uri="{FF2B5EF4-FFF2-40B4-BE49-F238E27FC236}">
                    <a16:creationId xmlns:a16="http://schemas.microsoft.com/office/drawing/2014/main" id="{DC9CDF7D-1E9B-443C-B6E2-60FD683C3096}"/>
                  </a:ext>
                </a:extLst>
              </p:cNvPr>
              <p:cNvCxnSpPr>
                <a:cxnSpLocks/>
              </p:cNvCxnSpPr>
              <p:nvPr/>
            </p:nvCxnSpPr>
            <p:spPr>
              <a:xfrm flipH="1" flipV="1">
                <a:off x="13882706" y="4502634"/>
                <a:ext cx="138612" cy="232585"/>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65" name="Suora yhdysviiva 64">
                <a:extLst>
                  <a:ext uri="{FF2B5EF4-FFF2-40B4-BE49-F238E27FC236}">
                    <a16:creationId xmlns:a16="http://schemas.microsoft.com/office/drawing/2014/main" id="{C9E80916-E99B-46B3-8013-266C02BC21C4}"/>
                  </a:ext>
                </a:extLst>
              </p:cNvPr>
              <p:cNvCxnSpPr>
                <a:cxnSpLocks/>
              </p:cNvCxnSpPr>
              <p:nvPr/>
            </p:nvCxnSpPr>
            <p:spPr>
              <a:xfrm flipV="1">
                <a:off x="13695256" y="4517497"/>
                <a:ext cx="187450" cy="176402"/>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70" name="Suora yhdysviiva 69">
                <a:extLst>
                  <a:ext uri="{FF2B5EF4-FFF2-40B4-BE49-F238E27FC236}">
                    <a16:creationId xmlns:a16="http://schemas.microsoft.com/office/drawing/2014/main" id="{979B2EF2-8EAF-4D4A-9D46-26A9835F19E8}"/>
                  </a:ext>
                </a:extLst>
              </p:cNvPr>
              <p:cNvCxnSpPr>
                <a:cxnSpLocks/>
              </p:cNvCxnSpPr>
              <p:nvPr/>
            </p:nvCxnSpPr>
            <p:spPr>
              <a:xfrm flipV="1">
                <a:off x="13855692" y="4562465"/>
                <a:ext cx="0" cy="15240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72" name="Suora yhdysviiva 71">
                <a:extLst>
                  <a:ext uri="{FF2B5EF4-FFF2-40B4-BE49-F238E27FC236}">
                    <a16:creationId xmlns:a16="http://schemas.microsoft.com/office/drawing/2014/main" id="{173B2A0E-40D4-4E4F-BF54-A55446177BB5}"/>
                  </a:ext>
                </a:extLst>
              </p:cNvPr>
              <p:cNvCxnSpPr>
                <a:cxnSpLocks/>
              </p:cNvCxnSpPr>
              <p:nvPr/>
            </p:nvCxnSpPr>
            <p:spPr>
              <a:xfrm flipV="1">
                <a:off x="13877935" y="4587315"/>
                <a:ext cx="0" cy="15240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73" name="Ellipsi 72">
                <a:extLst>
                  <a:ext uri="{FF2B5EF4-FFF2-40B4-BE49-F238E27FC236}">
                    <a16:creationId xmlns:a16="http://schemas.microsoft.com/office/drawing/2014/main" id="{0531E1EF-13FF-4D20-B407-B1175182CA7E}"/>
                  </a:ext>
                </a:extLst>
              </p:cNvPr>
              <p:cNvSpPr/>
              <p:nvPr/>
            </p:nvSpPr>
            <p:spPr>
              <a:xfrm>
                <a:off x="13763144" y="4321755"/>
                <a:ext cx="117181" cy="11546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u="none" strike="noStrike" kern="1200" cap="none" spc="0" normalizeH="0" baseline="0" noProof="0" dirty="0">
                  <a:ln>
                    <a:noFill/>
                  </a:ln>
                  <a:solidFill>
                    <a:srgbClr val="FFFFFF"/>
                  </a:solidFill>
                  <a:effectLst/>
                  <a:uLnTx/>
                  <a:uFillTx/>
                  <a:latin typeface="Times New Roman" panose="02020603050405020304" pitchFamily="18" charset="0"/>
                  <a:ea typeface="+mn-ea"/>
                  <a:cs typeface="+mn-cs"/>
                </a:endParaRPr>
              </a:p>
            </p:txBody>
          </p:sp>
        </p:grpSp>
        <p:pic>
          <p:nvPicPr>
            <p:cNvPr id="8" name="Kuva 7">
              <a:extLst>
                <a:ext uri="{FF2B5EF4-FFF2-40B4-BE49-F238E27FC236}">
                  <a16:creationId xmlns:a16="http://schemas.microsoft.com/office/drawing/2014/main" id="{8A9F177A-CBCE-4746-BDB5-2CD6FF996BC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12863813" y="4683600"/>
              <a:ext cx="423562" cy="738107"/>
            </a:xfrm>
            <a:prstGeom prst="rect">
              <a:avLst/>
            </a:prstGeom>
          </p:spPr>
        </p:pic>
      </p:grpSp>
      <p:pic>
        <p:nvPicPr>
          <p:cNvPr id="18" name="Kuva 17" descr="Aloitus1 tasaisella täytöllä">
            <a:extLst>
              <a:ext uri="{FF2B5EF4-FFF2-40B4-BE49-F238E27FC236}">
                <a16:creationId xmlns:a16="http://schemas.microsoft.com/office/drawing/2014/main" id="{2B4924CA-5A2C-FB84-32E4-964AB4865AB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290946" y="394804"/>
            <a:ext cx="914400" cy="914400"/>
          </a:xfrm>
          <a:prstGeom prst="rect">
            <a:avLst/>
          </a:prstGeom>
        </p:spPr>
      </p:pic>
    </p:spTree>
    <p:extLst>
      <p:ext uri="{BB962C8B-B14F-4D97-AF65-F5344CB8AC3E}">
        <p14:creationId xmlns:p14="http://schemas.microsoft.com/office/powerpoint/2010/main" val="13845991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56BF078-BD3C-48A0-8A39-06B8947CCC96}"/>
              </a:ext>
            </a:extLst>
          </p:cNvPr>
          <p:cNvSpPr>
            <a:spLocks noGrp="1"/>
          </p:cNvSpPr>
          <p:nvPr>
            <p:ph type="title"/>
          </p:nvPr>
        </p:nvSpPr>
        <p:spPr>
          <a:xfrm>
            <a:off x="80211" y="318251"/>
            <a:ext cx="11228387" cy="923925"/>
          </a:xfrm>
        </p:spPr>
        <p:txBody>
          <a:bodyPr/>
          <a:lstStyle/>
          <a:p>
            <a:r>
              <a:rPr lang="fi-FI" dirty="0"/>
              <a:t>Method: </a:t>
            </a:r>
            <a:r>
              <a:rPr lang="fi-FI" dirty="0" err="1"/>
              <a:t>Drop</a:t>
            </a:r>
            <a:r>
              <a:rPr lang="fi-FI" dirty="0"/>
              <a:t> – in center</a:t>
            </a:r>
          </a:p>
        </p:txBody>
      </p:sp>
      <p:sp>
        <p:nvSpPr>
          <p:cNvPr id="3" name="Sisällön paikkamerkki 2">
            <a:extLst>
              <a:ext uri="{FF2B5EF4-FFF2-40B4-BE49-F238E27FC236}">
                <a16:creationId xmlns:a16="http://schemas.microsoft.com/office/drawing/2014/main" id="{DD8F11A8-3824-4054-A9B7-EB27C8C77591}"/>
              </a:ext>
            </a:extLst>
          </p:cNvPr>
          <p:cNvSpPr>
            <a:spLocks noGrp="1"/>
          </p:cNvSpPr>
          <p:nvPr>
            <p:ph sz="quarter" idx="13"/>
          </p:nvPr>
        </p:nvSpPr>
        <p:spPr>
          <a:xfrm>
            <a:off x="80211" y="1753044"/>
            <a:ext cx="5122535" cy="4321175"/>
          </a:xfrm>
        </p:spPr>
        <p:txBody>
          <a:bodyPr vert="horz" lIns="0" tIns="0" rIns="0" bIns="0" rtlCol="0" anchor="t">
            <a:noAutofit/>
          </a:bodyPr>
          <a:lstStyle/>
          <a:p>
            <a:pPr marL="0" indent="0">
              <a:buNone/>
            </a:pPr>
            <a:r>
              <a:rPr lang="fi-FI" sz="1800" dirty="0">
                <a:solidFill>
                  <a:srgbClr val="444444"/>
                </a:solidFill>
              </a:rPr>
              <a:t>Drop-in centers or day time activity centers are meant for the people with severe drug or alcohol problems. Customers’ right to always be welcomed, regardless of their sobriety. These places allow you to get help with basic needs, and also give you the chance to meet a social worker. What is more, you have the right to visit anonymously.</a:t>
            </a:r>
          </a:p>
          <a:p>
            <a:pPr marL="0" indent="0">
              <a:buNone/>
            </a:pPr>
            <a:r>
              <a:rPr lang="fi-FI" sz="1800" dirty="0">
                <a:solidFill>
                  <a:srgbClr val="444444"/>
                </a:solidFill>
              </a:rPr>
              <a:t>These places should be focused on reducing harm, to defend human rights, to help in preventing homelesness and death caused by overdose, as well as to fight for the right for decent human life and health care.</a:t>
            </a:r>
          </a:p>
          <a:p>
            <a:pPr marL="0" indent="0">
              <a:buNone/>
            </a:pPr>
            <a:endParaRPr lang="fi-FI" sz="2000" dirty="0">
              <a:solidFill>
                <a:srgbClr val="444444"/>
              </a:solidFill>
            </a:endParaRPr>
          </a:p>
          <a:p>
            <a:pPr marL="0" indent="0">
              <a:buNone/>
            </a:pPr>
            <a:endParaRPr lang="fi-FI" sz="2000" dirty="0">
              <a:solidFill>
                <a:srgbClr val="444444"/>
              </a:solidFill>
            </a:endParaRPr>
          </a:p>
          <a:p>
            <a:pPr marL="0" indent="0">
              <a:buNone/>
            </a:pPr>
            <a:endParaRPr lang="fi-FI" sz="2000" dirty="0">
              <a:solidFill>
                <a:srgbClr val="444444"/>
              </a:solidFill>
            </a:endParaRPr>
          </a:p>
        </p:txBody>
      </p:sp>
      <p:graphicFrame>
        <p:nvGraphicFramePr>
          <p:cNvPr id="5" name="Sisällön paikkamerkki 4">
            <a:extLst>
              <a:ext uri="{FF2B5EF4-FFF2-40B4-BE49-F238E27FC236}">
                <a16:creationId xmlns:a16="http://schemas.microsoft.com/office/drawing/2014/main" id="{DFF1089C-F77F-41A6-86C0-A88DE98AC53B}"/>
              </a:ext>
            </a:extLst>
          </p:cNvPr>
          <p:cNvGraphicFramePr>
            <a:graphicFrameLocks noGrp="1"/>
          </p:cNvGraphicFramePr>
          <p:nvPr>
            <p:ph sz="quarter" idx="14"/>
            <p:extLst>
              <p:ext uri="{D42A27DB-BD31-4B8C-83A1-F6EECF244321}">
                <p14:modId xmlns:p14="http://schemas.microsoft.com/office/powerpoint/2010/main" val="3651914394"/>
              </p:ext>
            </p:extLst>
          </p:nvPr>
        </p:nvGraphicFramePr>
        <p:xfrm>
          <a:off x="6719888" y="1564607"/>
          <a:ext cx="5472112" cy="43211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Kuva 8">
            <a:extLst>
              <a:ext uri="{FF2B5EF4-FFF2-40B4-BE49-F238E27FC236}">
                <a16:creationId xmlns:a16="http://schemas.microsoft.com/office/drawing/2014/main" id="{840BB89C-1BBF-D3B4-ECB4-C348BB868FDB}"/>
              </a:ext>
            </a:extLst>
          </p:cNvPr>
          <p:cNvPicPr>
            <a:picLocks noChangeAspect="1"/>
          </p:cNvPicPr>
          <p:nvPr/>
        </p:nvPicPr>
        <p:blipFill>
          <a:blip r:embed="rId7"/>
          <a:stretch>
            <a:fillRect/>
          </a:stretch>
        </p:blipFill>
        <p:spPr>
          <a:xfrm>
            <a:off x="5418757" y="1071622"/>
            <a:ext cx="6773243" cy="4511431"/>
          </a:xfrm>
          <a:prstGeom prst="rect">
            <a:avLst/>
          </a:prstGeom>
        </p:spPr>
      </p:pic>
    </p:spTree>
    <p:extLst>
      <p:ext uri="{BB962C8B-B14F-4D97-AF65-F5344CB8AC3E}">
        <p14:creationId xmlns:p14="http://schemas.microsoft.com/office/powerpoint/2010/main" val="34854001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D19C0F0-FEA6-704C-77B2-37FBD0A21326}"/>
              </a:ext>
            </a:extLst>
          </p:cNvPr>
          <p:cNvSpPr>
            <a:spLocks noGrp="1"/>
          </p:cNvSpPr>
          <p:nvPr>
            <p:ph type="title"/>
          </p:nvPr>
        </p:nvSpPr>
        <p:spPr/>
        <p:txBody>
          <a:bodyPr/>
          <a:lstStyle/>
          <a:p>
            <a:r>
              <a:rPr lang="fi-FI" dirty="0"/>
              <a:t>For session III</a:t>
            </a:r>
          </a:p>
        </p:txBody>
      </p:sp>
      <p:sp>
        <p:nvSpPr>
          <p:cNvPr id="3" name="Sisällön paikkamerkki 2">
            <a:extLst>
              <a:ext uri="{FF2B5EF4-FFF2-40B4-BE49-F238E27FC236}">
                <a16:creationId xmlns:a16="http://schemas.microsoft.com/office/drawing/2014/main" id="{CA028B86-9690-BEA2-24D4-8B8E5D5F7006}"/>
              </a:ext>
            </a:extLst>
          </p:cNvPr>
          <p:cNvSpPr>
            <a:spLocks noGrp="1"/>
          </p:cNvSpPr>
          <p:nvPr>
            <p:ph sz="quarter" idx="13"/>
          </p:nvPr>
        </p:nvSpPr>
        <p:spPr/>
        <p:txBody>
          <a:bodyPr/>
          <a:lstStyle/>
          <a:p>
            <a:r>
              <a:rPr lang="fi-FI" sz="2400" dirty="0" err="1"/>
              <a:t>Which</a:t>
            </a:r>
            <a:r>
              <a:rPr lang="fi-FI" sz="2400" dirty="0"/>
              <a:t> social </a:t>
            </a:r>
            <a:r>
              <a:rPr lang="fi-FI" sz="2400" dirty="0" err="1"/>
              <a:t>problems</a:t>
            </a:r>
            <a:r>
              <a:rPr lang="fi-FI" sz="2400" dirty="0"/>
              <a:t>, social </a:t>
            </a:r>
            <a:r>
              <a:rPr lang="fi-FI" sz="2400" dirty="0" err="1"/>
              <a:t>phenomenons</a:t>
            </a:r>
            <a:r>
              <a:rPr lang="fi-FI" sz="2400" dirty="0"/>
              <a:t> </a:t>
            </a:r>
            <a:r>
              <a:rPr lang="fi-FI" sz="2400" dirty="0" err="1"/>
              <a:t>or</a:t>
            </a:r>
            <a:r>
              <a:rPr lang="fi-FI" sz="2400" dirty="0"/>
              <a:t> </a:t>
            </a:r>
            <a:r>
              <a:rPr lang="fi-FI" sz="2400" dirty="0" err="1"/>
              <a:t>structural</a:t>
            </a:r>
            <a:r>
              <a:rPr lang="fi-FI" sz="2400" dirty="0"/>
              <a:t> </a:t>
            </a:r>
            <a:r>
              <a:rPr lang="fi-FI" sz="2400" dirty="0" err="1"/>
              <a:t>problems</a:t>
            </a:r>
            <a:r>
              <a:rPr lang="fi-FI" sz="2400" dirty="0"/>
              <a:t> </a:t>
            </a:r>
            <a:r>
              <a:rPr lang="fi-FI" sz="2400" dirty="0" err="1"/>
              <a:t>you</a:t>
            </a:r>
            <a:r>
              <a:rPr lang="fi-FI" sz="2400" dirty="0"/>
              <a:t> </a:t>
            </a:r>
            <a:r>
              <a:rPr lang="fi-FI" sz="2400" dirty="0" err="1"/>
              <a:t>think</a:t>
            </a:r>
            <a:r>
              <a:rPr lang="fi-FI" sz="2400" dirty="0"/>
              <a:t> </a:t>
            </a:r>
            <a:r>
              <a:rPr lang="fi-FI" sz="2400" dirty="0" err="1"/>
              <a:t>community</a:t>
            </a:r>
            <a:r>
              <a:rPr lang="fi-FI" sz="2400" dirty="0"/>
              <a:t> social work </a:t>
            </a:r>
            <a:r>
              <a:rPr lang="fi-FI" sz="2400" dirty="0" err="1"/>
              <a:t>can</a:t>
            </a:r>
            <a:r>
              <a:rPr lang="fi-FI" sz="2400" dirty="0"/>
              <a:t> </a:t>
            </a:r>
            <a:r>
              <a:rPr lang="fi-FI" sz="2400" dirty="0" err="1"/>
              <a:t>have</a:t>
            </a:r>
            <a:r>
              <a:rPr lang="fi-FI" sz="2400" dirty="0"/>
              <a:t> </a:t>
            </a:r>
            <a:r>
              <a:rPr lang="fi-FI" sz="2400" dirty="0" err="1"/>
              <a:t>the</a:t>
            </a:r>
            <a:r>
              <a:rPr lang="fi-FI" sz="2400" dirty="0"/>
              <a:t> </a:t>
            </a:r>
            <a:r>
              <a:rPr lang="fi-FI" sz="2400" dirty="0" err="1"/>
              <a:t>most</a:t>
            </a:r>
            <a:r>
              <a:rPr lang="fi-FI" sz="2400" dirty="0"/>
              <a:t> </a:t>
            </a:r>
            <a:r>
              <a:rPr lang="fi-FI" sz="2400" dirty="0" err="1"/>
              <a:t>impact</a:t>
            </a:r>
            <a:r>
              <a:rPr lang="fi-FI" sz="2400" dirty="0"/>
              <a:t> in Latvia?</a:t>
            </a:r>
          </a:p>
          <a:p>
            <a:r>
              <a:rPr lang="fi-FI" sz="2400" dirty="0"/>
              <a:t>Write it down on the whiteboards</a:t>
            </a:r>
          </a:p>
          <a:p>
            <a:pPr marL="0" indent="0">
              <a:buNone/>
            </a:pPr>
            <a:r>
              <a:rPr lang="fi-FI" dirty="0"/>
              <a:t> </a:t>
            </a:r>
          </a:p>
        </p:txBody>
      </p:sp>
    </p:spTree>
    <p:extLst>
      <p:ext uri="{BB962C8B-B14F-4D97-AF65-F5344CB8AC3E}">
        <p14:creationId xmlns:p14="http://schemas.microsoft.com/office/powerpoint/2010/main" val="31600317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182D226-08E0-34DE-58B3-9A4F3D823339}"/>
              </a:ext>
            </a:extLst>
          </p:cNvPr>
          <p:cNvSpPr>
            <a:spLocks noGrp="1"/>
          </p:cNvSpPr>
          <p:nvPr>
            <p:ph type="title"/>
          </p:nvPr>
        </p:nvSpPr>
        <p:spPr>
          <a:xfrm>
            <a:off x="484188" y="333375"/>
            <a:ext cx="11228387" cy="923925"/>
          </a:xfrm>
        </p:spPr>
        <p:txBody>
          <a:bodyPr anchor="ctr">
            <a:normAutofit/>
          </a:bodyPr>
          <a:lstStyle/>
          <a:p>
            <a:r>
              <a:rPr lang="fi-FI" dirty="0"/>
              <a:t>For </a:t>
            </a:r>
            <a:r>
              <a:rPr lang="fi-FI" dirty="0" err="1"/>
              <a:t>the</a:t>
            </a:r>
            <a:r>
              <a:rPr lang="fi-FI" dirty="0"/>
              <a:t> session III</a:t>
            </a:r>
          </a:p>
        </p:txBody>
      </p:sp>
      <p:graphicFrame>
        <p:nvGraphicFramePr>
          <p:cNvPr id="5" name="Sisällön paikkamerkki 2">
            <a:extLst>
              <a:ext uri="{FF2B5EF4-FFF2-40B4-BE49-F238E27FC236}">
                <a16:creationId xmlns:a16="http://schemas.microsoft.com/office/drawing/2014/main" id="{647E9BB9-F18B-EA6E-99E4-AC4699F87BA4}"/>
              </a:ext>
            </a:extLst>
          </p:cNvPr>
          <p:cNvGraphicFramePr>
            <a:graphicFrameLocks noGrp="1"/>
          </p:cNvGraphicFramePr>
          <p:nvPr>
            <p:ph idx="1"/>
            <p:extLst>
              <p:ext uri="{D42A27DB-BD31-4B8C-83A1-F6EECF244321}">
                <p14:modId xmlns:p14="http://schemas.microsoft.com/office/powerpoint/2010/main" val="1751570320"/>
              </p:ext>
            </p:extLst>
          </p:nvPr>
        </p:nvGraphicFramePr>
        <p:xfrm>
          <a:off x="479425" y="1628775"/>
          <a:ext cx="11233150" cy="43211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476781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7AE8D3AE-8CEC-D016-FFF5-D4F0854C065A}"/>
              </a:ext>
            </a:extLst>
          </p:cNvPr>
          <p:cNvSpPr>
            <a:spLocks noGrp="1"/>
          </p:cNvSpPr>
          <p:nvPr>
            <p:ph type="ctrTitle"/>
          </p:nvPr>
        </p:nvSpPr>
        <p:spPr>
          <a:xfrm>
            <a:off x="1169276" y="1975443"/>
            <a:ext cx="10184524" cy="879475"/>
          </a:xfrm>
        </p:spPr>
        <p:txBody>
          <a:bodyPr>
            <a:noAutofit/>
          </a:bodyPr>
          <a:lstStyle/>
          <a:p>
            <a:r>
              <a:rPr lang="lv-LV" sz="3200" dirty="0">
                <a:latin typeface="Times New Roman" panose="02020603050405020304" pitchFamily="18" charset="0"/>
                <a:cs typeface="Times New Roman" panose="02020603050405020304" pitchFamily="18" charset="0"/>
              </a:rPr>
              <a:t>Project </a:t>
            </a:r>
            <a:br>
              <a:rPr lang="en-US" sz="3200" b="1" dirty="0">
                <a:latin typeface="Times New Roman" panose="02020603050405020304" pitchFamily="18" charset="0"/>
                <a:cs typeface="Times New Roman" panose="02020603050405020304" pitchFamily="18" charset="0"/>
              </a:rPr>
            </a:br>
            <a:r>
              <a:rPr lang="lv-LV" sz="3200" b="1" dirty="0">
                <a:latin typeface="Times New Roman" panose="02020603050405020304" pitchFamily="18" charset="0"/>
                <a:cs typeface="Times New Roman" panose="02020603050405020304" pitchFamily="18" charset="0"/>
              </a:rPr>
              <a:t>“</a:t>
            </a:r>
            <a:r>
              <a:rPr lang="lv-LV" sz="3200" b="1" dirty="0" err="1">
                <a:latin typeface="Times New Roman" panose="02020603050405020304" pitchFamily="18" charset="0"/>
                <a:cs typeface="Times New Roman" panose="02020603050405020304" pitchFamily="18" charset="0"/>
              </a:rPr>
              <a:t>Development</a:t>
            </a:r>
            <a:r>
              <a:rPr lang="lv-LV" sz="3200" b="1" dirty="0">
                <a:latin typeface="Times New Roman" panose="02020603050405020304" pitchFamily="18" charset="0"/>
                <a:cs typeface="Times New Roman" panose="02020603050405020304" pitchFamily="18" charset="0"/>
              </a:rPr>
              <a:t> </a:t>
            </a:r>
            <a:r>
              <a:rPr lang="lv-LV" sz="3200" b="1" dirty="0" err="1">
                <a:latin typeface="Times New Roman" panose="02020603050405020304" pitchFamily="18" charset="0"/>
                <a:cs typeface="Times New Roman" panose="02020603050405020304" pitchFamily="18" charset="0"/>
              </a:rPr>
              <a:t>of</a:t>
            </a:r>
            <a:r>
              <a:rPr lang="lv-LV" sz="3200" b="1" dirty="0">
                <a:latin typeface="Times New Roman" panose="02020603050405020304" pitchFamily="18" charset="0"/>
                <a:cs typeface="Times New Roman" panose="02020603050405020304" pitchFamily="18" charset="0"/>
              </a:rPr>
              <a:t> </a:t>
            </a:r>
            <a:r>
              <a:rPr lang="lv-LV" sz="3200" b="1" dirty="0" err="1">
                <a:latin typeface="Times New Roman" panose="02020603050405020304" pitchFamily="18" charset="0"/>
                <a:cs typeface="Times New Roman" panose="02020603050405020304" pitchFamily="18" charset="0"/>
              </a:rPr>
              <a:t>professional</a:t>
            </a:r>
            <a:r>
              <a:rPr lang="lv-LV" sz="3200" b="1" dirty="0">
                <a:latin typeface="Times New Roman" panose="02020603050405020304" pitchFamily="18" charset="0"/>
                <a:cs typeface="Times New Roman" panose="02020603050405020304" pitchFamily="18" charset="0"/>
              </a:rPr>
              <a:t> </a:t>
            </a:r>
            <a:r>
              <a:rPr lang="lv-LV" sz="3200" b="1" dirty="0" err="1">
                <a:latin typeface="Times New Roman" panose="02020603050405020304" pitchFamily="18" charset="0"/>
                <a:cs typeface="Times New Roman" panose="02020603050405020304" pitchFamily="18" charset="0"/>
              </a:rPr>
              <a:t>and</a:t>
            </a:r>
            <a:r>
              <a:rPr lang="lv-LV" sz="3200" b="1" dirty="0">
                <a:latin typeface="Times New Roman" panose="02020603050405020304" pitchFamily="18" charset="0"/>
                <a:cs typeface="Times New Roman" panose="02020603050405020304" pitchFamily="18" charset="0"/>
              </a:rPr>
              <a:t> </a:t>
            </a:r>
            <a:r>
              <a:rPr lang="lv-LV" sz="3200" b="1" dirty="0" err="1">
                <a:latin typeface="Times New Roman" panose="02020603050405020304" pitchFamily="18" charset="0"/>
                <a:cs typeface="Times New Roman" panose="02020603050405020304" pitchFamily="18" charset="0"/>
              </a:rPr>
              <a:t>modern</a:t>
            </a:r>
            <a:r>
              <a:rPr lang="lv-LV" sz="3200" b="1" dirty="0">
                <a:latin typeface="Times New Roman" panose="02020603050405020304" pitchFamily="18" charset="0"/>
                <a:cs typeface="Times New Roman" panose="02020603050405020304" pitchFamily="18" charset="0"/>
              </a:rPr>
              <a:t> </a:t>
            </a:r>
            <a:r>
              <a:rPr lang="lv-LV" sz="3200" b="1" dirty="0" err="1">
                <a:latin typeface="Times New Roman" panose="02020603050405020304" pitchFamily="18" charset="0"/>
                <a:cs typeface="Times New Roman" panose="02020603050405020304" pitchFamily="18" charset="0"/>
              </a:rPr>
              <a:t>social</a:t>
            </a:r>
            <a:r>
              <a:rPr lang="lv-LV" sz="3200" b="1" dirty="0">
                <a:latin typeface="Times New Roman" panose="02020603050405020304" pitchFamily="18" charset="0"/>
                <a:cs typeface="Times New Roman" panose="02020603050405020304" pitchFamily="18" charset="0"/>
              </a:rPr>
              <a:t> </a:t>
            </a:r>
            <a:r>
              <a:rPr lang="lv-LV" sz="3200" b="1" dirty="0" err="1">
                <a:latin typeface="Times New Roman" panose="02020603050405020304" pitchFamily="18" charset="0"/>
                <a:cs typeface="Times New Roman" panose="02020603050405020304" pitchFamily="18" charset="0"/>
              </a:rPr>
              <a:t>work</a:t>
            </a:r>
            <a:r>
              <a:rPr lang="en-US" sz="3200" b="1" dirty="0">
                <a:latin typeface="Times New Roman" panose="02020603050405020304" pitchFamily="18" charset="0"/>
                <a:cs typeface="Times New Roman" panose="02020603050405020304" pitchFamily="18" charset="0"/>
              </a:rPr>
              <a:t>”</a:t>
            </a:r>
            <a:endParaRPr lang="lv-LV" sz="3200" b="1" dirty="0">
              <a:latin typeface="Times New Roman" panose="02020603050405020304" pitchFamily="18" charset="0"/>
              <a:cs typeface="Times New Roman" panose="02020603050405020304" pitchFamily="18" charset="0"/>
            </a:endParaRPr>
          </a:p>
        </p:txBody>
      </p:sp>
      <p:sp>
        <p:nvSpPr>
          <p:cNvPr id="12" name="Subtitle 2">
            <a:extLst>
              <a:ext uri="{FF2B5EF4-FFF2-40B4-BE49-F238E27FC236}">
                <a16:creationId xmlns:a16="http://schemas.microsoft.com/office/drawing/2014/main" id="{F7C45A34-7307-48EF-E90A-CC0BCB5A6359}"/>
              </a:ext>
            </a:extLst>
          </p:cNvPr>
          <p:cNvSpPr>
            <a:spLocks noGrp="1"/>
          </p:cNvSpPr>
          <p:nvPr>
            <p:ph type="subTitle" idx="1"/>
          </p:nvPr>
        </p:nvSpPr>
        <p:spPr>
          <a:xfrm>
            <a:off x="1689538" y="2670946"/>
            <a:ext cx="9144000" cy="1820230"/>
          </a:xfrm>
        </p:spPr>
        <p:txBody>
          <a:bodyPr>
            <a:noAutofit/>
          </a:bodyPr>
          <a:lstStyle/>
          <a:p>
            <a:endParaRPr lang="lv-LV" sz="3200" dirty="0"/>
          </a:p>
          <a:p>
            <a:r>
              <a:rPr lang="lv-LV" dirty="0" err="1">
                <a:latin typeface="Times New Roman" panose="02020603050405020304" pitchFamily="18" charset="0"/>
                <a:cs typeface="Times New Roman" panose="02020603050405020304" pitchFamily="18" charset="0"/>
              </a:rPr>
              <a:t>E-mail</a:t>
            </a:r>
            <a:r>
              <a:rPr lang="lv-LV" dirty="0">
                <a:latin typeface="Times New Roman" panose="02020603050405020304" pitchFamily="18" charset="0"/>
                <a:cs typeface="Times New Roman" panose="02020603050405020304" pitchFamily="18" charset="0"/>
              </a:rPr>
              <a:t>: </a:t>
            </a:r>
            <a:r>
              <a:rPr lang="lv-LV" u="sng" dirty="0">
                <a:effectLst/>
                <a:latin typeface="Times New Roman" panose="02020603050405020304" pitchFamily="18"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socdarbs2028@lm.gov.lv</a:t>
            </a:r>
            <a:endParaRPr lang="lv-LV" dirty="0">
              <a:latin typeface="Times New Roman" panose="02020603050405020304" pitchFamily="18" charset="0"/>
              <a:cs typeface="Times New Roman" panose="02020603050405020304" pitchFamily="18" charset="0"/>
            </a:endParaRPr>
          </a:p>
          <a:p>
            <a:r>
              <a:rPr lang="lv-LV" dirty="0" err="1">
                <a:latin typeface="Times New Roman" panose="02020603050405020304" pitchFamily="18" charset="0"/>
                <a:cs typeface="Times New Roman" panose="02020603050405020304" pitchFamily="18" charset="0"/>
              </a:rPr>
              <a:t>Phone</a:t>
            </a:r>
            <a:r>
              <a:rPr lang="lv-LV" b="0" i="0" dirty="0">
                <a:effectLst/>
                <a:latin typeface="Times New Roman" panose="02020603050405020304" pitchFamily="18" charset="0"/>
                <a:cs typeface="Times New Roman" panose="02020603050405020304" pitchFamily="18" charset="0"/>
              </a:rPr>
              <a:t>: 67021517</a:t>
            </a:r>
            <a:endParaRPr lang="lv-LV" dirty="0">
              <a:latin typeface="Times New Roman" panose="02020603050405020304" pitchFamily="18" charset="0"/>
              <a:cs typeface="Times New Roman" panose="02020603050405020304" pitchFamily="18" charset="0"/>
            </a:endParaRPr>
          </a:p>
        </p:txBody>
      </p:sp>
      <p:pic>
        <p:nvPicPr>
          <p:cNvPr id="13" name="Attēls 2">
            <a:extLst>
              <a:ext uri="{FF2B5EF4-FFF2-40B4-BE49-F238E27FC236}">
                <a16:creationId xmlns:a16="http://schemas.microsoft.com/office/drawing/2014/main" id="{8631C028-7F70-EA53-DC19-E4C323EB31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75645" y="5472630"/>
            <a:ext cx="765137" cy="739912"/>
          </a:xfrm>
          <a:prstGeom prst="rect">
            <a:avLst/>
          </a:prstGeom>
          <a:noFill/>
          <a:extLst>
            <a:ext uri="{909E8E84-426E-40DD-AFC4-6F175D3DCCD1}">
              <a14:hiddenFill xmlns:a14="http://schemas.microsoft.com/office/drawing/2010/main">
                <a:solidFill>
                  <a:srgbClr val="FFFFFF"/>
                </a:solidFill>
              </a14:hiddenFill>
            </a:ext>
          </a:extLst>
        </p:spPr>
      </p:pic>
      <p:pic>
        <p:nvPicPr>
          <p:cNvPr id="14" name="Attēls 6">
            <a:extLst>
              <a:ext uri="{FF2B5EF4-FFF2-40B4-BE49-F238E27FC236}">
                <a16:creationId xmlns:a16="http://schemas.microsoft.com/office/drawing/2014/main" id="{83F7EFF0-E8F6-AAC8-1AAF-B7C10C81B54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91598" y="5267843"/>
            <a:ext cx="2209800" cy="1192213"/>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4">
            <a:extLst>
              <a:ext uri="{FF2B5EF4-FFF2-40B4-BE49-F238E27FC236}">
                <a16:creationId xmlns:a16="http://schemas.microsoft.com/office/drawing/2014/main" id="{2637CB56-4042-FA68-D741-58A551D0287E}"/>
              </a:ext>
            </a:extLst>
          </p:cNvPr>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lv-LV" dirty="0">
              <a:latin typeface="Times New Roman" panose="02020603050405020304" pitchFamily="18" charset="0"/>
            </a:endParaRPr>
          </a:p>
        </p:txBody>
      </p:sp>
      <p:sp>
        <p:nvSpPr>
          <p:cNvPr id="16" name="Rectangle 5">
            <a:extLst>
              <a:ext uri="{FF2B5EF4-FFF2-40B4-BE49-F238E27FC236}">
                <a16:creationId xmlns:a16="http://schemas.microsoft.com/office/drawing/2014/main" id="{8F7377FE-7F1F-9657-2200-4C3778C99DE1}"/>
              </a:ext>
            </a:extLst>
          </p:cNvPr>
          <p:cNvSpPr>
            <a:spLocks noChangeArrowheads="1"/>
          </p:cNvSpPr>
          <p:nvPr/>
        </p:nvSpPr>
        <p:spPr bwMode="auto">
          <a:xfrm>
            <a:off x="0" y="2725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lv-LV" dirty="0">
              <a:latin typeface="Times New Roman" panose="02020603050405020304" pitchFamily="18" charset="0"/>
            </a:endParaRPr>
          </a:p>
        </p:txBody>
      </p:sp>
      <p:sp>
        <p:nvSpPr>
          <p:cNvPr id="17" name="Slaida numura vietturis 4">
            <a:extLst>
              <a:ext uri="{FF2B5EF4-FFF2-40B4-BE49-F238E27FC236}">
                <a16:creationId xmlns:a16="http://schemas.microsoft.com/office/drawing/2014/main" id="{3970E03A-C5D7-AE17-5498-BB5DDD5AC042}"/>
              </a:ext>
            </a:extLst>
          </p:cNvPr>
          <p:cNvSpPr>
            <a:spLocks noGrp="1"/>
          </p:cNvSpPr>
          <p:nvPr>
            <p:ph type="sldNum" sz="quarter" idx="12"/>
          </p:nvPr>
        </p:nvSpPr>
        <p:spPr>
          <a:xfrm>
            <a:off x="8610600" y="6356350"/>
            <a:ext cx="2743200" cy="365125"/>
          </a:xfrm>
        </p:spPr>
        <p:txBody>
          <a:bodyPr/>
          <a:lstStyle/>
          <a:p>
            <a:endParaRPr lang="en-US" dirty="0"/>
          </a:p>
          <a:p>
            <a:endParaRPr lang="lv-LV" dirty="0"/>
          </a:p>
        </p:txBody>
      </p:sp>
    </p:spTree>
    <p:extLst>
      <p:ext uri="{BB962C8B-B14F-4D97-AF65-F5344CB8AC3E}">
        <p14:creationId xmlns:p14="http://schemas.microsoft.com/office/powerpoint/2010/main" val="6227848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934F1179-B481-4F9E-BCA3-AFB972070F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u="none" strike="noStrike" kern="1200" cap="none" spc="0" normalizeH="0" baseline="0" noProof="0" dirty="0">
              <a:ln>
                <a:noFill/>
              </a:ln>
              <a:solidFill>
                <a:prstClr val="white"/>
              </a:solidFill>
              <a:effectLst/>
              <a:uLnTx/>
              <a:uFillTx/>
              <a:latin typeface="Times New Roman" panose="02020603050405020304" pitchFamily="18" charset="0"/>
              <a:ea typeface="+mn-ea"/>
              <a:cs typeface="+mn-cs"/>
            </a:endParaRPr>
          </a:p>
        </p:txBody>
      </p:sp>
      <p:sp>
        <p:nvSpPr>
          <p:cNvPr id="28" name="Right Triangle 27">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u="none" strike="noStrike" kern="1200" cap="none" spc="0" normalizeH="0" baseline="0" noProof="0" dirty="0">
              <a:ln>
                <a:noFill/>
              </a:ln>
              <a:solidFill>
                <a:prstClr val="white"/>
              </a:solidFill>
              <a:effectLst/>
              <a:uLnTx/>
              <a:uFillTx/>
              <a:latin typeface="Times New Roman" panose="02020603050405020304" pitchFamily="18" charset="0"/>
              <a:ea typeface="+mn-ea"/>
              <a:cs typeface="+mn-cs"/>
            </a:endParaRPr>
          </a:p>
        </p:txBody>
      </p:sp>
      <p:sp>
        <p:nvSpPr>
          <p:cNvPr id="30" name="Rectangle 29">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u="none" strike="noStrike" kern="1200" cap="none" spc="0" normalizeH="0" baseline="0" noProof="0" dirty="0">
              <a:ln>
                <a:noFill/>
              </a:ln>
              <a:solidFill>
                <a:prstClr val="white"/>
              </a:solidFill>
              <a:effectLst/>
              <a:uLnTx/>
              <a:uFillTx/>
              <a:latin typeface="Times New Roman" panose="02020603050405020304" pitchFamily="18" charset="0"/>
              <a:ea typeface="+mn-ea"/>
              <a:cs typeface="+mn-cs"/>
            </a:endParaRPr>
          </a:p>
        </p:txBody>
      </p:sp>
      <p:sp>
        <p:nvSpPr>
          <p:cNvPr id="2" name="Otsikko 1">
            <a:extLst>
              <a:ext uri="{FF2B5EF4-FFF2-40B4-BE49-F238E27FC236}">
                <a16:creationId xmlns:a16="http://schemas.microsoft.com/office/drawing/2014/main" id="{DF60EF77-DA7C-CF94-0AFA-55AD32C25A4F}"/>
              </a:ext>
            </a:extLst>
          </p:cNvPr>
          <p:cNvSpPr>
            <a:spLocks noGrp="1"/>
          </p:cNvSpPr>
          <p:nvPr>
            <p:ph type="ctrTitle"/>
          </p:nvPr>
        </p:nvSpPr>
        <p:spPr>
          <a:xfrm>
            <a:off x="1285241" y="1008993"/>
            <a:ext cx="9231410" cy="3542045"/>
          </a:xfrm>
        </p:spPr>
        <p:txBody>
          <a:bodyPr anchor="b">
            <a:normAutofit/>
          </a:bodyPr>
          <a:lstStyle/>
          <a:p>
            <a:pPr algn="l"/>
            <a:r>
              <a:rPr lang="fi-FI" sz="11500" dirty="0"/>
              <a:t>Session II</a:t>
            </a:r>
          </a:p>
        </p:txBody>
      </p:sp>
      <p:sp>
        <p:nvSpPr>
          <p:cNvPr id="3" name="Alaotsikko 2">
            <a:extLst>
              <a:ext uri="{FF2B5EF4-FFF2-40B4-BE49-F238E27FC236}">
                <a16:creationId xmlns:a16="http://schemas.microsoft.com/office/drawing/2014/main" id="{1DC3533E-B23D-858C-C2FB-D6B8C613590D}"/>
              </a:ext>
            </a:extLst>
          </p:cNvPr>
          <p:cNvSpPr>
            <a:spLocks noGrp="1"/>
          </p:cNvSpPr>
          <p:nvPr>
            <p:ph type="subTitle" idx="1"/>
          </p:nvPr>
        </p:nvSpPr>
        <p:spPr>
          <a:xfrm>
            <a:off x="1285241" y="4582814"/>
            <a:ext cx="7132335" cy="1312657"/>
          </a:xfrm>
        </p:spPr>
        <p:txBody>
          <a:bodyPr anchor="t">
            <a:normAutofit/>
          </a:bodyPr>
          <a:lstStyle/>
          <a:p>
            <a:pPr algn="l"/>
            <a:r>
              <a:rPr lang="fi-FI" sz="6600" b="1" dirty="0">
                <a:cs typeface="AngsanaUPC" panose="020B0502040204020203" pitchFamily="18" charset="-34"/>
              </a:rPr>
              <a:t>Inspiration</a:t>
            </a:r>
          </a:p>
        </p:txBody>
      </p:sp>
    </p:spTree>
    <p:extLst>
      <p:ext uri="{BB962C8B-B14F-4D97-AF65-F5344CB8AC3E}">
        <p14:creationId xmlns:p14="http://schemas.microsoft.com/office/powerpoint/2010/main" val="158788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5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ndParaRPr>
          </a:p>
        </p:txBody>
      </p:sp>
      <p:sp>
        <p:nvSpPr>
          <p:cNvPr id="11" name="Right Triangle 10">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ndParaRPr>
          </a:p>
        </p:txBody>
      </p:sp>
      <p:sp>
        <p:nvSpPr>
          <p:cNvPr id="13" name="Rectangle 12">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ndParaRPr>
          </a:p>
        </p:txBody>
      </p:sp>
      <p:sp>
        <p:nvSpPr>
          <p:cNvPr id="2" name="Otsikko 1">
            <a:extLst>
              <a:ext uri="{FF2B5EF4-FFF2-40B4-BE49-F238E27FC236}">
                <a16:creationId xmlns:a16="http://schemas.microsoft.com/office/drawing/2014/main" id="{45214DB9-0B91-5CD5-2D31-93E454D5D19B}"/>
              </a:ext>
            </a:extLst>
          </p:cNvPr>
          <p:cNvSpPr>
            <a:spLocks noGrp="1"/>
          </p:cNvSpPr>
          <p:nvPr>
            <p:ph type="title"/>
          </p:nvPr>
        </p:nvSpPr>
        <p:spPr>
          <a:xfrm>
            <a:off x="1006900" y="1188637"/>
            <a:ext cx="3057101" cy="4480726"/>
          </a:xfrm>
        </p:spPr>
        <p:txBody>
          <a:bodyPr>
            <a:normAutofit/>
          </a:bodyPr>
          <a:lstStyle/>
          <a:p>
            <a:pPr algn="r"/>
            <a:r>
              <a:rPr lang="fi-FI" sz="3600" dirty="0" err="1"/>
              <a:t>The</a:t>
            </a:r>
            <a:r>
              <a:rPr lang="fi-FI" sz="3600" dirty="0"/>
              <a:t> </a:t>
            </a:r>
            <a:r>
              <a:rPr lang="fi-FI" sz="3600" dirty="0" err="1"/>
              <a:t>elements</a:t>
            </a:r>
            <a:r>
              <a:rPr lang="fi-FI" sz="3600" dirty="0"/>
              <a:t> and </a:t>
            </a:r>
            <a:r>
              <a:rPr lang="fi-FI" sz="3600" dirty="0" err="1"/>
              <a:t>competencies</a:t>
            </a:r>
            <a:r>
              <a:rPr lang="fi-FI" sz="3600" dirty="0"/>
              <a:t> of </a:t>
            </a:r>
            <a:r>
              <a:rPr lang="fi-FI" sz="3600" dirty="0" err="1"/>
              <a:t>community</a:t>
            </a:r>
            <a:r>
              <a:rPr lang="fi-FI" sz="3600" dirty="0"/>
              <a:t> social work</a:t>
            </a:r>
          </a:p>
        </p:txBody>
      </p:sp>
      <p:cxnSp>
        <p:nvCxnSpPr>
          <p:cNvPr id="15" name="Straight Connector 14">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aphicFrame>
        <p:nvGraphicFramePr>
          <p:cNvPr id="5" name="Sisällön paikkamerkki 2">
            <a:extLst>
              <a:ext uri="{FF2B5EF4-FFF2-40B4-BE49-F238E27FC236}">
                <a16:creationId xmlns:a16="http://schemas.microsoft.com/office/drawing/2014/main" id="{B0A45122-EDB5-EE6D-91D8-44147EEC20D2}"/>
              </a:ext>
            </a:extLst>
          </p:cNvPr>
          <p:cNvGraphicFramePr>
            <a:graphicFrameLocks noGrp="1"/>
          </p:cNvGraphicFramePr>
          <p:nvPr>
            <p:ph idx="1"/>
            <p:extLst>
              <p:ext uri="{D42A27DB-BD31-4B8C-83A1-F6EECF244321}">
                <p14:modId xmlns:p14="http://schemas.microsoft.com/office/powerpoint/2010/main" val="1006281231"/>
              </p:ext>
            </p:extLst>
          </p:nvPr>
        </p:nvGraphicFramePr>
        <p:xfrm>
          <a:off x="5244592" y="1188637"/>
          <a:ext cx="4895787" cy="44807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202767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12516CFA-65A7-4E78-BAF2-F437E0567C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ndParaRPr>
          </a:p>
        </p:txBody>
      </p:sp>
      <p:sp>
        <p:nvSpPr>
          <p:cNvPr id="41" name="Rectangle 40">
            <a:extLst>
              <a:ext uri="{FF2B5EF4-FFF2-40B4-BE49-F238E27FC236}">
                <a16:creationId xmlns:a16="http://schemas.microsoft.com/office/drawing/2014/main" id="{64583843-30E4-4091-87E1-A4A4965105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Times New Roman" panose="02020603050405020304" pitchFamily="18" charset="0"/>
            </a:endParaRPr>
          </a:p>
        </p:txBody>
      </p:sp>
      <p:grpSp>
        <p:nvGrpSpPr>
          <p:cNvPr id="43" name="Group 42">
            <a:extLst>
              <a:ext uri="{FF2B5EF4-FFF2-40B4-BE49-F238E27FC236}">
                <a16:creationId xmlns:a16="http://schemas.microsoft.com/office/drawing/2014/main" id="{AE0D2D7F-1DF5-4798-9E63-A71E2D15886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028953" y="0"/>
            <a:ext cx="5163047" cy="3153018"/>
            <a:chOff x="6867015" y="-1"/>
            <a:chExt cx="5324985" cy="3251912"/>
          </a:xfrm>
          <a:solidFill>
            <a:schemeClr val="accent5">
              <a:alpha val="10000"/>
            </a:schemeClr>
          </a:solidFill>
        </p:grpSpPr>
        <p:sp>
          <p:nvSpPr>
            <p:cNvPr id="44" name="Freeform: Shape 43">
              <a:extLst>
                <a:ext uri="{FF2B5EF4-FFF2-40B4-BE49-F238E27FC236}">
                  <a16:creationId xmlns:a16="http://schemas.microsoft.com/office/drawing/2014/main" id="{D197D003-D6F2-4203-A495-66907856AF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ndParaRPr>
            </a:p>
          </p:txBody>
        </p:sp>
        <p:sp>
          <p:nvSpPr>
            <p:cNvPr id="45" name="Freeform: Shape 44">
              <a:extLst>
                <a:ext uri="{FF2B5EF4-FFF2-40B4-BE49-F238E27FC236}">
                  <a16:creationId xmlns:a16="http://schemas.microsoft.com/office/drawing/2014/main" id="{5D0A62B1-BB9A-43BD-81CD-1400F6A227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ndParaRPr>
            </a:p>
          </p:txBody>
        </p:sp>
        <p:sp>
          <p:nvSpPr>
            <p:cNvPr id="46" name="Freeform: Shape 45">
              <a:extLst>
                <a:ext uri="{FF2B5EF4-FFF2-40B4-BE49-F238E27FC236}">
                  <a16:creationId xmlns:a16="http://schemas.microsoft.com/office/drawing/2014/main" id="{CFDD9AD5-71EC-4840-9DB9-0EB0E1755F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ndParaRPr>
            </a:p>
          </p:txBody>
        </p:sp>
        <p:sp>
          <p:nvSpPr>
            <p:cNvPr id="47" name="Freeform: Shape 46">
              <a:extLst>
                <a:ext uri="{FF2B5EF4-FFF2-40B4-BE49-F238E27FC236}">
                  <a16:creationId xmlns:a16="http://schemas.microsoft.com/office/drawing/2014/main" id="{0E37CA3E-8144-4168-9129-6446C79AED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ndParaRPr>
            </a:p>
          </p:txBody>
        </p:sp>
      </p:grpSp>
      <p:sp>
        <p:nvSpPr>
          <p:cNvPr id="2" name="Otsikko 1">
            <a:extLst>
              <a:ext uri="{FF2B5EF4-FFF2-40B4-BE49-F238E27FC236}">
                <a16:creationId xmlns:a16="http://schemas.microsoft.com/office/drawing/2014/main" id="{0B0D7B83-1691-0F9F-1E71-29D2863E03BE}"/>
              </a:ext>
            </a:extLst>
          </p:cNvPr>
          <p:cNvSpPr>
            <a:spLocks noGrp="1"/>
          </p:cNvSpPr>
          <p:nvPr>
            <p:ph type="title"/>
          </p:nvPr>
        </p:nvSpPr>
        <p:spPr>
          <a:xfrm>
            <a:off x="3045368" y="2043663"/>
            <a:ext cx="6105194" cy="2031055"/>
          </a:xfrm>
        </p:spPr>
        <p:txBody>
          <a:bodyPr vert="horz" lIns="91440" tIns="45720" rIns="91440" bIns="45720" rtlCol="0" anchor="b">
            <a:normAutofit/>
          </a:bodyPr>
          <a:lstStyle/>
          <a:p>
            <a:pPr algn="ctr"/>
            <a:r>
              <a:rPr lang="en-US" sz="3300" u="none" strike="noStrike" kern="1200" dirty="0">
                <a:solidFill>
                  <a:schemeClr val="tx2"/>
                </a:solidFill>
                <a:effectLst/>
                <a:ea typeface="+mj-ea"/>
                <a:cs typeface="+mj-cs"/>
              </a:rPr>
              <a:t>”Informality within formality”</a:t>
            </a:r>
            <a:br>
              <a:rPr lang="en-US" sz="3300" u="none" strike="noStrike" kern="1200" dirty="0">
                <a:solidFill>
                  <a:schemeClr val="tx2"/>
                </a:solidFill>
                <a:effectLst/>
                <a:ea typeface="+mj-ea"/>
                <a:cs typeface="+mj-cs"/>
              </a:rPr>
            </a:br>
            <a:br>
              <a:rPr lang="en-US" sz="3300" u="none" strike="noStrike" kern="1200" dirty="0">
                <a:solidFill>
                  <a:schemeClr val="tx2"/>
                </a:solidFill>
                <a:effectLst/>
                <a:ea typeface="+mj-ea"/>
                <a:cs typeface="+mj-cs"/>
              </a:rPr>
            </a:br>
            <a:br>
              <a:rPr lang="en-US" sz="3300" u="none" strike="noStrike" kern="1200" dirty="0">
                <a:solidFill>
                  <a:schemeClr val="tx2"/>
                </a:solidFill>
                <a:effectLst/>
                <a:ea typeface="+mj-ea"/>
                <a:cs typeface="+mj-cs"/>
              </a:rPr>
            </a:br>
            <a:r>
              <a:rPr lang="en-US" sz="3300" u="none" strike="noStrike" kern="1200" dirty="0">
                <a:solidFill>
                  <a:schemeClr val="tx2"/>
                </a:solidFill>
                <a:effectLst/>
                <a:ea typeface="+mj-ea"/>
                <a:cs typeface="+mj-cs"/>
              </a:rPr>
              <a:t> ”Working close and together ’’</a:t>
            </a:r>
            <a:endParaRPr lang="en-US" sz="3300" kern="1200" dirty="0">
              <a:solidFill>
                <a:schemeClr val="tx2"/>
              </a:solidFill>
              <a:ea typeface="+mj-ea"/>
              <a:cs typeface="+mj-cs"/>
            </a:endParaRPr>
          </a:p>
        </p:txBody>
      </p:sp>
      <p:grpSp>
        <p:nvGrpSpPr>
          <p:cNvPr id="49" name="Group 48">
            <a:extLst>
              <a:ext uri="{FF2B5EF4-FFF2-40B4-BE49-F238E27FC236}">
                <a16:creationId xmlns:a16="http://schemas.microsoft.com/office/drawing/2014/main" id="{E7D4F600-F737-4482-BC99-1E1FFC82630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305" y="4146310"/>
            <a:ext cx="3142400" cy="2716805"/>
            <a:chOff x="-305" y="-4155"/>
            <a:chExt cx="2514948" cy="2174333"/>
          </a:xfrm>
        </p:grpSpPr>
        <p:sp>
          <p:nvSpPr>
            <p:cNvPr id="50" name="Freeform: Shape 49">
              <a:extLst>
                <a:ext uri="{FF2B5EF4-FFF2-40B4-BE49-F238E27FC236}">
                  <a16:creationId xmlns:a16="http://schemas.microsoft.com/office/drawing/2014/main" id="{487C2CB5-E3D4-4345-A7B4-6F0039A6A1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ndParaRPr>
            </a:p>
          </p:txBody>
        </p:sp>
        <p:sp>
          <p:nvSpPr>
            <p:cNvPr id="51" name="Freeform: Shape 50">
              <a:extLst>
                <a:ext uri="{FF2B5EF4-FFF2-40B4-BE49-F238E27FC236}">
                  <a16:creationId xmlns:a16="http://schemas.microsoft.com/office/drawing/2014/main" id="{ACB1D1D5-E255-4B0E-A7F5-DB2BE5A8D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ndParaRPr>
            </a:p>
          </p:txBody>
        </p:sp>
        <p:sp>
          <p:nvSpPr>
            <p:cNvPr id="52" name="Freeform: Shape 51">
              <a:extLst>
                <a:ext uri="{FF2B5EF4-FFF2-40B4-BE49-F238E27FC236}">
                  <a16:creationId xmlns:a16="http://schemas.microsoft.com/office/drawing/2014/main" id="{195D61F8-0B49-44AD-956A-8EE58ECE66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dirty="0">
                <a:latin typeface="Times New Roman" panose="02020603050405020304" pitchFamily="18" charset="0"/>
              </a:endParaRPr>
            </a:p>
          </p:txBody>
        </p:sp>
        <p:sp>
          <p:nvSpPr>
            <p:cNvPr id="53" name="Freeform: Shape 52">
              <a:extLst>
                <a:ext uri="{FF2B5EF4-FFF2-40B4-BE49-F238E27FC236}">
                  <a16:creationId xmlns:a16="http://schemas.microsoft.com/office/drawing/2014/main" id="{EC645CD3-4985-451E-8683-6C671E1781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ndParaRPr>
            </a:p>
          </p:txBody>
        </p:sp>
      </p:grpSp>
    </p:spTree>
    <p:extLst>
      <p:ext uri="{BB962C8B-B14F-4D97-AF65-F5344CB8AC3E}">
        <p14:creationId xmlns:p14="http://schemas.microsoft.com/office/powerpoint/2010/main" val="27459456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89575E1-3389-451A-A5F7-27854C25C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4293"/>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ndParaRPr>
          </a:p>
        </p:txBody>
      </p:sp>
      <p:sp>
        <p:nvSpPr>
          <p:cNvPr id="10" name="Rectangle 9">
            <a:extLst>
              <a:ext uri="{FF2B5EF4-FFF2-40B4-BE49-F238E27FC236}">
                <a16:creationId xmlns:a16="http://schemas.microsoft.com/office/drawing/2014/main" id="{A53CCC5C-D88E-40FB-B30B-23DCDBD0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4167268"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ndParaRPr>
          </a:p>
        </p:txBody>
      </p:sp>
      <p:sp>
        <p:nvSpPr>
          <p:cNvPr id="2" name="Otsikko 1">
            <a:extLst>
              <a:ext uri="{FF2B5EF4-FFF2-40B4-BE49-F238E27FC236}">
                <a16:creationId xmlns:a16="http://schemas.microsoft.com/office/drawing/2014/main" id="{39C7E7CD-FA00-532D-1173-AFE108CCCD55}"/>
              </a:ext>
            </a:extLst>
          </p:cNvPr>
          <p:cNvSpPr>
            <a:spLocks noGrp="1"/>
          </p:cNvSpPr>
          <p:nvPr>
            <p:ph type="title"/>
          </p:nvPr>
        </p:nvSpPr>
        <p:spPr>
          <a:xfrm>
            <a:off x="686834" y="591344"/>
            <a:ext cx="3200400" cy="5585619"/>
          </a:xfrm>
        </p:spPr>
        <p:txBody>
          <a:bodyPr>
            <a:normAutofit/>
          </a:bodyPr>
          <a:lstStyle/>
          <a:p>
            <a:r>
              <a:rPr lang="en-US">
                <a:solidFill>
                  <a:srgbClr val="FFFFFF"/>
                </a:solidFill>
              </a:rPr>
              <a:t>R</a:t>
            </a:r>
            <a:r>
              <a:rPr lang="en-US" b="0" i="0">
                <a:solidFill>
                  <a:srgbClr val="FFFFFF"/>
                </a:solidFill>
              </a:rPr>
              <a:t>elationship-based social work</a:t>
            </a:r>
            <a:r>
              <a:rPr lang="fi-FI" b="0" i="0">
                <a:solidFill>
                  <a:srgbClr val="FFFFFF"/>
                </a:solidFill>
              </a:rPr>
              <a:t> </a:t>
            </a:r>
            <a:br>
              <a:rPr lang="en-US">
                <a:solidFill>
                  <a:srgbClr val="FFFFFF"/>
                </a:solidFill>
              </a:rPr>
            </a:br>
            <a:endParaRPr lang="fi-FI">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Times New Roman" panose="02020603050405020304" pitchFamily="18" charset="0"/>
            </a:endParaRPr>
          </a:p>
        </p:txBody>
      </p:sp>
      <p:sp>
        <p:nvSpPr>
          <p:cNvPr id="9" name="Sisällön paikkamerkki 2">
            <a:extLst>
              <a:ext uri="{FF2B5EF4-FFF2-40B4-BE49-F238E27FC236}">
                <a16:creationId xmlns:a16="http://schemas.microsoft.com/office/drawing/2014/main" id="{0EF574B7-C4B6-E8E7-6E4A-F67053F4FFAF}"/>
              </a:ext>
            </a:extLst>
          </p:cNvPr>
          <p:cNvSpPr>
            <a:spLocks noGrp="1"/>
          </p:cNvSpPr>
          <p:nvPr>
            <p:ph idx="1"/>
          </p:nvPr>
        </p:nvSpPr>
        <p:spPr>
          <a:xfrm>
            <a:off x="4212847" y="591345"/>
            <a:ext cx="7180029" cy="5995926"/>
          </a:xfrm>
        </p:spPr>
        <p:txBody>
          <a:bodyPr anchor="ctr">
            <a:normAutofit lnSpcReduction="10000"/>
          </a:bodyPr>
          <a:lstStyle/>
          <a:p>
            <a:r>
              <a:rPr lang="en-US" sz="2400" dirty="0">
                <a:effectLst/>
                <a:latin typeface="Times New Roman" panose="02020603050405020304" pitchFamily="18" charset="0"/>
                <a:ea typeface="Times New Roman" panose="02020603050405020304" pitchFamily="18" charset="0"/>
                <a:cs typeface="Times New Roman"/>
              </a:rPr>
              <a:t>From that first encounter, the process of creating a relationship and trust begins. Trust </a:t>
            </a:r>
            <a:r>
              <a:rPr lang="en-US" sz="2400" dirty="0">
                <a:latin typeface="Times New Roman" panose="02020603050405020304" pitchFamily="18" charset="0"/>
                <a:ea typeface="Times New Roman" panose="02020603050405020304" pitchFamily="18" charset="0"/>
                <a:cs typeface="Times New Roman"/>
              </a:rPr>
              <a:t>ought to come </a:t>
            </a:r>
            <a:r>
              <a:rPr lang="en-US" sz="2400" dirty="0">
                <a:effectLst/>
                <a:latin typeface="Times New Roman" panose="02020603050405020304" pitchFamily="18" charset="0"/>
                <a:ea typeface="Times New Roman" panose="02020603050405020304" pitchFamily="18" charset="0"/>
                <a:cs typeface="Times New Roman"/>
              </a:rPr>
              <a:t>before </a:t>
            </a:r>
            <a:r>
              <a:rPr lang="en-US" sz="2400" dirty="0">
                <a:latin typeface="Times New Roman" panose="02020603050405020304" pitchFamily="18" charset="0"/>
                <a:ea typeface="Times New Roman" panose="02020603050405020304" pitchFamily="18" charset="0"/>
                <a:cs typeface="Times New Roman"/>
              </a:rPr>
              <a:t>constructing social </a:t>
            </a:r>
            <a:r>
              <a:rPr lang="en-US" sz="2400" dirty="0">
                <a:effectLst/>
                <a:latin typeface="Times New Roman" panose="02020603050405020304" pitchFamily="18" charset="0"/>
                <a:ea typeface="Times New Roman" panose="02020603050405020304" pitchFamily="18" charset="0"/>
                <a:cs typeface="Times New Roman"/>
              </a:rPr>
              <a:t>problems</a:t>
            </a:r>
            <a:r>
              <a:rPr lang="en-US" sz="2400" dirty="0">
                <a:latin typeface="Times New Roman" panose="02020603050405020304" pitchFamily="18" charset="0"/>
                <a:ea typeface="Times New Roman" panose="02020603050405020304" pitchFamily="18" charset="0"/>
                <a:cs typeface="Times New Roman"/>
              </a:rPr>
              <a:t>. It is central to avoid normalizing power (</a:t>
            </a:r>
            <a:r>
              <a:rPr lang="en-US" sz="2400" dirty="0" err="1">
                <a:latin typeface="Times New Roman" panose="02020603050405020304" pitchFamily="18" charset="0"/>
                <a:ea typeface="Times New Roman" panose="02020603050405020304" pitchFamily="18" charset="0"/>
                <a:cs typeface="Times New Roman"/>
              </a:rPr>
              <a:t>Foucalt</a:t>
            </a:r>
            <a:r>
              <a:rPr lang="en-US" sz="2400" dirty="0">
                <a:latin typeface="Times New Roman" panose="02020603050405020304" pitchFamily="18" charset="0"/>
                <a:ea typeface="Times New Roman" panose="02020603050405020304" pitchFamily="18" charset="0"/>
                <a:cs typeface="Times New Roman"/>
              </a:rPr>
              <a:t> 1980). Trust before problems.</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n-US" sz="2400" dirty="0">
                <a:effectLst/>
                <a:latin typeface="Times New Roman" panose="02020603050405020304" pitchFamily="18" charset="0"/>
                <a:ea typeface="Times New Roman" panose="02020603050405020304" pitchFamily="18" charset="0"/>
              </a:rPr>
              <a:t>The individual, organizational and community levels, three dimensions of the relationship</a:t>
            </a:r>
          </a:p>
          <a:p>
            <a:r>
              <a:rPr lang="en-US" sz="2400" dirty="0">
                <a:latin typeface="Times New Roman" panose="02020603050405020304" pitchFamily="18" charset="0"/>
                <a:ea typeface="Times New Roman" panose="02020603050405020304" pitchFamily="18" charset="0"/>
              </a:rPr>
              <a:t>Uncertainty – Unpredictable – Exposed to conflicts</a:t>
            </a:r>
          </a:p>
          <a:p>
            <a:r>
              <a:rPr lang="en-US" sz="2400" dirty="0">
                <a:effectLst/>
                <a:latin typeface="Times New Roman" panose="02020603050405020304" pitchFamily="18" charset="0"/>
                <a:ea typeface="Times New Roman" panose="02020603050405020304" pitchFamily="18" charset="0"/>
              </a:rPr>
              <a:t>Informal environment helps </a:t>
            </a:r>
            <a:r>
              <a:rPr lang="en-US" sz="2400" dirty="0">
                <a:latin typeface="Times New Roman" panose="02020603050405020304" pitchFamily="18" charset="0"/>
                <a:ea typeface="Times New Roman" panose="02020603050405020304" pitchFamily="18" charset="0"/>
              </a:rPr>
              <a:t>to </a:t>
            </a:r>
            <a:r>
              <a:rPr lang="en-US" sz="2400" dirty="0">
                <a:effectLst/>
                <a:latin typeface="Times New Roman" panose="02020603050405020304" pitchFamily="18" charset="0"/>
                <a:ea typeface="Times New Roman" panose="02020603050405020304" pitchFamily="18" charset="0"/>
              </a:rPr>
              <a:t>build trust </a:t>
            </a:r>
            <a:r>
              <a:rPr lang="en-US" sz="2400" dirty="0">
                <a:latin typeface="Times New Roman" panose="02020603050405020304" pitchFamily="18" charset="0"/>
                <a:ea typeface="Times New Roman" panose="02020603050405020304" pitchFamily="18" charset="0"/>
              </a:rPr>
              <a:t>with both</a:t>
            </a:r>
            <a:r>
              <a:rPr lang="en-US" sz="2400" dirty="0">
                <a:effectLst/>
                <a:latin typeface="Times New Roman" panose="02020603050405020304" pitchFamily="18" charset="0"/>
                <a:ea typeface="Times New Roman" panose="02020603050405020304" pitchFamily="18" charset="0"/>
              </a:rPr>
              <a:t> the individual and the community</a:t>
            </a:r>
            <a:r>
              <a:rPr lang="en-US" sz="2400" dirty="0">
                <a:latin typeface="Times New Roman" panose="02020603050405020304" pitchFamily="18" charset="0"/>
                <a:ea typeface="Times New Roman" panose="02020603050405020304" pitchFamily="18" charset="0"/>
              </a:rPr>
              <a:t> as social agent.</a:t>
            </a:r>
            <a:endParaRPr lang="en-US" sz="2400" dirty="0">
              <a:effectLst/>
              <a:latin typeface="Times New Roman" panose="02020603050405020304" pitchFamily="18" charset="0"/>
              <a:ea typeface="Times New Roman" panose="02020603050405020304" pitchFamily="18" charset="0"/>
            </a:endParaRPr>
          </a:p>
          <a:p>
            <a:r>
              <a:rPr lang="en-US" sz="2400" dirty="0">
                <a:latin typeface="Times New Roman" panose="02020603050405020304" pitchFamily="18" charset="0"/>
                <a:ea typeface="Times New Roman" panose="02020603050405020304" pitchFamily="18" charset="0"/>
                <a:cs typeface="Times New Roman"/>
              </a:rPr>
              <a:t>An</a:t>
            </a:r>
            <a:r>
              <a:rPr lang="en-US" sz="2400" dirty="0">
                <a:effectLst/>
                <a:latin typeface="Times New Roman" panose="02020603050405020304" pitchFamily="18" charset="0"/>
                <a:ea typeface="Times New Roman" panose="02020603050405020304" pitchFamily="18" charset="0"/>
                <a:cs typeface="Times New Roman"/>
              </a:rPr>
              <a:t> environment that helps deconstruct power relations between workers and </a:t>
            </a:r>
            <a:r>
              <a:rPr lang="en-US" sz="2400" dirty="0">
                <a:latin typeface="Times New Roman" panose="02020603050405020304" pitchFamily="18" charset="0"/>
                <a:ea typeface="Times New Roman" panose="02020603050405020304" pitchFamily="18" charset="0"/>
                <a:cs typeface="Times New Roman"/>
              </a:rPr>
              <a:t>service users</a:t>
            </a:r>
            <a:r>
              <a:rPr lang="en-US" sz="2400" dirty="0">
                <a:effectLst/>
                <a:latin typeface="Times New Roman" panose="02020603050405020304" pitchFamily="18" charset="0"/>
                <a:ea typeface="Times New Roman" panose="02020603050405020304" pitchFamily="18" charset="0"/>
                <a:cs typeface="Times New Roman"/>
              </a:rPr>
              <a:t>. Professional workers’ ability to create informal relationships was a vital element in promoting equality and building trust. Informality means sharing power and responsibilities by working together</a:t>
            </a:r>
          </a:p>
          <a:p>
            <a:r>
              <a:rPr lang="en-US" sz="2400" dirty="0">
                <a:latin typeface="Times New Roman" panose="02020603050405020304" pitchFamily="18" charset="0"/>
                <a:ea typeface="Times New Roman" panose="02020603050405020304" pitchFamily="18" charset="0"/>
              </a:rPr>
              <a:t>O</a:t>
            </a:r>
            <a:r>
              <a:rPr lang="en-US" sz="2400" dirty="0">
                <a:effectLst/>
                <a:latin typeface="Times New Roman" panose="02020603050405020304" pitchFamily="18" charset="0"/>
                <a:ea typeface="Times New Roman" panose="02020603050405020304" pitchFamily="18" charset="0"/>
              </a:rPr>
              <a:t>pen dialogue vs interrogation</a:t>
            </a:r>
            <a:endParaRPr lang="fi-FI" sz="24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sz="2200" dirty="0">
              <a:effectLst/>
              <a:latin typeface="Times New Roman" panose="02020603050405020304" pitchFamily="18" charset="0"/>
              <a:ea typeface="Times New Roman" panose="02020603050405020304" pitchFamily="18" charset="0"/>
            </a:endParaRPr>
          </a:p>
          <a:p>
            <a:endParaRPr lang="en-US" sz="2200" dirty="0">
              <a:effectLst/>
              <a:latin typeface="Times New Roman" panose="02020603050405020304" pitchFamily="18" charset="0"/>
              <a:ea typeface="Times New Roman" panose="02020603050405020304" pitchFamily="18" charset="0"/>
            </a:endParaRPr>
          </a:p>
          <a:p>
            <a:endParaRPr lang="fi-FI" sz="2200" dirty="0"/>
          </a:p>
        </p:txBody>
      </p:sp>
    </p:spTree>
    <p:extLst>
      <p:ext uri="{BB962C8B-B14F-4D97-AF65-F5344CB8AC3E}">
        <p14:creationId xmlns:p14="http://schemas.microsoft.com/office/powerpoint/2010/main" val="37465368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ndParaRPr>
          </a:p>
        </p:txBody>
      </p:sp>
      <p:sp>
        <p:nvSpPr>
          <p:cNvPr id="15" name="Freeform: Shape 14">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ndParaRPr>
          </a:p>
        </p:txBody>
      </p:sp>
      <p:sp>
        <p:nvSpPr>
          <p:cNvPr id="2" name="Otsikko 1">
            <a:extLst>
              <a:ext uri="{FF2B5EF4-FFF2-40B4-BE49-F238E27FC236}">
                <a16:creationId xmlns:a16="http://schemas.microsoft.com/office/drawing/2014/main" id="{7CFD7D4E-126C-F0DB-2542-848FFF767F60}"/>
              </a:ext>
            </a:extLst>
          </p:cNvPr>
          <p:cNvSpPr>
            <a:spLocks noGrp="1"/>
          </p:cNvSpPr>
          <p:nvPr>
            <p:ph type="title"/>
          </p:nvPr>
        </p:nvSpPr>
        <p:spPr>
          <a:xfrm>
            <a:off x="686834" y="1153572"/>
            <a:ext cx="3200400" cy="4461163"/>
          </a:xfrm>
        </p:spPr>
        <p:txBody>
          <a:bodyPr>
            <a:normAutofit/>
          </a:bodyPr>
          <a:lstStyle/>
          <a:p>
            <a:r>
              <a:rPr lang="en-US" dirty="0">
                <a:solidFill>
                  <a:srgbClr val="FFFFFF"/>
                </a:solidFill>
              </a:rPr>
              <a:t>S</a:t>
            </a:r>
            <a:r>
              <a:rPr lang="en-US" b="0" i="0" dirty="0">
                <a:solidFill>
                  <a:srgbClr val="FFFFFF"/>
                </a:solidFill>
              </a:rPr>
              <a:t>ense of community and community-based social work</a:t>
            </a:r>
            <a:br>
              <a:rPr lang="en-US" dirty="0">
                <a:solidFill>
                  <a:srgbClr val="FFFFFF"/>
                </a:solidFill>
              </a:rPr>
            </a:br>
            <a:endParaRPr lang="fi-FI" dirty="0">
              <a:solidFill>
                <a:srgbClr val="FFFFFF"/>
              </a:solidFill>
            </a:endParaRPr>
          </a:p>
        </p:txBody>
      </p:sp>
      <p:sp>
        <p:nvSpPr>
          <p:cNvPr id="17" name="Arc 16">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Times New Roman" panose="02020603050405020304" pitchFamily="18" charset="0"/>
            </a:endParaRPr>
          </a:p>
        </p:txBody>
      </p:sp>
      <p:sp>
        <p:nvSpPr>
          <p:cNvPr id="3" name="Sisällön paikkamerkki 2">
            <a:extLst>
              <a:ext uri="{FF2B5EF4-FFF2-40B4-BE49-F238E27FC236}">
                <a16:creationId xmlns:a16="http://schemas.microsoft.com/office/drawing/2014/main" id="{AAF5CFF7-7A49-1C11-C1F3-80ADE92A20FA}"/>
              </a:ext>
            </a:extLst>
          </p:cNvPr>
          <p:cNvSpPr>
            <a:spLocks noGrp="1"/>
          </p:cNvSpPr>
          <p:nvPr>
            <p:ph idx="1"/>
          </p:nvPr>
        </p:nvSpPr>
        <p:spPr>
          <a:xfrm>
            <a:off x="4447308" y="591344"/>
            <a:ext cx="6906491" cy="5585619"/>
          </a:xfrm>
        </p:spPr>
        <p:txBody>
          <a:bodyPr anchor="ctr">
            <a:normAutofit/>
          </a:bodyPr>
          <a:lstStyle/>
          <a:p>
            <a:pPr marL="0" indent="0">
              <a:buNone/>
            </a:pPr>
            <a:r>
              <a:rPr lang="en-US" i="1" dirty="0"/>
              <a:t>And this is where we are now, with these people. We understand better the environment, the situation and those people, so we start to change our position towards that direction. We start to use the law and the means that exist, to make that change. And that's structural social work, if anything. And it combines community social work with structural social work. This changes, community social work changes those perceptions of reality, and structural social work is that change.</a:t>
            </a:r>
          </a:p>
          <a:p>
            <a:pPr marL="0" indent="0">
              <a:buNone/>
            </a:pPr>
            <a:r>
              <a:rPr lang="en-US" i="1" dirty="0"/>
              <a:t> ( Community Social worker, 2021 )</a:t>
            </a:r>
            <a:endParaRPr lang="fi-FI" i="1" dirty="0"/>
          </a:p>
        </p:txBody>
      </p:sp>
    </p:spTree>
    <p:extLst>
      <p:ext uri="{BB962C8B-B14F-4D97-AF65-F5344CB8AC3E}">
        <p14:creationId xmlns:p14="http://schemas.microsoft.com/office/powerpoint/2010/main" val="29277764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ndParaRPr>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ndParaRPr>
          </a:p>
        </p:txBody>
      </p:sp>
      <p:sp>
        <p:nvSpPr>
          <p:cNvPr id="2" name="Otsikko 1">
            <a:extLst>
              <a:ext uri="{FF2B5EF4-FFF2-40B4-BE49-F238E27FC236}">
                <a16:creationId xmlns:a16="http://schemas.microsoft.com/office/drawing/2014/main" id="{55E448E2-2E46-E32F-88A0-521D2C300F8F}"/>
              </a:ext>
            </a:extLst>
          </p:cNvPr>
          <p:cNvSpPr>
            <a:spLocks noGrp="1"/>
          </p:cNvSpPr>
          <p:nvPr>
            <p:ph type="title"/>
          </p:nvPr>
        </p:nvSpPr>
        <p:spPr>
          <a:xfrm>
            <a:off x="686834" y="1153572"/>
            <a:ext cx="3200400" cy="4461163"/>
          </a:xfrm>
        </p:spPr>
        <p:txBody>
          <a:bodyPr>
            <a:normAutofit/>
          </a:bodyPr>
          <a:lstStyle/>
          <a:p>
            <a:r>
              <a:rPr lang="en-US" dirty="0">
                <a:solidFill>
                  <a:srgbClr val="FFFFFF"/>
                </a:solidFill>
              </a:rPr>
              <a:t>S</a:t>
            </a:r>
            <a:r>
              <a:rPr lang="en-US" b="0" i="0" dirty="0">
                <a:solidFill>
                  <a:srgbClr val="FFFFFF"/>
                </a:solidFill>
              </a:rPr>
              <a:t>ense of community and community-based social work</a:t>
            </a:r>
            <a:endParaRPr lang="fi-FI" dirty="0">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Times New Roman" panose="02020603050405020304" pitchFamily="18" charset="0"/>
            </a:endParaRPr>
          </a:p>
        </p:txBody>
      </p:sp>
      <p:sp>
        <p:nvSpPr>
          <p:cNvPr id="3" name="Sisällön paikkamerkki 2">
            <a:extLst>
              <a:ext uri="{FF2B5EF4-FFF2-40B4-BE49-F238E27FC236}">
                <a16:creationId xmlns:a16="http://schemas.microsoft.com/office/drawing/2014/main" id="{7FB893ED-A5BC-D92B-3A1D-606CD602ED5C}"/>
              </a:ext>
            </a:extLst>
          </p:cNvPr>
          <p:cNvSpPr>
            <a:spLocks noGrp="1"/>
          </p:cNvSpPr>
          <p:nvPr>
            <p:ph idx="1"/>
          </p:nvPr>
        </p:nvSpPr>
        <p:spPr>
          <a:xfrm>
            <a:off x="4349616" y="591344"/>
            <a:ext cx="7004183" cy="5868926"/>
          </a:xfrm>
        </p:spPr>
        <p:txBody>
          <a:bodyPr anchor="ctr">
            <a:normAutofit/>
          </a:bodyPr>
          <a:lstStyle/>
          <a:p>
            <a:r>
              <a:rPr lang="en-US" sz="2400" dirty="0">
                <a:effectLst/>
                <a:latin typeface="Times New Roman" panose="02020603050405020304" pitchFamily="18" charset="0"/>
                <a:ea typeface="Times New Roman" panose="02020603050405020304" pitchFamily="18" charset="0"/>
              </a:rPr>
              <a:t>Involving the community is the key to success. Always say yes and then think how.</a:t>
            </a:r>
            <a:r>
              <a:rPr lang="en-US" sz="2400" dirty="0">
                <a:latin typeface="Times New Roman" panose="02020603050405020304" pitchFamily="18" charset="0"/>
                <a:ea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endParaRPr>
          </a:p>
          <a:p>
            <a:r>
              <a:rPr lang="en-US" sz="2400" dirty="0">
                <a:effectLst/>
                <a:latin typeface="Times New Roman" panose="02020603050405020304" pitchFamily="18" charset="0"/>
                <a:ea typeface="Times New Roman" panose="02020603050405020304" pitchFamily="18" charset="0"/>
              </a:rPr>
              <a:t>Social work is not the only source and not alone responsible for social activity.</a:t>
            </a:r>
          </a:p>
          <a:p>
            <a:r>
              <a:rPr lang="en-US" sz="2400" dirty="0">
                <a:effectLst/>
                <a:latin typeface="Times New Roman" panose="02020603050405020304" pitchFamily="18" charset="0"/>
                <a:ea typeface="Times New Roman" panose="02020603050405020304" pitchFamily="18" charset="0"/>
              </a:rPr>
              <a:t>Seeing the </a:t>
            </a:r>
            <a:r>
              <a:rPr lang="en-US" sz="2400" dirty="0">
                <a:latin typeface="Times New Roman" panose="02020603050405020304" pitchFamily="18" charset="0"/>
                <a:ea typeface="Times New Roman" panose="02020603050405020304" pitchFamily="18" charset="0"/>
              </a:rPr>
              <a:t>capabilities in </a:t>
            </a:r>
            <a:r>
              <a:rPr lang="en-US" sz="2400" dirty="0">
                <a:effectLst/>
                <a:latin typeface="Times New Roman" panose="02020603050405020304" pitchFamily="18" charset="0"/>
                <a:ea typeface="Times New Roman" panose="02020603050405020304" pitchFamily="18" charset="0"/>
              </a:rPr>
              <a:t>the community creates new measures and resources for social work</a:t>
            </a:r>
          </a:p>
          <a:p>
            <a:r>
              <a:rPr lang="en-US" sz="2400" dirty="0">
                <a:effectLst/>
                <a:latin typeface="Times New Roman" panose="02020603050405020304" pitchFamily="18" charset="0"/>
                <a:ea typeface="Times New Roman" panose="02020603050405020304" pitchFamily="18" charset="0"/>
              </a:rPr>
              <a:t>Shared needs require a shared effort to find shared solutions. </a:t>
            </a:r>
            <a:r>
              <a:rPr lang="en-US" sz="2400" dirty="0">
                <a:latin typeface="Times New Roman" panose="02020603050405020304" pitchFamily="18" charset="0"/>
                <a:ea typeface="Times New Roman" panose="02020603050405020304" pitchFamily="18" charset="0"/>
              </a:rPr>
              <a:t>V</a:t>
            </a:r>
            <a:r>
              <a:rPr lang="en-US" sz="2400" dirty="0">
                <a:effectLst/>
                <a:latin typeface="Times New Roman" panose="02020603050405020304" pitchFamily="18" charset="0"/>
                <a:ea typeface="Times New Roman" panose="02020603050405020304" pitchFamily="18" charset="0"/>
              </a:rPr>
              <a:t>isible, active and concrete participation</a:t>
            </a:r>
            <a:r>
              <a:rPr lang="en-US" sz="2400" dirty="0">
                <a:latin typeface="Times New Roman" panose="02020603050405020304" pitchFamily="18" charset="0"/>
                <a:ea typeface="Times New Roman" panose="02020603050405020304" pitchFamily="18" charset="0"/>
              </a:rPr>
              <a:t> - participation is tangible, not tokenistic involvement.</a:t>
            </a:r>
            <a:endParaRPr lang="en-US" sz="2400" dirty="0">
              <a:effectLst/>
              <a:latin typeface="Times New Roman" panose="02020603050405020304" pitchFamily="18" charset="0"/>
              <a:ea typeface="Times New Roman" panose="02020603050405020304" pitchFamily="18" charset="0"/>
            </a:endParaRPr>
          </a:p>
          <a:p>
            <a:r>
              <a:rPr lang="en-US" sz="2400" dirty="0">
                <a:effectLst/>
                <a:latin typeface="Times New Roman" panose="02020603050405020304" pitchFamily="18" charset="0"/>
                <a:ea typeface="Times New Roman" panose="02020603050405020304" pitchFamily="18" charset="0"/>
              </a:rPr>
              <a:t>Shared ownership, shared problems. Sensitivity and instant reaction of values of equality, discrimination </a:t>
            </a:r>
            <a:r>
              <a:rPr lang="en-US" sz="2400" dirty="0">
                <a:latin typeface="Times New Roman" panose="02020603050405020304" pitchFamily="18" charset="0"/>
                <a:ea typeface="Times New Roman" panose="02020603050405020304" pitchFamily="18" charset="0"/>
              </a:rPr>
              <a:t>or openness are challenged.</a:t>
            </a:r>
          </a:p>
          <a:p>
            <a:r>
              <a:rPr lang="en-US" sz="2400" dirty="0">
                <a:effectLst/>
                <a:latin typeface="Times New Roman" panose="02020603050405020304" pitchFamily="18" charset="0"/>
                <a:ea typeface="Times New Roman" panose="02020603050405020304" pitchFamily="18" charset="0"/>
              </a:rPr>
              <a:t>Early intervention, open dialog and structured meetings with the active members and organizations of the community</a:t>
            </a:r>
            <a:endParaRPr lang="fi-FI" sz="2400" dirty="0">
              <a:latin typeface="Times New Roman" panose="02020603050405020304" pitchFamily="18" charset="0"/>
            </a:endParaRPr>
          </a:p>
        </p:txBody>
      </p:sp>
    </p:spTree>
    <p:extLst>
      <p:ext uri="{BB962C8B-B14F-4D97-AF65-F5344CB8AC3E}">
        <p14:creationId xmlns:p14="http://schemas.microsoft.com/office/powerpoint/2010/main" val="2433672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ndParaRPr>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ndParaRPr>
          </a:p>
        </p:txBody>
      </p:sp>
      <p:sp>
        <p:nvSpPr>
          <p:cNvPr id="2" name="Otsikko 1">
            <a:extLst>
              <a:ext uri="{FF2B5EF4-FFF2-40B4-BE49-F238E27FC236}">
                <a16:creationId xmlns:a16="http://schemas.microsoft.com/office/drawing/2014/main" id="{4726FB2D-6E9A-7440-8128-D17EADC43CE9}"/>
              </a:ext>
            </a:extLst>
          </p:cNvPr>
          <p:cNvSpPr>
            <a:spLocks noGrp="1"/>
          </p:cNvSpPr>
          <p:nvPr>
            <p:ph type="title"/>
          </p:nvPr>
        </p:nvSpPr>
        <p:spPr>
          <a:xfrm>
            <a:off x="-66675" y="1153572"/>
            <a:ext cx="3953909" cy="4461163"/>
          </a:xfrm>
        </p:spPr>
        <p:txBody>
          <a:bodyPr>
            <a:normAutofit/>
          </a:bodyPr>
          <a:lstStyle/>
          <a:p>
            <a:r>
              <a:rPr lang="en-US" dirty="0">
                <a:solidFill>
                  <a:srgbClr val="FFFFFF"/>
                </a:solidFill>
                <a:effectLst/>
                <a:ea typeface="Times New Roman" panose="02020603050405020304" pitchFamily="18" charset="0"/>
              </a:rPr>
              <a:t>Experimentation and Shared Action for Social Change</a:t>
            </a:r>
            <a:endParaRPr lang="fi-FI" dirty="0">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Times New Roman" panose="02020603050405020304" pitchFamily="18" charset="0"/>
            </a:endParaRPr>
          </a:p>
        </p:txBody>
      </p:sp>
      <p:sp>
        <p:nvSpPr>
          <p:cNvPr id="18" name="Sisällön paikkamerkki 2">
            <a:extLst>
              <a:ext uri="{FF2B5EF4-FFF2-40B4-BE49-F238E27FC236}">
                <a16:creationId xmlns:a16="http://schemas.microsoft.com/office/drawing/2014/main" id="{3165F06E-8AFE-1870-18D9-19ECB63ABF83}"/>
              </a:ext>
            </a:extLst>
          </p:cNvPr>
          <p:cNvSpPr>
            <a:spLocks noGrp="1"/>
          </p:cNvSpPr>
          <p:nvPr>
            <p:ph idx="1"/>
          </p:nvPr>
        </p:nvSpPr>
        <p:spPr>
          <a:xfrm>
            <a:off x="4447308" y="591344"/>
            <a:ext cx="6906491" cy="5585619"/>
          </a:xfrm>
        </p:spPr>
        <p:txBody>
          <a:bodyPr anchor="ctr">
            <a:normAutofit/>
          </a:bodyPr>
          <a:lstStyle/>
          <a:p>
            <a:r>
              <a:rPr lang="en-US" sz="2400" dirty="0">
                <a:effectLst/>
                <a:latin typeface="Times New Roman" panose="02020603050405020304" pitchFamily="18" charset="0"/>
                <a:ea typeface="Times New Roman" panose="02020603050405020304" pitchFamily="18" charset="0"/>
              </a:rPr>
              <a:t>Current knowledge and information. From the unofficial to official and reversed. </a:t>
            </a:r>
          </a:p>
          <a:p>
            <a:r>
              <a:rPr lang="en-US" sz="2400" dirty="0">
                <a:latin typeface="Times New Roman" panose="02020603050405020304" pitchFamily="18" charset="0"/>
                <a:ea typeface="Times New Roman" panose="02020603050405020304" pitchFamily="18" charset="0"/>
              </a:rPr>
              <a:t>S</a:t>
            </a:r>
            <a:r>
              <a:rPr lang="en-US" sz="2400" dirty="0">
                <a:effectLst/>
                <a:latin typeface="Times New Roman" panose="02020603050405020304" pitchFamily="18" charset="0"/>
                <a:ea typeface="Times New Roman" panose="02020603050405020304" pitchFamily="18" charset="0"/>
              </a:rPr>
              <a:t>hared actions create shared thinking.</a:t>
            </a:r>
          </a:p>
          <a:p>
            <a:r>
              <a:rPr lang="en-US" sz="2400" dirty="0">
                <a:effectLst/>
                <a:latin typeface="Times New Roman" panose="02020603050405020304" pitchFamily="18" charset="0"/>
                <a:ea typeface="Times New Roman" panose="02020603050405020304" pitchFamily="18" charset="0"/>
              </a:rPr>
              <a:t>Inviting other official organizations or institution work when needed. </a:t>
            </a:r>
            <a:r>
              <a:rPr lang="en-US" sz="2400" dirty="0">
                <a:latin typeface="Times New Roman" panose="02020603050405020304" pitchFamily="18" charset="0"/>
                <a:ea typeface="Times New Roman" panose="02020603050405020304" pitchFamily="18" charset="0"/>
              </a:rPr>
              <a:t>S</a:t>
            </a:r>
            <a:r>
              <a:rPr lang="en-US" sz="2400" dirty="0">
                <a:effectLst/>
                <a:latin typeface="Times New Roman" panose="02020603050405020304" pitchFamily="18" charset="0"/>
                <a:ea typeface="Times New Roman" panose="02020603050405020304" pitchFamily="18" charset="0"/>
              </a:rPr>
              <a:t>hared environment makes it possible to try out a more inclusive community-based and needs-based way of working and, more importantly, take the lessons learned back to their parent organizations. What is more, it gives a face to an otherwise faceless institution.</a:t>
            </a:r>
          </a:p>
        </p:txBody>
      </p:sp>
    </p:spTree>
    <p:extLst>
      <p:ext uri="{BB962C8B-B14F-4D97-AF65-F5344CB8AC3E}">
        <p14:creationId xmlns:p14="http://schemas.microsoft.com/office/powerpoint/2010/main" val="8817215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ndParaRPr>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ndParaRPr>
          </a:p>
        </p:txBody>
      </p:sp>
      <p:sp>
        <p:nvSpPr>
          <p:cNvPr id="2" name="Otsikko 1">
            <a:extLst>
              <a:ext uri="{FF2B5EF4-FFF2-40B4-BE49-F238E27FC236}">
                <a16:creationId xmlns:a16="http://schemas.microsoft.com/office/drawing/2014/main" id="{1ABC393A-22C4-A063-4C23-FDEAB7003FE2}"/>
              </a:ext>
            </a:extLst>
          </p:cNvPr>
          <p:cNvSpPr>
            <a:spLocks noGrp="1"/>
          </p:cNvSpPr>
          <p:nvPr>
            <p:ph type="title"/>
          </p:nvPr>
        </p:nvSpPr>
        <p:spPr>
          <a:xfrm>
            <a:off x="686834" y="1153572"/>
            <a:ext cx="3200400" cy="4461163"/>
          </a:xfrm>
        </p:spPr>
        <p:txBody>
          <a:bodyPr>
            <a:normAutofit/>
          </a:bodyPr>
          <a:lstStyle/>
          <a:p>
            <a:r>
              <a:rPr lang="en-US" dirty="0">
                <a:solidFill>
                  <a:srgbClr val="FFFFFF"/>
                </a:solidFill>
                <a:effectLst/>
                <a:ea typeface="Times New Roman" panose="02020603050405020304" pitchFamily="18" charset="0"/>
              </a:rPr>
              <a:t>Creativity and Analytical Thinking</a:t>
            </a:r>
            <a:endParaRPr lang="fi-FI" dirty="0">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Times New Roman" panose="02020603050405020304" pitchFamily="18" charset="0"/>
            </a:endParaRPr>
          </a:p>
        </p:txBody>
      </p:sp>
      <p:sp>
        <p:nvSpPr>
          <p:cNvPr id="3" name="Sisällön paikkamerkki 2">
            <a:extLst>
              <a:ext uri="{FF2B5EF4-FFF2-40B4-BE49-F238E27FC236}">
                <a16:creationId xmlns:a16="http://schemas.microsoft.com/office/drawing/2014/main" id="{CFF34928-303C-2BCB-C0B0-726495776555}"/>
              </a:ext>
            </a:extLst>
          </p:cNvPr>
          <p:cNvSpPr>
            <a:spLocks noGrp="1"/>
          </p:cNvSpPr>
          <p:nvPr>
            <p:ph idx="1"/>
          </p:nvPr>
        </p:nvSpPr>
        <p:spPr>
          <a:xfrm>
            <a:off x="4447308" y="591344"/>
            <a:ext cx="6906491" cy="5585619"/>
          </a:xfrm>
        </p:spPr>
        <p:txBody>
          <a:bodyPr anchor="ctr">
            <a:normAutofit/>
          </a:bodyPr>
          <a:lstStyle/>
          <a:p>
            <a:r>
              <a:rPr lang="en-US" sz="2400" dirty="0">
                <a:effectLst/>
                <a:latin typeface="Times New Roman" panose="02020603050405020304" pitchFamily="18" charset="0"/>
                <a:ea typeface="Times New Roman" panose="02020603050405020304" pitchFamily="18" charset="0"/>
              </a:rPr>
              <a:t>Active collaboration with the university, researchers, and student practitioners, helps to promote critical reflection and analytical thinking. Living lab. </a:t>
            </a:r>
          </a:p>
          <a:p>
            <a:r>
              <a:rPr lang="en-US" sz="2400" dirty="0">
                <a:latin typeface="Times New Roman" panose="02020603050405020304" pitchFamily="18" charset="0"/>
                <a:ea typeface="Times New Roman" panose="02020603050405020304" pitchFamily="18" charset="0"/>
              </a:rPr>
              <a:t>S</a:t>
            </a:r>
            <a:r>
              <a:rPr lang="en-US" sz="2400" dirty="0">
                <a:effectLst/>
                <a:latin typeface="Times New Roman" panose="02020603050405020304" pitchFamily="18" charset="0"/>
                <a:ea typeface="Times New Roman" panose="02020603050405020304" pitchFamily="18" charset="0"/>
              </a:rPr>
              <a:t>afe atmosphere to openly discuss doubts and uncertainties. </a:t>
            </a:r>
          </a:p>
          <a:p>
            <a:r>
              <a:rPr lang="en-US" sz="2400" dirty="0">
                <a:effectLst/>
                <a:latin typeface="Times New Roman" panose="02020603050405020304" pitchFamily="18" charset="0"/>
                <a:ea typeface="Times New Roman" panose="02020603050405020304" pitchFamily="18" charset="0"/>
              </a:rPr>
              <a:t>The freedom and space. </a:t>
            </a:r>
            <a:r>
              <a:rPr lang="en-US" sz="2400" dirty="0">
                <a:latin typeface="Times New Roman" panose="02020603050405020304" pitchFamily="18" charset="0"/>
                <a:ea typeface="Times New Roman" panose="02020603050405020304" pitchFamily="18" charset="0"/>
              </a:rPr>
              <a:t>A</a:t>
            </a:r>
            <a:r>
              <a:rPr lang="en-US" sz="2400" dirty="0">
                <a:effectLst/>
                <a:latin typeface="Times New Roman" panose="02020603050405020304" pitchFamily="18" charset="0"/>
                <a:ea typeface="Times New Roman" panose="02020603050405020304" pitchFamily="18" charset="0"/>
              </a:rPr>
              <a:t>ttempts are encouraged, mistakes are accepted, and immediate success isn't required. </a:t>
            </a:r>
          </a:p>
          <a:p>
            <a:r>
              <a:rPr lang="en-US" sz="2400" dirty="0">
                <a:latin typeface="Times New Roman" panose="02020603050405020304" pitchFamily="18" charset="0"/>
                <a:ea typeface="Times New Roman" panose="02020603050405020304" pitchFamily="18" charset="0"/>
              </a:rPr>
              <a:t>O</a:t>
            </a:r>
            <a:r>
              <a:rPr lang="en-US" sz="2400" dirty="0">
                <a:effectLst/>
                <a:latin typeface="Times New Roman" panose="02020603050405020304" pitchFamily="18" charset="0"/>
                <a:ea typeface="Times New Roman" panose="02020603050405020304" pitchFamily="18" charset="0"/>
              </a:rPr>
              <a:t>pen for analytical processing and critical reflection on actions and choices. </a:t>
            </a:r>
          </a:p>
          <a:p>
            <a:r>
              <a:rPr lang="en-US" sz="2400" dirty="0">
                <a:effectLst/>
                <a:latin typeface="Times New Roman" panose="02020603050405020304" pitchFamily="18" charset="0"/>
                <a:ea typeface="Times New Roman" panose="02020603050405020304" pitchFamily="18" charset="0"/>
              </a:rPr>
              <a:t>Learning process. Instead of being restricted by managers, just give it a go. Try it, ditch it, develop it.</a:t>
            </a:r>
            <a:endParaRPr lang="fi-FI" sz="2400" dirty="0">
              <a:effectLst/>
              <a:latin typeface="Times New Roman" panose="02020603050405020304" pitchFamily="18" charset="0"/>
              <a:ea typeface="Times New Roman" panose="02020603050405020304" pitchFamily="18" charset="0"/>
            </a:endParaRPr>
          </a:p>
          <a:p>
            <a:endParaRPr lang="fi-FI" sz="2400" dirty="0"/>
          </a:p>
        </p:txBody>
      </p:sp>
    </p:spTree>
    <p:extLst>
      <p:ext uri="{BB962C8B-B14F-4D97-AF65-F5344CB8AC3E}">
        <p14:creationId xmlns:p14="http://schemas.microsoft.com/office/powerpoint/2010/main" val="1743575220"/>
      </p:ext>
    </p:extLst>
  </p:cSld>
  <p:clrMapOvr>
    <a:masterClrMapping/>
  </p:clrMapOvr>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Pirkanmaan hyvinvointialue_perus">
  <a:themeElements>
    <a:clrScheme name="PHA_2022">
      <a:dk1>
        <a:srgbClr val="000000"/>
      </a:dk1>
      <a:lt1>
        <a:srgbClr val="FFFFFF"/>
      </a:lt1>
      <a:dk2>
        <a:srgbClr val="721465"/>
      </a:dk2>
      <a:lt2>
        <a:srgbClr val="FFDEE6"/>
      </a:lt2>
      <a:accent1>
        <a:srgbClr val="10285E"/>
      </a:accent1>
      <a:accent2>
        <a:srgbClr val="FF8C00"/>
      </a:accent2>
      <a:accent3>
        <a:srgbClr val="F4D11F"/>
      </a:accent3>
      <a:accent4>
        <a:srgbClr val="FF5982"/>
      </a:accent4>
      <a:accent5>
        <a:srgbClr val="9F93D8"/>
      </a:accent5>
      <a:accent6>
        <a:srgbClr val="31A7D7"/>
      </a:accent6>
      <a:hlink>
        <a:srgbClr val="284A96"/>
      </a:hlink>
      <a:folHlink>
        <a:srgbClr val="284A9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Hienovaraisen yhtenäinen">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irkanmaan_hyvinvointialue_PP-malli.potx" id="{215781E0-82AC-4177-9990-5928CCCFB862}" vid="{84433AC9-32E8-4852-9E10-5A5822690FC3}"/>
    </a:ext>
  </a:extLst>
</a:theme>
</file>

<file path=docProps/app.xml><?xml version="1.0" encoding="utf-8"?>
<Properties xmlns="http://schemas.openxmlformats.org/officeDocument/2006/extended-properties" xmlns:vt="http://schemas.openxmlformats.org/officeDocument/2006/docPropsVTypes">
  <TotalTime>1233</TotalTime>
  <Words>1648</Words>
  <Application>Microsoft Office PowerPoint</Application>
  <PresentationFormat>Widescreen</PresentationFormat>
  <Paragraphs>150</Paragraphs>
  <Slides>19</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19</vt:i4>
      </vt:variant>
    </vt:vector>
  </HeadingPairs>
  <TitlesOfParts>
    <vt:vector size="24" baseType="lpstr">
      <vt:lpstr>Arial</vt:lpstr>
      <vt:lpstr>Times New Roman</vt:lpstr>
      <vt:lpstr>Wingdings</vt:lpstr>
      <vt:lpstr>Office-teema</vt:lpstr>
      <vt:lpstr>1_Pirkanmaan hyvinvointialue_perus</vt:lpstr>
      <vt:lpstr>Summer school “Social work in diverse communities” 09.08.2023. – 11.08.2023.  II. Inspiration. What do I want to change? How and with whom I will make this change? The framework for community work: legislation, methods, current researches Eeva – Mari Miettinen – Senior Lecturer, Social Services and Health Care Joonas Kiviranta – Leading community social worker. The wellbeing services county of Pirkanmaa</vt:lpstr>
      <vt:lpstr>Session II</vt:lpstr>
      <vt:lpstr>The elements and competencies of community social work</vt:lpstr>
      <vt:lpstr>”Informality within formality”    ”Working close and together ’’</vt:lpstr>
      <vt:lpstr>Relationship-based social work  </vt:lpstr>
      <vt:lpstr>Sense of community and community-based social work </vt:lpstr>
      <vt:lpstr>Sense of community and community-based social work</vt:lpstr>
      <vt:lpstr>Experimentation and Shared Action for Social Change</vt:lpstr>
      <vt:lpstr>Creativity and Analytical Thinking</vt:lpstr>
      <vt:lpstr>PowerPoint Presentation</vt:lpstr>
      <vt:lpstr>BREAK</vt:lpstr>
      <vt:lpstr>Methods –  Who? How?  and under what conditions?  </vt:lpstr>
      <vt:lpstr>Method: Community social work center</vt:lpstr>
      <vt:lpstr>Method: Community advisor</vt:lpstr>
      <vt:lpstr>Method:  Outreach social work</vt:lpstr>
      <vt:lpstr>Method: Drop – in center</vt:lpstr>
      <vt:lpstr>For session III</vt:lpstr>
      <vt:lpstr>For the session III</vt:lpstr>
      <vt:lpstr>Project  “Development of professional and modern social work”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Session II</dc:title>
  <dc:creator>Kiviranta Joonas</dc:creator>
  <cp:lastModifiedBy>Agita Riba</cp:lastModifiedBy>
  <cp:revision>74</cp:revision>
  <dcterms:created xsi:type="dcterms:W3CDTF">2023-07-27T08:46:13Z</dcterms:created>
  <dcterms:modified xsi:type="dcterms:W3CDTF">2023-11-15T13:36:28Z</dcterms:modified>
</cp:coreProperties>
</file>