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79" r:id="rId4"/>
    <p:sldMasterId id="2147483666" r:id="rId5"/>
    <p:sldMasterId id="2147483680" r:id="rId6"/>
  </p:sldMasterIdLst>
  <p:notesMasterIdLst>
    <p:notesMasterId r:id="rId15"/>
  </p:notesMasterIdLst>
  <p:sldIdLst>
    <p:sldId id="258" r:id="rId7"/>
    <p:sldId id="1397" r:id="rId8"/>
    <p:sldId id="1433" r:id="rId9"/>
    <p:sldId id="1402" r:id="rId10"/>
    <p:sldId id="1435" r:id="rId11"/>
    <p:sldId id="1436" r:id="rId12"/>
    <p:sldId id="1437" r:id="rId13"/>
    <p:sldId id="473" r:id="rId14"/>
  </p:sldIdLst>
  <p:sldSz cx="17340263" cy="9753600"/>
  <p:notesSz cx="6797675" cy="987266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546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lze Beināre" initials="IB" lastIdx="13" clrIdx="0">
    <p:extLst>
      <p:ext uri="{19B8F6BF-5375-455C-9EA6-DF929625EA0E}">
        <p15:presenceInfo xmlns:p15="http://schemas.microsoft.com/office/powerpoint/2012/main" userId="S::Ilze.Beinare@em.gov.lv::615046ba-fffd-490b-9619-6eefc27b406d" providerId="AD"/>
      </p:ext>
    </p:extLst>
  </p:cmAuthor>
  <p:cmAuthor id="2" name="Artis Grinbergs" initials="AG" lastIdx="10" clrIdx="1">
    <p:extLst>
      <p:ext uri="{19B8F6BF-5375-455C-9EA6-DF929625EA0E}">
        <p15:presenceInfo xmlns:p15="http://schemas.microsoft.com/office/powerpoint/2012/main" userId="S::Artis.Grinbergs@em.gov.lv::988b2b44-9abb-4aab-bbb3-aa9352394efd" providerId="AD"/>
      </p:ext>
    </p:extLst>
  </p:cmAuthor>
  <p:cmAuthor id="3" name="Rūta Lastovska" initials="RL" lastIdx="6" clrIdx="2">
    <p:extLst>
      <p:ext uri="{19B8F6BF-5375-455C-9EA6-DF929625EA0E}">
        <p15:presenceInfo xmlns:p15="http://schemas.microsoft.com/office/powerpoint/2012/main" userId="S::Ruta.Lastovska@em.gov.lv::73932bb0-6877-491f-9d7b-8631d03766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6829A"/>
    <a:srgbClr val="A3D2DD"/>
    <a:srgbClr val="86E7FA"/>
    <a:srgbClr val="DCECE8"/>
    <a:srgbClr val="C0DED7"/>
    <a:srgbClr val="606060"/>
    <a:srgbClr val="DCE9EC"/>
    <a:srgbClr val="C1D8DD"/>
    <a:srgbClr val="08B0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C2977E-6A51-4183-A57C-CF60128C7B85}" v="12" dt="2021-05-25T11:26:09.8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39" autoAdjust="0"/>
    <p:restoredTop sz="93792" autoAdjust="0"/>
  </p:normalViewPr>
  <p:slideViewPr>
    <p:cSldViewPr snapToGrid="0" showGuides="1">
      <p:cViewPr varScale="1">
        <p:scale>
          <a:sx n="45" d="100"/>
          <a:sy n="45" d="100"/>
        </p:scale>
        <p:origin x="584" y="56"/>
      </p:cViewPr>
      <p:guideLst>
        <p:guide orient="horz" pos="3072"/>
        <p:guide pos="54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ūta Lastovska" userId="73932bb0-6877-491f-9d7b-8631d0376691" providerId="ADAL" clId="{94C2977E-6A51-4183-A57C-CF60128C7B85}"/>
    <pc:docChg chg="modSld">
      <pc:chgData name="Rūta Lastovska" userId="73932bb0-6877-491f-9d7b-8631d0376691" providerId="ADAL" clId="{94C2977E-6A51-4183-A57C-CF60128C7B85}" dt="2021-05-26T09:47:31.121" v="1" actId="20577"/>
      <pc:docMkLst>
        <pc:docMk/>
      </pc:docMkLst>
      <pc:sldChg chg="modSp">
        <pc:chgData name="Rūta Lastovska" userId="73932bb0-6877-491f-9d7b-8631d0376691" providerId="ADAL" clId="{94C2977E-6A51-4183-A57C-CF60128C7B85}" dt="2021-05-26T09:47:31.121" v="1" actId="20577"/>
        <pc:sldMkLst>
          <pc:docMk/>
          <pc:sldMk cId="967566679" sldId="1433"/>
        </pc:sldMkLst>
        <pc:spChg chg="mod">
          <ac:chgData name="Rūta Lastovska" userId="73932bb0-6877-491f-9d7b-8631d0376691" providerId="ADAL" clId="{94C2977E-6A51-4183-A57C-CF60128C7B85}" dt="2021-05-26T09:47:31.121" v="1" actId="20577"/>
          <ac:spMkLst>
            <pc:docMk/>
            <pc:sldMk cId="967566679" sldId="1433"/>
            <ac:spMk id="3" creationId="{BE50A97D-14A1-4242-A2C9-7E9DA8EECB6F}"/>
          </ac:spMkLst>
        </pc:spChg>
      </pc:sldChg>
    </pc:docChg>
  </pc:docChgLst>
  <pc:docChgLst>
    <pc:chgData name="Rūta Lastovska" userId="73932bb0-6877-491f-9d7b-8631d0376691" providerId="ADAL" clId="{C1D9FC39-B408-4A79-92F8-3F32A13D94A4}"/>
    <pc:docChg chg="custSel addSld delSld modSld">
      <pc:chgData name="Rūta Lastovska" userId="73932bb0-6877-491f-9d7b-8631d0376691" providerId="ADAL" clId="{C1D9FC39-B408-4A79-92F8-3F32A13D94A4}" dt="2021-05-25T11:28:44.513" v="209" actId="20577"/>
      <pc:docMkLst>
        <pc:docMk/>
      </pc:docMkLst>
      <pc:sldChg chg="modSp">
        <pc:chgData name="Rūta Lastovska" userId="73932bb0-6877-491f-9d7b-8631d0376691" providerId="ADAL" clId="{C1D9FC39-B408-4A79-92F8-3F32A13D94A4}" dt="2021-05-25T11:26:37.144" v="163" actId="20577"/>
        <pc:sldMkLst>
          <pc:docMk/>
          <pc:sldMk cId="314503066" sldId="258"/>
        </pc:sldMkLst>
        <pc:spChg chg="mod">
          <ac:chgData name="Rūta Lastovska" userId="73932bb0-6877-491f-9d7b-8631d0376691" providerId="ADAL" clId="{C1D9FC39-B408-4A79-92F8-3F32A13D94A4}" dt="2021-05-25T11:26:37.144" v="163" actId="20577"/>
          <ac:spMkLst>
            <pc:docMk/>
            <pc:sldMk cId="314503066" sldId="258"/>
            <ac:spMk id="2" creationId="{6B858B4A-A1F4-4D53-8283-AB9A9FCFD2C7}"/>
          </ac:spMkLst>
        </pc:spChg>
      </pc:sldChg>
      <pc:sldChg chg="del">
        <pc:chgData name="Rūta Lastovska" userId="73932bb0-6877-491f-9d7b-8631d0376691" providerId="ADAL" clId="{C1D9FC39-B408-4A79-92F8-3F32A13D94A4}" dt="2021-05-25T11:26:20.055" v="129" actId="2696"/>
        <pc:sldMkLst>
          <pc:docMk/>
          <pc:sldMk cId="3922833964" sldId="460"/>
        </pc:sldMkLst>
      </pc:sldChg>
      <pc:sldChg chg="del">
        <pc:chgData name="Rūta Lastovska" userId="73932bb0-6877-491f-9d7b-8631d0376691" providerId="ADAL" clId="{C1D9FC39-B408-4A79-92F8-3F32A13D94A4}" dt="2021-05-25T11:23:14.197" v="3" actId="2696"/>
        <pc:sldMkLst>
          <pc:docMk/>
          <pc:sldMk cId="1194780168" sldId="461"/>
        </pc:sldMkLst>
      </pc:sldChg>
      <pc:sldChg chg="del">
        <pc:chgData name="Rūta Lastovska" userId="73932bb0-6877-491f-9d7b-8631d0376691" providerId="ADAL" clId="{C1D9FC39-B408-4A79-92F8-3F32A13D94A4}" dt="2021-05-25T11:23:14.413" v="8" actId="2696"/>
        <pc:sldMkLst>
          <pc:docMk/>
          <pc:sldMk cId="3908746534" sldId="465"/>
        </pc:sldMkLst>
      </pc:sldChg>
      <pc:sldChg chg="del">
        <pc:chgData name="Rūta Lastovska" userId="73932bb0-6877-491f-9d7b-8631d0376691" providerId="ADAL" clId="{C1D9FC39-B408-4A79-92F8-3F32A13D94A4}" dt="2021-05-25T11:26:20.033" v="127" actId="2696"/>
        <pc:sldMkLst>
          <pc:docMk/>
          <pc:sldMk cId="3335371068" sldId="467"/>
        </pc:sldMkLst>
      </pc:sldChg>
      <pc:sldChg chg="del">
        <pc:chgData name="Rūta Lastovska" userId="73932bb0-6877-491f-9d7b-8631d0376691" providerId="ADAL" clId="{C1D9FC39-B408-4A79-92F8-3F32A13D94A4}" dt="2021-05-25T11:26:20.033" v="126" actId="2696"/>
        <pc:sldMkLst>
          <pc:docMk/>
          <pc:sldMk cId="2853619346" sldId="469"/>
        </pc:sldMkLst>
      </pc:sldChg>
      <pc:sldChg chg="del">
        <pc:chgData name="Rūta Lastovska" userId="73932bb0-6877-491f-9d7b-8631d0376691" providerId="ADAL" clId="{C1D9FC39-B408-4A79-92F8-3F32A13D94A4}" dt="2021-05-25T11:23:59.502" v="15" actId="2696"/>
        <pc:sldMkLst>
          <pc:docMk/>
          <pc:sldMk cId="3174316212" sldId="472"/>
        </pc:sldMkLst>
      </pc:sldChg>
      <pc:sldChg chg="del">
        <pc:chgData name="Rūta Lastovska" userId="73932bb0-6877-491f-9d7b-8631d0376691" providerId="ADAL" clId="{C1D9FC39-B408-4A79-92F8-3F32A13D94A4}" dt="2021-05-25T11:26:20.018" v="124" actId="2696"/>
        <pc:sldMkLst>
          <pc:docMk/>
          <pc:sldMk cId="1061296503" sldId="476"/>
        </pc:sldMkLst>
      </pc:sldChg>
      <pc:sldChg chg="del">
        <pc:chgData name="Rūta Lastovska" userId="73932bb0-6877-491f-9d7b-8631d0376691" providerId="ADAL" clId="{C1D9FC39-B408-4A79-92F8-3F32A13D94A4}" dt="2021-05-25T11:23:14.344" v="6" actId="2696"/>
        <pc:sldMkLst>
          <pc:docMk/>
          <pc:sldMk cId="2012063080" sldId="1395"/>
        </pc:sldMkLst>
      </pc:sldChg>
      <pc:sldChg chg="del">
        <pc:chgData name="Rūta Lastovska" userId="73932bb0-6877-491f-9d7b-8631d0376691" providerId="ADAL" clId="{C1D9FC39-B408-4A79-92F8-3F32A13D94A4}" dt="2021-05-25T11:23:06.661" v="0" actId="2696"/>
        <pc:sldMkLst>
          <pc:docMk/>
          <pc:sldMk cId="2387742752" sldId="1396"/>
        </pc:sldMkLst>
      </pc:sldChg>
      <pc:sldChg chg="modSp">
        <pc:chgData name="Rūta Lastovska" userId="73932bb0-6877-491f-9d7b-8631d0376691" providerId="ADAL" clId="{C1D9FC39-B408-4A79-92F8-3F32A13D94A4}" dt="2021-05-25T11:27:08.807" v="185" actId="1076"/>
        <pc:sldMkLst>
          <pc:docMk/>
          <pc:sldMk cId="1810149782" sldId="1397"/>
        </pc:sldMkLst>
        <pc:spChg chg="mod">
          <ac:chgData name="Rūta Lastovska" userId="73932bb0-6877-491f-9d7b-8631d0376691" providerId="ADAL" clId="{C1D9FC39-B408-4A79-92F8-3F32A13D94A4}" dt="2021-05-25T11:27:08.807" v="185" actId="1076"/>
          <ac:spMkLst>
            <pc:docMk/>
            <pc:sldMk cId="1810149782" sldId="1397"/>
            <ac:spMk id="4" creationId="{43D88486-DE35-4139-9DE8-37CB3C11B4A8}"/>
          </ac:spMkLst>
        </pc:spChg>
        <pc:spChg chg="mod">
          <ac:chgData name="Rūta Lastovska" userId="73932bb0-6877-491f-9d7b-8631d0376691" providerId="ADAL" clId="{C1D9FC39-B408-4A79-92F8-3F32A13D94A4}" dt="2021-05-25T11:23:21.137" v="9" actId="20577"/>
          <ac:spMkLst>
            <pc:docMk/>
            <pc:sldMk cId="1810149782" sldId="1397"/>
            <ac:spMk id="13" creationId="{8D267B4D-2B55-4870-8FF0-D0897D8C9D09}"/>
          </ac:spMkLst>
        </pc:spChg>
      </pc:sldChg>
      <pc:sldChg chg="del">
        <pc:chgData name="Rūta Lastovska" userId="73932bb0-6877-491f-9d7b-8631d0376691" providerId="ADAL" clId="{C1D9FC39-B408-4A79-92F8-3F32A13D94A4}" dt="2021-05-25T11:26:20.018" v="123" actId="2696"/>
        <pc:sldMkLst>
          <pc:docMk/>
          <pc:sldMk cId="2036972405" sldId="1401"/>
        </pc:sldMkLst>
      </pc:sldChg>
      <pc:sldChg chg="modSp">
        <pc:chgData name="Rūta Lastovska" userId="73932bb0-6877-491f-9d7b-8631d0376691" providerId="ADAL" clId="{C1D9FC39-B408-4A79-92F8-3F32A13D94A4}" dt="2021-05-25T11:28:44.513" v="209" actId="20577"/>
        <pc:sldMkLst>
          <pc:docMk/>
          <pc:sldMk cId="304219744" sldId="1402"/>
        </pc:sldMkLst>
        <pc:spChg chg="mod">
          <ac:chgData name="Rūta Lastovska" userId="73932bb0-6877-491f-9d7b-8631d0376691" providerId="ADAL" clId="{C1D9FC39-B408-4A79-92F8-3F32A13D94A4}" dt="2021-05-25T11:28:44.513" v="209" actId="20577"/>
          <ac:spMkLst>
            <pc:docMk/>
            <pc:sldMk cId="304219744" sldId="1402"/>
            <ac:spMk id="3" creationId="{BE50A97D-14A1-4242-A2C9-7E9DA8EECB6F}"/>
          </ac:spMkLst>
        </pc:spChg>
      </pc:sldChg>
      <pc:sldChg chg="del">
        <pc:chgData name="Rūta Lastovska" userId="73932bb0-6877-491f-9d7b-8631d0376691" providerId="ADAL" clId="{C1D9FC39-B408-4A79-92F8-3F32A13D94A4}" dt="2021-05-25T11:23:06.730" v="2" actId="2696"/>
        <pc:sldMkLst>
          <pc:docMk/>
          <pc:sldMk cId="2590053437" sldId="1404"/>
        </pc:sldMkLst>
      </pc:sldChg>
      <pc:sldChg chg="del">
        <pc:chgData name="Rūta Lastovska" userId="73932bb0-6877-491f-9d7b-8631d0376691" providerId="ADAL" clId="{C1D9FC39-B408-4A79-92F8-3F32A13D94A4}" dt="2021-05-25T11:23:14.398" v="7" actId="2696"/>
        <pc:sldMkLst>
          <pc:docMk/>
          <pc:sldMk cId="850436157" sldId="1405"/>
        </pc:sldMkLst>
      </pc:sldChg>
      <pc:sldChg chg="del">
        <pc:chgData name="Rūta Lastovska" userId="73932bb0-6877-491f-9d7b-8631d0376691" providerId="ADAL" clId="{C1D9FC39-B408-4A79-92F8-3F32A13D94A4}" dt="2021-05-25T11:26:20.055" v="130" actId="2696"/>
        <pc:sldMkLst>
          <pc:docMk/>
          <pc:sldMk cId="548510300" sldId="1409"/>
        </pc:sldMkLst>
      </pc:sldChg>
      <pc:sldChg chg="del">
        <pc:chgData name="Rūta Lastovska" userId="73932bb0-6877-491f-9d7b-8631d0376691" providerId="ADAL" clId="{C1D9FC39-B408-4A79-92F8-3F32A13D94A4}" dt="2021-05-25T11:23:59.470" v="14" actId="2696"/>
        <pc:sldMkLst>
          <pc:docMk/>
          <pc:sldMk cId="575181385" sldId="1413"/>
        </pc:sldMkLst>
      </pc:sldChg>
      <pc:sldChg chg="del">
        <pc:chgData name="Rūta Lastovska" userId="73932bb0-6877-491f-9d7b-8631d0376691" providerId="ADAL" clId="{C1D9FC39-B408-4A79-92F8-3F32A13D94A4}" dt="2021-05-25T11:26:20.049" v="128" actId="2696"/>
        <pc:sldMkLst>
          <pc:docMk/>
          <pc:sldMk cId="494734960" sldId="1414"/>
        </pc:sldMkLst>
      </pc:sldChg>
      <pc:sldChg chg="del">
        <pc:chgData name="Rūta Lastovska" userId="73932bb0-6877-491f-9d7b-8631d0376691" providerId="ADAL" clId="{C1D9FC39-B408-4A79-92F8-3F32A13D94A4}" dt="2021-05-25T11:26:20.018" v="125" actId="2696"/>
        <pc:sldMkLst>
          <pc:docMk/>
          <pc:sldMk cId="219036444" sldId="1423"/>
        </pc:sldMkLst>
      </pc:sldChg>
      <pc:sldChg chg="del">
        <pc:chgData name="Rūta Lastovska" userId="73932bb0-6877-491f-9d7b-8631d0376691" providerId="ADAL" clId="{C1D9FC39-B408-4A79-92F8-3F32A13D94A4}" dt="2021-05-25T11:26:20.071" v="131" actId="2696"/>
        <pc:sldMkLst>
          <pc:docMk/>
          <pc:sldMk cId="2219942216" sldId="1427"/>
        </pc:sldMkLst>
      </pc:sldChg>
      <pc:sldChg chg="del">
        <pc:chgData name="Rūta Lastovska" userId="73932bb0-6877-491f-9d7b-8631d0376691" providerId="ADAL" clId="{C1D9FC39-B408-4A79-92F8-3F32A13D94A4}" dt="2021-05-25T11:23:14.260" v="4" actId="2696"/>
        <pc:sldMkLst>
          <pc:docMk/>
          <pc:sldMk cId="3343769863" sldId="1428"/>
        </pc:sldMkLst>
      </pc:sldChg>
      <pc:sldChg chg="del">
        <pc:chgData name="Rūta Lastovska" userId="73932bb0-6877-491f-9d7b-8631d0376691" providerId="ADAL" clId="{C1D9FC39-B408-4A79-92F8-3F32A13D94A4}" dt="2021-05-25T11:23:14.313" v="5" actId="2696"/>
        <pc:sldMkLst>
          <pc:docMk/>
          <pc:sldMk cId="2424462065" sldId="1429"/>
        </pc:sldMkLst>
      </pc:sldChg>
      <pc:sldChg chg="del">
        <pc:chgData name="Rūta Lastovska" userId="73932bb0-6877-491f-9d7b-8631d0376691" providerId="ADAL" clId="{C1D9FC39-B408-4A79-92F8-3F32A13D94A4}" dt="2021-05-25T11:23:06.719" v="1" actId="2696"/>
        <pc:sldMkLst>
          <pc:docMk/>
          <pc:sldMk cId="3050805781" sldId="1432"/>
        </pc:sldMkLst>
      </pc:sldChg>
      <pc:sldChg chg="modSp">
        <pc:chgData name="Rūta Lastovska" userId="73932bb0-6877-491f-9d7b-8631d0376691" providerId="ADAL" clId="{C1D9FC39-B408-4A79-92F8-3F32A13D94A4}" dt="2021-05-25T11:27:16.578" v="188" actId="20577"/>
        <pc:sldMkLst>
          <pc:docMk/>
          <pc:sldMk cId="967566679" sldId="1433"/>
        </pc:sldMkLst>
        <pc:spChg chg="mod">
          <ac:chgData name="Rūta Lastovska" userId="73932bb0-6877-491f-9d7b-8631d0376691" providerId="ADAL" clId="{C1D9FC39-B408-4A79-92F8-3F32A13D94A4}" dt="2021-05-25T11:27:16.578" v="188" actId="20577"/>
          <ac:spMkLst>
            <pc:docMk/>
            <pc:sldMk cId="967566679" sldId="1433"/>
            <ac:spMk id="3" creationId="{BE50A97D-14A1-4242-A2C9-7E9DA8EECB6F}"/>
          </ac:spMkLst>
        </pc:spChg>
      </pc:sldChg>
      <pc:sldChg chg="del">
        <pc:chgData name="Rūta Lastovska" userId="73932bb0-6877-491f-9d7b-8631d0376691" providerId="ADAL" clId="{C1D9FC39-B408-4A79-92F8-3F32A13D94A4}" dt="2021-05-25T11:26:20.018" v="122" actId="2696"/>
        <pc:sldMkLst>
          <pc:docMk/>
          <pc:sldMk cId="3406349273" sldId="1434"/>
        </pc:sldMkLst>
      </pc:sldChg>
      <pc:sldChg chg="modSp">
        <pc:chgData name="Rūta Lastovska" userId="73932bb0-6877-491f-9d7b-8631d0376691" providerId="ADAL" clId="{C1D9FC39-B408-4A79-92F8-3F32A13D94A4}" dt="2021-05-25T11:25:50.300" v="111" actId="20577"/>
        <pc:sldMkLst>
          <pc:docMk/>
          <pc:sldMk cId="482511277" sldId="1437"/>
        </pc:sldMkLst>
        <pc:spChg chg="mod">
          <ac:chgData name="Rūta Lastovska" userId="73932bb0-6877-491f-9d7b-8631d0376691" providerId="ADAL" clId="{C1D9FC39-B408-4A79-92F8-3F32A13D94A4}" dt="2021-05-25T11:25:50.300" v="111" actId="20577"/>
          <ac:spMkLst>
            <pc:docMk/>
            <pc:sldMk cId="482511277" sldId="1437"/>
            <ac:spMk id="3" creationId="{BE50A97D-14A1-4242-A2C9-7E9DA8EECB6F}"/>
          </ac:spMkLst>
        </pc:spChg>
      </pc:sldChg>
      <pc:sldChg chg="add del">
        <pc:chgData name="Rūta Lastovska" userId="73932bb0-6877-491f-9d7b-8631d0376691" providerId="ADAL" clId="{C1D9FC39-B408-4A79-92F8-3F32A13D94A4}" dt="2021-05-25T11:26:09.828" v="121"/>
        <pc:sldMkLst>
          <pc:docMk/>
          <pc:sldMk cId="94837304" sldId="1438"/>
        </pc:sldMkLst>
      </pc:sldChg>
      <pc:sldChg chg="add del">
        <pc:chgData name="Rūta Lastovska" userId="73932bb0-6877-491f-9d7b-8631d0376691" providerId="ADAL" clId="{C1D9FC39-B408-4A79-92F8-3F32A13D94A4}" dt="2021-05-25T11:26:08.958" v="120"/>
        <pc:sldMkLst>
          <pc:docMk/>
          <pc:sldMk cId="1651641886" sldId="1439"/>
        </pc:sldMkLst>
      </pc:sldChg>
      <pc:sldChg chg="add del">
        <pc:chgData name="Rūta Lastovska" userId="73932bb0-6877-491f-9d7b-8631d0376691" providerId="ADAL" clId="{C1D9FC39-B408-4A79-92F8-3F32A13D94A4}" dt="2021-05-25T11:26:08.419" v="119"/>
        <pc:sldMkLst>
          <pc:docMk/>
          <pc:sldMk cId="2673158077" sldId="1440"/>
        </pc:sldMkLst>
      </pc:sldChg>
      <pc:sldChg chg="add del">
        <pc:chgData name="Rūta Lastovska" userId="73932bb0-6877-491f-9d7b-8631d0376691" providerId="ADAL" clId="{C1D9FC39-B408-4A79-92F8-3F32A13D94A4}" dt="2021-05-25T11:26:08.170" v="118"/>
        <pc:sldMkLst>
          <pc:docMk/>
          <pc:sldMk cId="19015416" sldId="1441"/>
        </pc:sldMkLst>
      </pc:sldChg>
      <pc:sldChg chg="add del">
        <pc:chgData name="Rūta Lastovska" userId="73932bb0-6877-491f-9d7b-8631d0376691" providerId="ADAL" clId="{C1D9FC39-B408-4A79-92F8-3F32A13D94A4}" dt="2021-05-25T11:26:07.757" v="117"/>
        <pc:sldMkLst>
          <pc:docMk/>
          <pc:sldMk cId="258211332" sldId="144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712" cy="495606"/>
          </a:xfrm>
          <a:prstGeom prst="rect">
            <a:avLst/>
          </a:prstGeom>
        </p:spPr>
        <p:txBody>
          <a:bodyPr vert="horz" lIns="91111" tIns="45555" rIns="91111" bIns="45555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375" y="1"/>
            <a:ext cx="2945712" cy="495606"/>
          </a:xfrm>
          <a:prstGeom prst="rect">
            <a:avLst/>
          </a:prstGeom>
        </p:spPr>
        <p:txBody>
          <a:bodyPr vert="horz" lIns="91111" tIns="45555" rIns="91111" bIns="45555" rtlCol="0"/>
          <a:lstStyle>
            <a:lvl1pPr algn="r">
              <a:defRPr sz="1200"/>
            </a:lvl1pPr>
          </a:lstStyle>
          <a:p>
            <a:fld id="{AE1EB423-C8B7-4470-B633-20101FA9A963}" type="datetimeFigureOut">
              <a:rPr lang="lv-LV" smtClean="0"/>
              <a:t>26.05.2021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11" tIns="45555" rIns="91111" bIns="45555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292" y="4750874"/>
            <a:ext cx="5439092" cy="3887509"/>
          </a:xfrm>
          <a:prstGeom prst="rect">
            <a:avLst/>
          </a:prstGeom>
        </p:spPr>
        <p:txBody>
          <a:bodyPr vert="horz" lIns="91111" tIns="45555" rIns="91111" bIns="4555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057"/>
            <a:ext cx="2945712" cy="495606"/>
          </a:xfrm>
          <a:prstGeom prst="rect">
            <a:avLst/>
          </a:prstGeom>
        </p:spPr>
        <p:txBody>
          <a:bodyPr vert="horz" lIns="91111" tIns="45555" rIns="91111" bIns="45555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375" y="9377057"/>
            <a:ext cx="2945712" cy="495606"/>
          </a:xfrm>
          <a:prstGeom prst="rect">
            <a:avLst/>
          </a:prstGeom>
        </p:spPr>
        <p:txBody>
          <a:bodyPr vert="horz" lIns="91111" tIns="45555" rIns="91111" bIns="45555" rtlCol="0" anchor="b"/>
          <a:lstStyle>
            <a:lvl1pPr algn="r">
              <a:defRPr sz="1200"/>
            </a:lvl1pPr>
          </a:lstStyle>
          <a:p>
            <a:fld id="{C637D206-ED83-44B1-B3B6-C3097DB404B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2442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37D206-ED83-44B1-B3B6-C3097DB404BC}" type="slidenum">
              <a:rPr kumimoji="0" lang="lv-LV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rPr>
              <a:pPr marL="0" marR="0" lvl="0" indent="0" algn="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lv-LV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546761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582097">
              <a:defRPr/>
            </a:pPr>
            <a:fld id="{C637D206-ED83-44B1-B3B6-C3097DB404BC}" type="slidenum">
              <a:rPr lang="lv-LV"/>
              <a:pPr defTabSz="582097">
                <a:defRPr/>
              </a:pPr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64814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58209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37D206-ED83-44B1-B3B6-C3097DB404BC}" type="slidenum">
              <a:rPr kumimoji="0" lang="lv-LV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rPr>
              <a:pPr marL="0" marR="0" lvl="0" indent="0" algn="r" defTabSz="582097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lv-LV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805818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58209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37D206-ED83-44B1-B3B6-C3097DB404BC}" type="slidenum">
              <a:rPr kumimoji="0" lang="lv-LV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rPr>
              <a:pPr marL="0" marR="0" lvl="0" indent="0" algn="r" defTabSz="582097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lv-LV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6010029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58209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37D206-ED83-44B1-B3B6-C3097DB404BC}" type="slidenum">
              <a:rPr kumimoji="0" lang="lv-LV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rPr>
              <a:pPr marL="0" marR="0" lvl="0" indent="0" algn="r" defTabSz="582097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lv-LV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599497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58209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37D206-ED83-44B1-B3B6-C3097DB404BC}" type="slidenum">
              <a:rPr kumimoji="0" lang="lv-LV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rPr>
              <a:pPr marL="0" marR="0" lvl="0" indent="0" algn="r" defTabSz="582097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lv-LV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9915170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58209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37D206-ED83-44B1-B3B6-C3097DB404BC}" type="slidenum">
              <a:rPr kumimoji="0" lang="lv-LV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rPr>
              <a:pPr marL="0" marR="0" lvl="0" indent="0" algn="r" defTabSz="582097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lv-LV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6262801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776659" y="9374061"/>
            <a:ext cx="2889315" cy="495448"/>
          </a:xfrm>
          <a:prstGeom prst="rect">
            <a:avLst/>
          </a:prstGeom>
        </p:spPr>
        <p:txBody>
          <a:bodyPr lIns="90381" tIns="45191" rIns="90381" bIns="45191"/>
          <a:lstStyle/>
          <a:p>
            <a:pPr algn="ctr" defTabSz="582097">
              <a:defRPr/>
            </a:pPr>
            <a:fld id="{261D8FBB-B811-44F0-AB4D-F54D9050B554}" type="slidenum">
              <a:rPr lang="en-US" sz="2400"/>
              <a:pPr algn="ctr" defTabSz="582097">
                <a:defRPr/>
              </a:pPr>
              <a:t>8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601368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353BB-B36F-463E-9986-206C5C86D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6937" y="5010912"/>
            <a:ext cx="13006387" cy="554800"/>
          </a:xfrm>
          <a:prstGeom prst="rect">
            <a:avLst/>
          </a:prstGeom>
        </p:spPr>
        <p:txBody>
          <a:bodyPr anchor="b"/>
          <a:lstStyle>
            <a:lvl1pPr algn="ctr"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F51B43-F775-421C-8B7F-C7EA6BEF8F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6937" y="6427407"/>
            <a:ext cx="13006387" cy="46107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51329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95808-A995-4D10-8E3A-0AAC6AF1F108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660766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409126" y="519289"/>
            <a:ext cx="3738994" cy="82657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92143" y="519289"/>
            <a:ext cx="11000229" cy="82657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95808-A995-4D10-8E3A-0AAC6AF1F108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60509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3438704" y="9234310"/>
            <a:ext cx="3901559" cy="51928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394053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3B16-4785-486C-B351-A93E10E4B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0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533" y="1596249"/>
            <a:ext cx="13005197" cy="3395698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7533" y="5122898"/>
            <a:ext cx="13005197" cy="2354862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650230" indent="0" algn="ctr">
              <a:buNone/>
              <a:defRPr sz="2844"/>
            </a:lvl2pPr>
            <a:lvl3pPr marL="1300460" indent="0" algn="ctr">
              <a:buNone/>
              <a:defRPr sz="2560"/>
            </a:lvl3pPr>
            <a:lvl4pPr marL="1950690" indent="0" algn="ctr">
              <a:buNone/>
              <a:defRPr sz="2276"/>
            </a:lvl4pPr>
            <a:lvl5pPr marL="2600919" indent="0" algn="ctr">
              <a:buNone/>
              <a:defRPr sz="2276"/>
            </a:lvl5pPr>
            <a:lvl6pPr marL="3251149" indent="0" algn="ctr">
              <a:buNone/>
              <a:defRPr sz="2276"/>
            </a:lvl6pPr>
            <a:lvl7pPr marL="3901379" indent="0" algn="ctr">
              <a:buNone/>
              <a:defRPr sz="2276"/>
            </a:lvl7pPr>
            <a:lvl8pPr marL="4551609" indent="0" algn="ctr">
              <a:buNone/>
              <a:defRPr sz="2276"/>
            </a:lvl8pPr>
            <a:lvl9pPr marL="5201839" indent="0" algn="ctr">
              <a:buNone/>
              <a:defRPr sz="2276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50907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3112" y="2431628"/>
            <a:ext cx="14955977" cy="4057226"/>
          </a:xfrm>
        </p:spPr>
        <p:txBody>
          <a:bodyPr anchor="b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3112" y="6527237"/>
            <a:ext cx="14955977" cy="2133599"/>
          </a:xfrm>
        </p:spPr>
        <p:txBody>
          <a:bodyPr/>
          <a:lstStyle>
            <a:lvl1pPr marL="0" indent="0">
              <a:buNone/>
              <a:defRPr sz="3413" b="0">
                <a:solidFill>
                  <a:srgbClr val="000000"/>
                </a:solidFill>
              </a:defRPr>
            </a:lvl1pPr>
            <a:lvl2pPr marL="65023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752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92143" y="2596444"/>
            <a:ext cx="7369612" cy="618857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78508" y="2596444"/>
            <a:ext cx="7369612" cy="618857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95808-A995-4D10-8E3A-0AAC6AF1F108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4545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402" y="519290"/>
            <a:ext cx="14955977" cy="18852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4403" y="2390987"/>
            <a:ext cx="7335743" cy="1171786"/>
          </a:xfrm>
        </p:spPr>
        <p:txBody>
          <a:bodyPr anchor="b"/>
          <a:lstStyle>
            <a:lvl1pPr marL="0" indent="0">
              <a:buNone/>
              <a:defRPr sz="3413" b="1">
                <a:solidFill>
                  <a:schemeClr val="tx1"/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4403" y="3562773"/>
            <a:ext cx="7335743" cy="5240303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778508" y="2390987"/>
            <a:ext cx="7371870" cy="1171786"/>
          </a:xfrm>
        </p:spPr>
        <p:txBody>
          <a:bodyPr anchor="b"/>
          <a:lstStyle>
            <a:lvl1pPr marL="0" indent="0">
              <a:buNone/>
              <a:defRPr sz="3413" b="1">
                <a:solidFill>
                  <a:schemeClr val="tx1"/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778508" y="3562773"/>
            <a:ext cx="7371870" cy="5240303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95808-A995-4D10-8E3A-0AAC6AF1F108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65747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348C78D-6C2C-49C7-A880-01747238A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32117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95808-A995-4D10-8E3A-0AAC6AF1F108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33605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402" y="650240"/>
            <a:ext cx="5592686" cy="2275840"/>
          </a:xfrm>
        </p:spPr>
        <p:txBody>
          <a:bodyPr anchor="b"/>
          <a:lstStyle>
            <a:lvl1pPr>
              <a:defRPr sz="45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71870" y="1404338"/>
            <a:ext cx="8778508" cy="6931378"/>
          </a:xfrm>
        </p:spPr>
        <p:txBody>
          <a:bodyPr/>
          <a:lstStyle>
            <a:lvl1pPr>
              <a:defRPr sz="4551">
                <a:solidFill>
                  <a:schemeClr val="tx1"/>
                </a:solidFill>
              </a:defRPr>
            </a:lvl1pPr>
            <a:lvl2pPr>
              <a:defRPr sz="3982"/>
            </a:lvl2pPr>
            <a:lvl3pPr>
              <a:defRPr sz="3413"/>
            </a:lvl3pPr>
            <a:lvl4pPr>
              <a:defRPr sz="2844"/>
            </a:lvl4pPr>
            <a:lvl5pPr>
              <a:defRPr sz="2844"/>
            </a:lvl5pPr>
            <a:lvl6pPr>
              <a:defRPr sz="2844"/>
            </a:lvl6pPr>
            <a:lvl7pPr>
              <a:defRPr sz="2844"/>
            </a:lvl7pPr>
            <a:lvl8pPr>
              <a:defRPr sz="2844"/>
            </a:lvl8pPr>
            <a:lvl9pPr>
              <a:defRPr sz="2844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402" y="2926080"/>
            <a:ext cx="5592686" cy="5420925"/>
          </a:xfrm>
        </p:spPr>
        <p:txBody>
          <a:bodyPr/>
          <a:lstStyle>
            <a:lvl1pPr marL="0" indent="0">
              <a:buNone/>
              <a:defRPr sz="2276"/>
            </a:lvl1pPr>
            <a:lvl2pPr marL="650230" indent="0">
              <a:buNone/>
              <a:defRPr sz="1991"/>
            </a:lvl2pPr>
            <a:lvl3pPr marL="1300460" indent="0">
              <a:buNone/>
              <a:defRPr sz="1707"/>
            </a:lvl3pPr>
            <a:lvl4pPr marL="1950690" indent="0">
              <a:buNone/>
              <a:defRPr sz="1422"/>
            </a:lvl4pPr>
            <a:lvl5pPr marL="2600919" indent="0">
              <a:buNone/>
              <a:defRPr sz="1422"/>
            </a:lvl5pPr>
            <a:lvl6pPr marL="3251149" indent="0">
              <a:buNone/>
              <a:defRPr sz="1422"/>
            </a:lvl6pPr>
            <a:lvl7pPr marL="3901379" indent="0">
              <a:buNone/>
              <a:defRPr sz="1422"/>
            </a:lvl7pPr>
            <a:lvl8pPr marL="4551609" indent="0">
              <a:buNone/>
              <a:defRPr sz="1422"/>
            </a:lvl8pPr>
            <a:lvl9pPr marL="5201839" indent="0">
              <a:buNone/>
              <a:defRPr sz="142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95808-A995-4D10-8E3A-0AAC6AF1F108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75526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402" y="650240"/>
            <a:ext cx="5592686" cy="2275840"/>
          </a:xfrm>
        </p:spPr>
        <p:txBody>
          <a:bodyPr anchor="b"/>
          <a:lstStyle>
            <a:lvl1pPr>
              <a:defRPr sz="45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71870" y="1404338"/>
            <a:ext cx="8778508" cy="6931378"/>
          </a:xfrm>
        </p:spPr>
        <p:txBody>
          <a:bodyPr anchor="t"/>
          <a:lstStyle>
            <a:lvl1pPr marL="0" indent="0">
              <a:buNone/>
              <a:defRPr sz="4551"/>
            </a:lvl1pPr>
            <a:lvl2pPr marL="650230" indent="0">
              <a:buNone/>
              <a:defRPr sz="3982"/>
            </a:lvl2pPr>
            <a:lvl3pPr marL="1300460" indent="0">
              <a:buNone/>
              <a:defRPr sz="3413"/>
            </a:lvl3pPr>
            <a:lvl4pPr marL="1950690" indent="0">
              <a:buNone/>
              <a:defRPr sz="2844"/>
            </a:lvl4pPr>
            <a:lvl5pPr marL="2600919" indent="0">
              <a:buNone/>
              <a:defRPr sz="2844"/>
            </a:lvl5pPr>
            <a:lvl6pPr marL="3251149" indent="0">
              <a:buNone/>
              <a:defRPr sz="2844"/>
            </a:lvl6pPr>
            <a:lvl7pPr marL="3901379" indent="0">
              <a:buNone/>
              <a:defRPr sz="2844"/>
            </a:lvl7pPr>
            <a:lvl8pPr marL="4551609" indent="0">
              <a:buNone/>
              <a:defRPr sz="2844"/>
            </a:lvl8pPr>
            <a:lvl9pPr marL="5201839" indent="0">
              <a:buNone/>
              <a:defRPr sz="284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402" y="2926080"/>
            <a:ext cx="5592686" cy="5420925"/>
          </a:xfrm>
        </p:spPr>
        <p:txBody>
          <a:bodyPr/>
          <a:lstStyle>
            <a:lvl1pPr marL="0" indent="0">
              <a:buNone/>
              <a:defRPr sz="2276"/>
            </a:lvl1pPr>
            <a:lvl2pPr marL="650230" indent="0">
              <a:buNone/>
              <a:defRPr sz="1991"/>
            </a:lvl2pPr>
            <a:lvl3pPr marL="1300460" indent="0">
              <a:buNone/>
              <a:defRPr sz="1707"/>
            </a:lvl3pPr>
            <a:lvl4pPr marL="1950690" indent="0">
              <a:buNone/>
              <a:defRPr sz="1422"/>
            </a:lvl4pPr>
            <a:lvl5pPr marL="2600919" indent="0">
              <a:buNone/>
              <a:defRPr sz="1422"/>
            </a:lvl5pPr>
            <a:lvl6pPr marL="3251149" indent="0">
              <a:buNone/>
              <a:defRPr sz="1422"/>
            </a:lvl6pPr>
            <a:lvl7pPr marL="3901379" indent="0">
              <a:buNone/>
              <a:defRPr sz="1422"/>
            </a:lvl7pPr>
            <a:lvl8pPr marL="4551609" indent="0">
              <a:buNone/>
              <a:defRPr sz="1422"/>
            </a:lvl8pPr>
            <a:lvl9pPr marL="5201839" indent="0">
              <a:buNone/>
              <a:defRPr sz="142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95808-A995-4D10-8E3A-0AAC6AF1F108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02205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theme" Target="../theme/theme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507A163-E607-4248-A848-E09D4CDBE6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825" y="0"/>
            <a:ext cx="4888419" cy="488841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FE0231B-EE67-41D7-A009-2B192D50DB6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9442077"/>
            <a:ext cx="17340263" cy="31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943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92143" y="519290"/>
            <a:ext cx="14955977" cy="1885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2143" y="2596444"/>
            <a:ext cx="14955977" cy="6188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92143" y="9040143"/>
            <a:ext cx="3901559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43962" y="9040143"/>
            <a:ext cx="5852339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246561" y="9040143"/>
            <a:ext cx="3901559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3356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82" r:id="rId12"/>
  </p:sldLayoutIdLst>
  <p:hf hdr="0" ftr="0" dt="0"/>
  <p:txStyles>
    <p:titleStyle>
      <a:lvl1pPr algn="l" defTabSz="130046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25115" indent="-325115" algn="l" defTabSz="1300460" rtl="0" eaLnBrk="1" latinLnBrk="0" hangingPunct="1">
        <a:lnSpc>
          <a:spcPct val="90000"/>
        </a:lnSpc>
        <a:spcBef>
          <a:spcPts val="1422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975345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625575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227580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92603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357626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49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72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95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B15404C-27D6-4223-9B62-053541F4C0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768" y="9430448"/>
            <a:ext cx="17425607" cy="32315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507A163-E607-4248-A848-E09D4CDBE6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825" y="0"/>
            <a:ext cx="4888419" cy="488841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97CB8E8-8314-48BA-A3C8-929632BE6933}"/>
              </a:ext>
            </a:extLst>
          </p:cNvPr>
          <p:cNvSpPr txBox="1"/>
          <p:nvPr/>
        </p:nvSpPr>
        <p:spPr>
          <a:xfrm>
            <a:off x="6342597" y="7710231"/>
            <a:ext cx="2505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800" b="0" dirty="0">
              <a:latin typeface="+mj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75BFAB-954B-4D48-A7F3-7F459139931D}"/>
              </a:ext>
            </a:extLst>
          </p:cNvPr>
          <p:cNvSpPr/>
          <p:nvPr/>
        </p:nvSpPr>
        <p:spPr>
          <a:xfrm>
            <a:off x="7475422" y="6520522"/>
            <a:ext cx="23647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lv-LV" sz="1600" b="1" dirty="0"/>
              <a:t>Ekonomikas ministrija</a:t>
            </a:r>
            <a:endParaRPr lang="en-US" sz="1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DC8D32-D978-4BC3-B63B-B7AF0500CAE8}"/>
              </a:ext>
            </a:extLst>
          </p:cNvPr>
          <p:cNvSpPr/>
          <p:nvPr/>
        </p:nvSpPr>
        <p:spPr>
          <a:xfrm>
            <a:off x="5973220" y="6769306"/>
            <a:ext cx="27863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en-US" sz="1800" b="0" dirty="0">
              <a:latin typeface="+mj-lt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8D17169-B25F-4542-94E2-0391A62AE000}"/>
              </a:ext>
            </a:extLst>
          </p:cNvPr>
          <p:cNvGrpSpPr/>
          <p:nvPr/>
        </p:nvGrpSpPr>
        <p:grpSpPr>
          <a:xfrm>
            <a:off x="7366085" y="7006796"/>
            <a:ext cx="252717" cy="1804107"/>
            <a:chOff x="7251821" y="6799607"/>
            <a:chExt cx="252717" cy="1804107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DBE2511-3552-4D88-94D1-073ACD5FC0F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58764" y="6799607"/>
              <a:ext cx="194390" cy="194390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9DEE3FF-0A50-45EA-BB33-54AD39D3B98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76075" y="7060142"/>
              <a:ext cx="200685" cy="20068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2E98DCCE-62B4-48D1-90FF-FBB1EA3CE69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81257" y="7336679"/>
              <a:ext cx="203479" cy="203479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93D4D000-FC76-4815-9CCE-F56BE5B7FDD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82279" y="7621568"/>
              <a:ext cx="202457" cy="202457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CC2BF5A1-8169-4BC9-B77C-B96869C3531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51821" y="8132869"/>
              <a:ext cx="214710" cy="214710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2059ABEA-735E-4608-A9E6-1F584F3D619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72131" y="8425629"/>
              <a:ext cx="178085" cy="178085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5EBC7F97-F366-4ABE-9414-FA344A519FF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62476" y="7848270"/>
              <a:ext cx="242062" cy="242062"/>
            </a:xfrm>
            <a:prstGeom prst="rect">
              <a:avLst/>
            </a:prstGeom>
          </p:spPr>
        </p:pic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279AEE46-BCD5-421D-A774-82EFA7AF443B}"/>
              </a:ext>
            </a:extLst>
          </p:cNvPr>
          <p:cNvSpPr/>
          <p:nvPr/>
        </p:nvSpPr>
        <p:spPr>
          <a:xfrm>
            <a:off x="7636469" y="6901757"/>
            <a:ext cx="360351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b="0" dirty="0" err="1">
                <a:latin typeface="+mj-lt"/>
              </a:rPr>
              <a:t>Brīvības</a:t>
            </a:r>
            <a:r>
              <a:rPr lang="en-US" sz="1800" b="0" dirty="0">
                <a:latin typeface="+mj-lt"/>
              </a:rPr>
              <a:t> </a:t>
            </a:r>
            <a:r>
              <a:rPr lang="lv-LV" sz="1800" b="0" dirty="0">
                <a:latin typeface="+mj-lt"/>
              </a:rPr>
              <a:t>iela</a:t>
            </a:r>
            <a:r>
              <a:rPr lang="en-US" sz="1800" b="0" dirty="0">
                <a:latin typeface="+mj-lt"/>
              </a:rPr>
              <a:t> 55, R</a:t>
            </a:r>
            <a:r>
              <a:rPr lang="lv-LV" sz="1800" b="0" dirty="0">
                <a:latin typeface="+mj-lt"/>
              </a:rPr>
              <a:t>ī</a:t>
            </a:r>
            <a:r>
              <a:rPr lang="en-US" sz="1800" b="0" dirty="0" err="1">
                <a:latin typeface="+mj-lt"/>
              </a:rPr>
              <a:t>ga</a:t>
            </a:r>
            <a:r>
              <a:rPr lang="en-US" sz="1800" b="0" dirty="0">
                <a:latin typeface="+mj-lt"/>
              </a:rPr>
              <a:t>, LV-1519, Latvia</a:t>
            </a:r>
          </a:p>
          <a:p>
            <a:pPr algn="l"/>
            <a:r>
              <a:rPr lang="en-US" sz="1800" b="0" dirty="0">
                <a:latin typeface="+mj-lt"/>
              </a:rPr>
              <a:t>+371 67013100</a:t>
            </a:r>
          </a:p>
          <a:p>
            <a:pPr algn="l"/>
            <a:r>
              <a:rPr lang="en-US" sz="1800" b="0" dirty="0">
                <a:latin typeface="+mj-lt"/>
              </a:rPr>
              <a:t>pasts@em.gov.lv</a:t>
            </a:r>
          </a:p>
          <a:p>
            <a:pPr algn="l"/>
            <a:r>
              <a:rPr lang="en-US" sz="1800" b="0" dirty="0">
                <a:latin typeface="+mj-lt"/>
              </a:rPr>
              <a:t>www.em.gov.lv</a:t>
            </a:r>
            <a:endParaRPr lang="lv-LV" sz="1800" b="0" dirty="0">
              <a:latin typeface="+mj-lt"/>
            </a:endParaRPr>
          </a:p>
          <a:p>
            <a:pPr algn="l"/>
            <a:r>
              <a:rPr lang="en-US" sz="1800" b="0" dirty="0">
                <a:latin typeface="+mj-lt"/>
              </a:rPr>
              <a:t>@</a:t>
            </a:r>
            <a:r>
              <a:rPr lang="en-US" sz="1800" b="0" dirty="0" err="1">
                <a:latin typeface="+mj-lt"/>
              </a:rPr>
              <a:t>EM_gov_lv</a:t>
            </a:r>
            <a:r>
              <a:rPr lang="en-US" sz="1800" b="0" dirty="0">
                <a:latin typeface="+mj-lt"/>
              </a:rPr>
              <a:t>, @</a:t>
            </a:r>
            <a:r>
              <a:rPr lang="en-US" sz="1800" b="0" dirty="0" err="1">
                <a:latin typeface="+mj-lt"/>
              </a:rPr>
              <a:t>siltinam</a:t>
            </a:r>
            <a:endParaRPr lang="lv-LV" sz="1800" b="0" dirty="0">
              <a:latin typeface="+mj-lt"/>
            </a:endParaRPr>
          </a:p>
          <a:p>
            <a:pPr algn="l"/>
            <a:r>
              <a:rPr lang="lv-LV" sz="1800" b="0" dirty="0">
                <a:latin typeface="+mj-lt"/>
              </a:rPr>
              <a:t>/</a:t>
            </a:r>
            <a:r>
              <a:rPr lang="en-US" sz="1800" b="0" dirty="0" err="1">
                <a:latin typeface="+mj-lt"/>
              </a:rPr>
              <a:t>ekonomikasministrija</a:t>
            </a:r>
            <a:endParaRPr lang="lv-LV" sz="1800" b="0" dirty="0">
              <a:latin typeface="+mj-lt"/>
            </a:endParaRPr>
          </a:p>
          <a:p>
            <a:pPr algn="l"/>
            <a:r>
              <a:rPr lang="lv-LV" sz="1800" b="0" dirty="0">
                <a:latin typeface="+mj-lt"/>
              </a:rPr>
              <a:t>/</a:t>
            </a:r>
            <a:r>
              <a:rPr lang="en-US" sz="1800" b="0" dirty="0" err="1">
                <a:latin typeface="+mj-lt"/>
              </a:rPr>
              <a:t>ekonomikasministrija</a:t>
            </a:r>
            <a:endParaRPr lang="en-US" sz="1800" b="0" dirty="0">
              <a:latin typeface="+mj-l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D710260-9E98-4E35-9C79-12A7D35E14DA}"/>
              </a:ext>
            </a:extLst>
          </p:cNvPr>
          <p:cNvSpPr txBox="1"/>
          <p:nvPr/>
        </p:nvSpPr>
        <p:spPr>
          <a:xfrm>
            <a:off x="7025779" y="4813723"/>
            <a:ext cx="32640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5400" dirty="0">
                <a:solidFill>
                  <a:srgbClr val="00869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Paldies!</a:t>
            </a:r>
          </a:p>
        </p:txBody>
      </p:sp>
    </p:spTree>
    <p:extLst>
      <p:ext uri="{BB962C8B-B14F-4D97-AF65-F5344CB8AC3E}">
        <p14:creationId xmlns:p14="http://schemas.microsoft.com/office/powerpoint/2010/main" val="3675096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58B4A-A1F4-4D53-8283-AB9A9FCFD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454" y="4536881"/>
            <a:ext cx="15087600" cy="2341375"/>
          </a:xfrm>
        </p:spPr>
        <p:txBody>
          <a:bodyPr/>
          <a:lstStyle/>
          <a:p>
            <a:r>
              <a:rPr lang="lv-LV" sz="5400" b="1" dirty="0">
                <a:solidFill>
                  <a:srgbClr val="00859B"/>
                </a:solidFill>
              </a:rPr>
              <a:t>Plānotās atbalsta programmas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4503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4" name="Rectangle 123">
            <a:extLst>
              <a:ext uri="{FF2B5EF4-FFF2-40B4-BE49-F238E27FC236}">
                <a16:creationId xmlns:a16="http://schemas.microsoft.com/office/drawing/2014/main" id="{C4E4288A-DFC8-40A2-90E5-70E851A9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7340262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3D88486-DE35-4139-9DE8-37CB3C11B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805" y="6187745"/>
            <a:ext cx="6424680" cy="1026082"/>
          </a:xfrm>
        </p:spPr>
        <p:txBody>
          <a:bodyPr anchor="b">
            <a:normAutofit fontScale="90000"/>
          </a:bodyPr>
          <a:lstStyle/>
          <a:p>
            <a:pPr>
              <a:buClr>
                <a:srgbClr val="06829A"/>
              </a:buClr>
            </a:pPr>
            <a:r>
              <a:rPr lang="lv-LV" sz="6000" dirty="0"/>
              <a:t>Sociālo un pašvaldības īres  mājokļu būvniecība un atjaunošana</a:t>
            </a:r>
          </a:p>
        </p:txBody>
      </p:sp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A94A2FC9-6D19-473C-B868-99FDB2044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7170" y="619444"/>
            <a:ext cx="2801128" cy="2524998"/>
          </a:xfrm>
          <a:custGeom>
            <a:avLst/>
            <a:gdLst>
              <a:gd name="connsiteX0" fmla="*/ 530616 w 1859834"/>
              <a:gd name="connsiteY0" fmla="*/ 0 h 1676546"/>
              <a:gd name="connsiteX1" fmla="*/ 1331006 w 1859834"/>
              <a:gd name="connsiteY1" fmla="*/ 0 h 1676546"/>
              <a:gd name="connsiteX2" fmla="*/ 1445347 w 1859834"/>
              <a:gd name="connsiteY2" fmla="*/ 65415 h 1676546"/>
              <a:gd name="connsiteX3" fmla="*/ 1845541 w 1859834"/>
              <a:gd name="connsiteY3" fmla="*/ 770436 h 1676546"/>
              <a:gd name="connsiteX4" fmla="*/ 1845541 w 1859834"/>
              <a:gd name="connsiteY4" fmla="*/ 906111 h 1676546"/>
              <a:gd name="connsiteX5" fmla="*/ 1445347 w 1859834"/>
              <a:gd name="connsiteY5" fmla="*/ 1611131 h 1676546"/>
              <a:gd name="connsiteX6" fmla="*/ 1331006 w 1859834"/>
              <a:gd name="connsiteY6" fmla="*/ 1676546 h 1676546"/>
              <a:gd name="connsiteX7" fmla="*/ 530616 w 1859834"/>
              <a:gd name="connsiteY7" fmla="*/ 1676546 h 1676546"/>
              <a:gd name="connsiteX8" fmla="*/ 416275 w 1859834"/>
              <a:gd name="connsiteY8" fmla="*/ 1611131 h 1676546"/>
              <a:gd name="connsiteX9" fmla="*/ 16080 w 1859834"/>
              <a:gd name="connsiteY9" fmla="*/ 906111 h 1676546"/>
              <a:gd name="connsiteX10" fmla="*/ 16080 w 1859834"/>
              <a:gd name="connsiteY10" fmla="*/ 770436 h 1676546"/>
              <a:gd name="connsiteX11" fmla="*/ 416275 w 1859834"/>
              <a:gd name="connsiteY11" fmla="*/ 65415 h 1676546"/>
              <a:gd name="connsiteX12" fmla="*/ 530616 w 1859834"/>
              <a:gd name="connsiteY12" fmla="*/ 0 h 167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59834" h="1676546">
                <a:moveTo>
                  <a:pt x="530616" y="0"/>
                </a:moveTo>
                <a:cubicBezTo>
                  <a:pt x="1331006" y="0"/>
                  <a:pt x="1331006" y="0"/>
                  <a:pt x="1331006" y="0"/>
                </a:cubicBezTo>
                <a:cubicBezTo>
                  <a:pt x="1371502" y="0"/>
                  <a:pt x="1423909" y="29073"/>
                  <a:pt x="1445347" y="65415"/>
                </a:cubicBezTo>
                <a:cubicBezTo>
                  <a:pt x="1845541" y="770436"/>
                  <a:pt x="1845541" y="770436"/>
                  <a:pt x="1845541" y="770436"/>
                </a:cubicBezTo>
                <a:cubicBezTo>
                  <a:pt x="1864599" y="809200"/>
                  <a:pt x="1864599" y="867346"/>
                  <a:pt x="1845541" y="906111"/>
                </a:cubicBezTo>
                <a:cubicBezTo>
                  <a:pt x="1445347" y="1611131"/>
                  <a:pt x="1445347" y="1611131"/>
                  <a:pt x="1445347" y="1611131"/>
                </a:cubicBezTo>
                <a:cubicBezTo>
                  <a:pt x="1423909" y="1647474"/>
                  <a:pt x="1371502" y="1676546"/>
                  <a:pt x="1331006" y="1676546"/>
                </a:cubicBezTo>
                <a:lnTo>
                  <a:pt x="530616" y="1676546"/>
                </a:lnTo>
                <a:cubicBezTo>
                  <a:pt x="487738" y="1676546"/>
                  <a:pt x="435332" y="1647474"/>
                  <a:pt x="416275" y="1611131"/>
                </a:cubicBezTo>
                <a:cubicBezTo>
                  <a:pt x="16080" y="906111"/>
                  <a:pt x="16080" y="906111"/>
                  <a:pt x="16080" y="906111"/>
                </a:cubicBezTo>
                <a:cubicBezTo>
                  <a:pt x="-5359" y="867346"/>
                  <a:pt x="-5359" y="809200"/>
                  <a:pt x="16080" y="770436"/>
                </a:cubicBezTo>
                <a:cubicBezTo>
                  <a:pt x="416275" y="65415"/>
                  <a:pt x="416275" y="65415"/>
                  <a:pt x="416275" y="65415"/>
                </a:cubicBezTo>
                <a:cubicBezTo>
                  <a:pt x="435332" y="29073"/>
                  <a:pt x="487738" y="0"/>
                  <a:pt x="530616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248859D3-3ED7-45B7-8938-FDD038274D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9957" y="1199687"/>
            <a:ext cx="1555552" cy="1360458"/>
          </a:xfrm>
          <a:prstGeom prst="rect">
            <a:avLst/>
          </a:prstGeom>
        </p:spPr>
      </p:pic>
      <p:sp>
        <p:nvSpPr>
          <p:cNvPr id="128" name="Freeform: Shape 127">
            <a:extLst>
              <a:ext uri="{FF2B5EF4-FFF2-40B4-BE49-F238E27FC236}">
                <a16:creationId xmlns:a16="http://schemas.microsoft.com/office/drawing/2014/main" id="{8BED0409-854E-49C4-876E-A78C6D881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87274" y="3401015"/>
            <a:ext cx="6109232" cy="6011115"/>
          </a:xfrm>
          <a:custGeom>
            <a:avLst/>
            <a:gdLst>
              <a:gd name="connsiteX0" fmla="*/ 2353286 w 3293367"/>
              <a:gd name="connsiteY0" fmla="*/ 2104683 h 3240573"/>
              <a:gd name="connsiteX1" fmla="*/ 2868450 w 3293367"/>
              <a:gd name="connsiteY1" fmla="*/ 2104683 h 3240573"/>
              <a:gd name="connsiteX2" fmla="*/ 2892703 w 3293367"/>
              <a:gd name="connsiteY2" fmla="*/ 2107904 h 3240573"/>
              <a:gd name="connsiteX3" fmla="*/ 2909383 w 3293367"/>
              <a:gd name="connsiteY3" fmla="*/ 2114898 h 3240573"/>
              <a:gd name="connsiteX4" fmla="*/ 2899189 w 3293367"/>
              <a:gd name="connsiteY4" fmla="*/ 2132529 h 3240573"/>
              <a:gd name="connsiteX5" fmla="*/ 2538022 w 3293367"/>
              <a:gd name="connsiteY5" fmla="*/ 2757176 h 3240573"/>
              <a:gd name="connsiteX6" fmla="*/ 2322847 w 3293367"/>
              <a:gd name="connsiteY6" fmla="*/ 2882232 h 3240573"/>
              <a:gd name="connsiteX7" fmla="*/ 2149884 w 3293367"/>
              <a:gd name="connsiteY7" fmla="*/ 2882232 h 3240573"/>
              <a:gd name="connsiteX8" fmla="*/ 2129707 w 3293367"/>
              <a:gd name="connsiteY8" fmla="*/ 2882232 h 3240573"/>
              <a:gd name="connsiteX9" fmla="*/ 2110453 w 3293367"/>
              <a:gd name="connsiteY9" fmla="*/ 2849077 h 3240573"/>
              <a:gd name="connsiteX10" fmla="*/ 2016148 w 3293367"/>
              <a:gd name="connsiteY10" fmla="*/ 2686675 h 3240573"/>
              <a:gd name="connsiteX11" fmla="*/ 2016148 w 3293367"/>
              <a:gd name="connsiteY11" fmla="*/ 2595774 h 3240573"/>
              <a:gd name="connsiteX12" fmla="*/ 2274287 w 3293367"/>
              <a:gd name="connsiteY12" fmla="*/ 2151242 h 3240573"/>
              <a:gd name="connsiteX13" fmla="*/ 2353286 w 3293367"/>
              <a:gd name="connsiteY13" fmla="*/ 2104683 h 3240573"/>
              <a:gd name="connsiteX14" fmla="*/ 939150 w 3293367"/>
              <a:gd name="connsiteY14" fmla="*/ 0 h 3240573"/>
              <a:gd name="connsiteX15" fmla="*/ 2322847 w 3293367"/>
              <a:gd name="connsiteY15" fmla="*/ 0 h 3240573"/>
              <a:gd name="connsiteX16" fmla="*/ 2538022 w 3293367"/>
              <a:gd name="connsiteY16" fmla="*/ 125055 h 3240573"/>
              <a:gd name="connsiteX17" fmla="*/ 3228376 w 3293367"/>
              <a:gd name="connsiteY17" fmla="*/ 1319038 h 3240573"/>
              <a:gd name="connsiteX18" fmla="*/ 3228376 w 3293367"/>
              <a:gd name="connsiteY18" fmla="*/ 1563194 h 3240573"/>
              <a:gd name="connsiteX19" fmla="*/ 2972043 w 3293367"/>
              <a:gd name="connsiteY19" fmla="*/ 2006528 h 3240573"/>
              <a:gd name="connsiteX20" fmla="*/ 2950440 w 3293367"/>
              <a:gd name="connsiteY20" fmla="*/ 2043890 h 3240573"/>
              <a:gd name="connsiteX21" fmla="*/ 2951200 w 3293367"/>
              <a:gd name="connsiteY21" fmla="*/ 2044209 h 3240573"/>
              <a:gd name="connsiteX22" fmla="*/ 2989324 w 3293367"/>
              <a:gd name="connsiteY22" fmla="*/ 2082660 h 3240573"/>
              <a:gd name="connsiteX23" fmla="*/ 3279247 w 3293367"/>
              <a:gd name="connsiteY23" fmla="*/ 2584089 h 3240573"/>
              <a:gd name="connsiteX24" fmla="*/ 3279247 w 3293367"/>
              <a:gd name="connsiteY24" fmla="*/ 2686626 h 3240573"/>
              <a:gd name="connsiteX25" fmla="*/ 2989324 w 3293367"/>
              <a:gd name="connsiteY25" fmla="*/ 3188054 h 3240573"/>
              <a:gd name="connsiteX26" fmla="*/ 2898957 w 3293367"/>
              <a:gd name="connsiteY26" fmla="*/ 3240573 h 3240573"/>
              <a:gd name="connsiteX27" fmla="*/ 2317855 w 3293367"/>
              <a:gd name="connsiteY27" fmla="*/ 3240573 h 3240573"/>
              <a:gd name="connsiteX28" fmla="*/ 2228744 w 3293367"/>
              <a:gd name="connsiteY28" fmla="*/ 3188054 h 3240573"/>
              <a:gd name="connsiteX29" fmla="*/ 2072563 w 3293367"/>
              <a:gd name="connsiteY29" fmla="*/ 2919100 h 3240573"/>
              <a:gd name="connsiteX30" fmla="*/ 2054920 w 3293367"/>
              <a:gd name="connsiteY30" fmla="*/ 2888716 h 3240573"/>
              <a:gd name="connsiteX31" fmla="*/ 2068802 w 3293367"/>
              <a:gd name="connsiteY31" fmla="*/ 2888716 h 3240573"/>
              <a:gd name="connsiteX32" fmla="*/ 2134418 w 3293367"/>
              <a:gd name="connsiteY32" fmla="*/ 2888716 h 3240573"/>
              <a:gd name="connsiteX33" fmla="*/ 2162922 w 3293367"/>
              <a:gd name="connsiteY33" fmla="*/ 2937803 h 3240573"/>
              <a:gd name="connsiteX34" fmla="*/ 2271824 w 3293367"/>
              <a:gd name="connsiteY34" fmla="*/ 3125340 h 3240573"/>
              <a:gd name="connsiteX35" fmla="*/ 2350824 w 3293367"/>
              <a:gd name="connsiteY35" fmla="*/ 3171900 h 3240573"/>
              <a:gd name="connsiteX36" fmla="*/ 2865989 w 3293367"/>
              <a:gd name="connsiteY36" fmla="*/ 3171900 h 3240573"/>
              <a:gd name="connsiteX37" fmla="*/ 2946100 w 3293367"/>
              <a:gd name="connsiteY37" fmla="*/ 3125340 h 3240573"/>
              <a:gd name="connsiteX38" fmla="*/ 3203126 w 3293367"/>
              <a:gd name="connsiteY38" fmla="*/ 2680809 h 3240573"/>
              <a:gd name="connsiteX39" fmla="*/ 3203126 w 3293367"/>
              <a:gd name="connsiteY39" fmla="*/ 2589906 h 3240573"/>
              <a:gd name="connsiteX40" fmla="*/ 2946100 w 3293367"/>
              <a:gd name="connsiteY40" fmla="*/ 2145375 h 3240573"/>
              <a:gd name="connsiteX41" fmla="*/ 2912303 w 3293367"/>
              <a:gd name="connsiteY41" fmla="*/ 2111287 h 3240573"/>
              <a:gd name="connsiteX42" fmla="*/ 2908392 w 3293367"/>
              <a:gd name="connsiteY42" fmla="*/ 2109648 h 3240573"/>
              <a:gd name="connsiteX43" fmla="*/ 2929357 w 3293367"/>
              <a:gd name="connsiteY43" fmla="*/ 2073390 h 3240573"/>
              <a:gd name="connsiteX44" fmla="*/ 2944948 w 3293367"/>
              <a:gd name="connsiteY44" fmla="*/ 2046424 h 3240573"/>
              <a:gd name="connsiteX45" fmla="*/ 2928777 w 3293367"/>
              <a:gd name="connsiteY45" fmla="*/ 2039643 h 3240573"/>
              <a:gd name="connsiteX46" fmla="*/ 2901420 w 3293367"/>
              <a:gd name="connsiteY46" fmla="*/ 2036009 h 3240573"/>
              <a:gd name="connsiteX47" fmla="*/ 2320317 w 3293367"/>
              <a:gd name="connsiteY47" fmla="*/ 2036009 h 3240573"/>
              <a:gd name="connsiteX48" fmla="*/ 2231207 w 3293367"/>
              <a:gd name="connsiteY48" fmla="*/ 2088527 h 3240573"/>
              <a:gd name="connsiteX49" fmla="*/ 1940028 w 3293367"/>
              <a:gd name="connsiteY49" fmla="*/ 2589956 h 3240573"/>
              <a:gd name="connsiteX50" fmla="*/ 1940028 w 3293367"/>
              <a:gd name="connsiteY50" fmla="*/ 2692493 h 3240573"/>
              <a:gd name="connsiteX51" fmla="*/ 2036139 w 3293367"/>
              <a:gd name="connsiteY51" fmla="*/ 2858003 h 3240573"/>
              <a:gd name="connsiteX52" fmla="*/ 2050209 w 3293367"/>
              <a:gd name="connsiteY52" fmla="*/ 2882232 h 3240573"/>
              <a:gd name="connsiteX53" fmla="*/ 1985031 w 3293367"/>
              <a:gd name="connsiteY53" fmla="*/ 2882232 h 3240573"/>
              <a:gd name="connsiteX54" fmla="*/ 939150 w 3293367"/>
              <a:gd name="connsiteY54" fmla="*/ 2882232 h 3240573"/>
              <a:gd name="connsiteX55" fmla="*/ 726963 w 3293367"/>
              <a:gd name="connsiteY55" fmla="*/ 2757176 h 3240573"/>
              <a:gd name="connsiteX56" fmla="*/ 33622 w 3293367"/>
              <a:gd name="connsiteY56" fmla="*/ 1563194 h 3240573"/>
              <a:gd name="connsiteX57" fmla="*/ 33622 w 3293367"/>
              <a:gd name="connsiteY57" fmla="*/ 1319038 h 3240573"/>
              <a:gd name="connsiteX58" fmla="*/ 726963 w 3293367"/>
              <a:gd name="connsiteY58" fmla="*/ 125055 h 3240573"/>
              <a:gd name="connsiteX59" fmla="*/ 939150 w 3293367"/>
              <a:gd name="connsiteY59" fmla="*/ 0 h 3240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293367" h="3240573">
                <a:moveTo>
                  <a:pt x="2353286" y="2104683"/>
                </a:moveTo>
                <a:cubicBezTo>
                  <a:pt x="2353286" y="2104683"/>
                  <a:pt x="2353286" y="2104683"/>
                  <a:pt x="2868450" y="2104683"/>
                </a:cubicBezTo>
                <a:cubicBezTo>
                  <a:pt x="2876795" y="2104683"/>
                  <a:pt x="2884932" y="2105791"/>
                  <a:pt x="2892703" y="2107904"/>
                </a:cubicBezTo>
                <a:lnTo>
                  <a:pt x="2909383" y="2114898"/>
                </a:lnTo>
                <a:lnTo>
                  <a:pt x="2899189" y="2132529"/>
                </a:lnTo>
                <a:cubicBezTo>
                  <a:pt x="2807017" y="2291942"/>
                  <a:pt x="2689037" y="2495992"/>
                  <a:pt x="2538022" y="2757176"/>
                </a:cubicBezTo>
                <a:cubicBezTo>
                  <a:pt x="2493195" y="2834591"/>
                  <a:pt x="2412503" y="2882232"/>
                  <a:pt x="2322847" y="2882232"/>
                </a:cubicBezTo>
                <a:cubicBezTo>
                  <a:pt x="2322847" y="2882232"/>
                  <a:pt x="2322847" y="2882232"/>
                  <a:pt x="2149884" y="2882232"/>
                </a:cubicBezTo>
                <a:lnTo>
                  <a:pt x="2129707" y="2882232"/>
                </a:lnTo>
                <a:lnTo>
                  <a:pt x="2110453" y="2849077"/>
                </a:lnTo>
                <a:cubicBezTo>
                  <a:pt x="2083644" y="2802909"/>
                  <a:pt x="2052449" y="2749188"/>
                  <a:pt x="2016148" y="2686675"/>
                </a:cubicBezTo>
                <a:cubicBezTo>
                  <a:pt x="1999459" y="2658961"/>
                  <a:pt x="1999459" y="2623488"/>
                  <a:pt x="2016148" y="2595774"/>
                </a:cubicBezTo>
                <a:cubicBezTo>
                  <a:pt x="2016148" y="2595774"/>
                  <a:pt x="2016148" y="2595774"/>
                  <a:pt x="2274287" y="2151242"/>
                </a:cubicBezTo>
                <a:cubicBezTo>
                  <a:pt x="2289865" y="2122420"/>
                  <a:pt x="2321018" y="2104683"/>
                  <a:pt x="2353286" y="2104683"/>
                </a:cubicBezTo>
                <a:close/>
                <a:moveTo>
                  <a:pt x="939150" y="0"/>
                </a:moveTo>
                <a:cubicBezTo>
                  <a:pt x="939150" y="0"/>
                  <a:pt x="939150" y="0"/>
                  <a:pt x="2322847" y="0"/>
                </a:cubicBezTo>
                <a:cubicBezTo>
                  <a:pt x="2412503" y="0"/>
                  <a:pt x="2493195" y="47640"/>
                  <a:pt x="2538022" y="125055"/>
                </a:cubicBezTo>
                <a:cubicBezTo>
                  <a:pt x="2538022" y="125055"/>
                  <a:pt x="2538022" y="125055"/>
                  <a:pt x="3228376" y="1319038"/>
                </a:cubicBezTo>
                <a:cubicBezTo>
                  <a:pt x="3273205" y="1393476"/>
                  <a:pt x="3273205" y="1488756"/>
                  <a:pt x="3228376" y="1563194"/>
                </a:cubicBezTo>
                <a:cubicBezTo>
                  <a:pt x="3228376" y="1563194"/>
                  <a:pt x="3228376" y="1563194"/>
                  <a:pt x="2972043" y="2006528"/>
                </a:cubicBezTo>
                <a:lnTo>
                  <a:pt x="2950440" y="2043890"/>
                </a:lnTo>
                <a:lnTo>
                  <a:pt x="2951200" y="2044209"/>
                </a:lnTo>
                <a:cubicBezTo>
                  <a:pt x="2966732" y="2053275"/>
                  <a:pt x="2979910" y="2066404"/>
                  <a:pt x="2989324" y="2082660"/>
                </a:cubicBezTo>
                <a:cubicBezTo>
                  <a:pt x="2989324" y="2082660"/>
                  <a:pt x="2989324" y="2082660"/>
                  <a:pt x="3279247" y="2584089"/>
                </a:cubicBezTo>
                <a:cubicBezTo>
                  <a:pt x="3298074" y="2615350"/>
                  <a:pt x="3298074" y="2655364"/>
                  <a:pt x="3279247" y="2686626"/>
                </a:cubicBezTo>
                <a:cubicBezTo>
                  <a:pt x="3279247" y="2686626"/>
                  <a:pt x="3279247" y="2686626"/>
                  <a:pt x="2989324" y="3188054"/>
                </a:cubicBezTo>
                <a:cubicBezTo>
                  <a:pt x="2970497" y="3220565"/>
                  <a:pt x="2936610" y="3240573"/>
                  <a:pt x="2898957" y="3240573"/>
                </a:cubicBezTo>
                <a:cubicBezTo>
                  <a:pt x="2898957" y="3240573"/>
                  <a:pt x="2898957" y="3240573"/>
                  <a:pt x="2317855" y="3240573"/>
                </a:cubicBezTo>
                <a:cubicBezTo>
                  <a:pt x="2281457" y="3240573"/>
                  <a:pt x="2246316" y="3220565"/>
                  <a:pt x="2228744" y="3188054"/>
                </a:cubicBezTo>
                <a:cubicBezTo>
                  <a:pt x="2228744" y="3188054"/>
                  <a:pt x="2228744" y="3188054"/>
                  <a:pt x="2072563" y="2919100"/>
                </a:cubicBezTo>
                <a:lnTo>
                  <a:pt x="2054920" y="2888716"/>
                </a:lnTo>
                <a:lnTo>
                  <a:pt x="2068802" y="2888716"/>
                </a:lnTo>
                <a:lnTo>
                  <a:pt x="2134418" y="2888716"/>
                </a:lnTo>
                <a:lnTo>
                  <a:pt x="2162922" y="2937803"/>
                </a:lnTo>
                <a:cubicBezTo>
                  <a:pt x="2271824" y="3125340"/>
                  <a:pt x="2271824" y="3125340"/>
                  <a:pt x="2271824" y="3125340"/>
                </a:cubicBezTo>
                <a:cubicBezTo>
                  <a:pt x="2287402" y="3154162"/>
                  <a:pt x="2318557" y="3171900"/>
                  <a:pt x="2350824" y="3171900"/>
                </a:cubicBezTo>
                <a:cubicBezTo>
                  <a:pt x="2865989" y="3171900"/>
                  <a:pt x="2865989" y="3171900"/>
                  <a:pt x="2865989" y="3171900"/>
                </a:cubicBezTo>
                <a:cubicBezTo>
                  <a:pt x="2899368" y="3171900"/>
                  <a:pt x="2929410" y="3154162"/>
                  <a:pt x="2946100" y="3125340"/>
                </a:cubicBezTo>
                <a:cubicBezTo>
                  <a:pt x="3203126" y="2680809"/>
                  <a:pt x="3203126" y="2680809"/>
                  <a:pt x="3203126" y="2680809"/>
                </a:cubicBezTo>
                <a:cubicBezTo>
                  <a:pt x="3219816" y="2653094"/>
                  <a:pt x="3219816" y="2617620"/>
                  <a:pt x="3203126" y="2589906"/>
                </a:cubicBezTo>
                <a:cubicBezTo>
                  <a:pt x="2946100" y="2145375"/>
                  <a:pt x="2946100" y="2145375"/>
                  <a:pt x="2946100" y="2145375"/>
                </a:cubicBezTo>
                <a:cubicBezTo>
                  <a:pt x="2937755" y="2130963"/>
                  <a:pt x="2926072" y="2119323"/>
                  <a:pt x="2912303" y="2111287"/>
                </a:cubicBezTo>
                <a:lnTo>
                  <a:pt x="2908392" y="2109648"/>
                </a:lnTo>
                <a:lnTo>
                  <a:pt x="2929357" y="2073390"/>
                </a:lnTo>
                <a:lnTo>
                  <a:pt x="2944948" y="2046424"/>
                </a:lnTo>
                <a:lnTo>
                  <a:pt x="2928777" y="2039643"/>
                </a:lnTo>
                <a:cubicBezTo>
                  <a:pt x="2920010" y="2037259"/>
                  <a:pt x="2910833" y="2036009"/>
                  <a:pt x="2901420" y="2036009"/>
                </a:cubicBezTo>
                <a:cubicBezTo>
                  <a:pt x="2320317" y="2036009"/>
                  <a:pt x="2320317" y="2036009"/>
                  <a:pt x="2320317" y="2036009"/>
                </a:cubicBezTo>
                <a:cubicBezTo>
                  <a:pt x="2283920" y="2036009"/>
                  <a:pt x="2248778" y="2056016"/>
                  <a:pt x="2231207" y="2088527"/>
                </a:cubicBezTo>
                <a:cubicBezTo>
                  <a:pt x="1940028" y="2589956"/>
                  <a:pt x="1940028" y="2589956"/>
                  <a:pt x="1940028" y="2589956"/>
                </a:cubicBezTo>
                <a:cubicBezTo>
                  <a:pt x="1921201" y="2621217"/>
                  <a:pt x="1921201" y="2661231"/>
                  <a:pt x="1940028" y="2692493"/>
                </a:cubicBezTo>
                <a:cubicBezTo>
                  <a:pt x="1976425" y="2755171"/>
                  <a:pt x="2008272" y="2810015"/>
                  <a:pt x="2036139" y="2858003"/>
                </a:cubicBezTo>
                <a:lnTo>
                  <a:pt x="2050209" y="2882232"/>
                </a:lnTo>
                <a:lnTo>
                  <a:pt x="1985031" y="2882232"/>
                </a:lnTo>
                <a:cubicBezTo>
                  <a:pt x="1782341" y="2882232"/>
                  <a:pt x="1458037" y="2882232"/>
                  <a:pt x="939150" y="2882232"/>
                </a:cubicBezTo>
                <a:cubicBezTo>
                  <a:pt x="852483" y="2882232"/>
                  <a:pt x="768803" y="2834591"/>
                  <a:pt x="726963" y="2757176"/>
                </a:cubicBezTo>
                <a:cubicBezTo>
                  <a:pt x="726963" y="2757176"/>
                  <a:pt x="726963" y="2757176"/>
                  <a:pt x="33622" y="1563194"/>
                </a:cubicBezTo>
                <a:cubicBezTo>
                  <a:pt x="-11207" y="1488756"/>
                  <a:pt x="-11207" y="1393476"/>
                  <a:pt x="33622" y="1319038"/>
                </a:cubicBezTo>
                <a:cubicBezTo>
                  <a:pt x="33622" y="1319038"/>
                  <a:pt x="33622" y="1319038"/>
                  <a:pt x="726963" y="125055"/>
                </a:cubicBezTo>
                <a:cubicBezTo>
                  <a:pt x="768803" y="47640"/>
                  <a:pt x="852483" y="0"/>
                  <a:pt x="939150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130" name="Freeform: Shape 129">
            <a:extLst>
              <a:ext uri="{FF2B5EF4-FFF2-40B4-BE49-F238E27FC236}">
                <a16:creationId xmlns:a16="http://schemas.microsoft.com/office/drawing/2014/main" id="{D4340B2E-01FD-4F5D-9C4D-AD3923AD2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361953" y="1199687"/>
            <a:ext cx="4707527" cy="4243467"/>
          </a:xfrm>
          <a:custGeom>
            <a:avLst/>
            <a:gdLst>
              <a:gd name="connsiteX0" fmla="*/ 944317 w 3309879"/>
              <a:gd name="connsiteY0" fmla="*/ 0 h 2983688"/>
              <a:gd name="connsiteX1" fmla="*/ 2368743 w 3309879"/>
              <a:gd name="connsiteY1" fmla="*/ 0 h 2983688"/>
              <a:gd name="connsiteX2" fmla="*/ 2572231 w 3309879"/>
              <a:gd name="connsiteY2" fmla="*/ 116416 h 2983688"/>
              <a:gd name="connsiteX3" fmla="*/ 3284443 w 3309879"/>
              <a:gd name="connsiteY3" fmla="*/ 1371117 h 2983688"/>
              <a:gd name="connsiteX4" fmla="*/ 3284443 w 3309879"/>
              <a:gd name="connsiteY4" fmla="*/ 1612573 h 2983688"/>
              <a:gd name="connsiteX5" fmla="*/ 2572231 w 3309879"/>
              <a:gd name="connsiteY5" fmla="*/ 2867272 h 2983688"/>
              <a:gd name="connsiteX6" fmla="*/ 2368743 w 3309879"/>
              <a:gd name="connsiteY6" fmla="*/ 2983688 h 2983688"/>
              <a:gd name="connsiteX7" fmla="*/ 944317 w 3309879"/>
              <a:gd name="connsiteY7" fmla="*/ 2983688 h 2983688"/>
              <a:gd name="connsiteX8" fmla="*/ 740830 w 3309879"/>
              <a:gd name="connsiteY8" fmla="*/ 2867272 h 2983688"/>
              <a:gd name="connsiteX9" fmla="*/ 28617 w 3309879"/>
              <a:gd name="connsiteY9" fmla="*/ 1612573 h 2983688"/>
              <a:gd name="connsiteX10" fmla="*/ 28617 w 3309879"/>
              <a:gd name="connsiteY10" fmla="*/ 1371117 h 2983688"/>
              <a:gd name="connsiteX11" fmla="*/ 740830 w 3309879"/>
              <a:gd name="connsiteY11" fmla="*/ 116416 h 2983688"/>
              <a:gd name="connsiteX12" fmla="*/ 944317 w 3309879"/>
              <a:gd name="connsiteY12" fmla="*/ 0 h 2983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309879" h="2983688">
                <a:moveTo>
                  <a:pt x="944317" y="0"/>
                </a:moveTo>
                <a:cubicBezTo>
                  <a:pt x="2368743" y="0"/>
                  <a:pt x="2368743" y="0"/>
                  <a:pt x="2368743" y="0"/>
                </a:cubicBezTo>
                <a:cubicBezTo>
                  <a:pt x="2440811" y="0"/>
                  <a:pt x="2534078" y="51740"/>
                  <a:pt x="2572231" y="116416"/>
                </a:cubicBezTo>
                <a:cubicBezTo>
                  <a:pt x="3284443" y="1371117"/>
                  <a:pt x="3284443" y="1371117"/>
                  <a:pt x="3284443" y="1371117"/>
                </a:cubicBezTo>
                <a:cubicBezTo>
                  <a:pt x="3318358" y="1440104"/>
                  <a:pt x="3318358" y="1543584"/>
                  <a:pt x="3284443" y="1612573"/>
                </a:cubicBezTo>
                <a:cubicBezTo>
                  <a:pt x="2572231" y="2867272"/>
                  <a:pt x="2572231" y="2867272"/>
                  <a:pt x="2572231" y="2867272"/>
                </a:cubicBezTo>
                <a:cubicBezTo>
                  <a:pt x="2534078" y="2931949"/>
                  <a:pt x="2440811" y="2983688"/>
                  <a:pt x="2368743" y="2983688"/>
                </a:cubicBezTo>
                <a:lnTo>
                  <a:pt x="944317" y="2983688"/>
                </a:lnTo>
                <a:cubicBezTo>
                  <a:pt x="868010" y="2983688"/>
                  <a:pt x="774745" y="2931949"/>
                  <a:pt x="740830" y="2867272"/>
                </a:cubicBezTo>
                <a:cubicBezTo>
                  <a:pt x="28617" y="1612573"/>
                  <a:pt x="28617" y="1612573"/>
                  <a:pt x="28617" y="1612573"/>
                </a:cubicBezTo>
                <a:cubicBezTo>
                  <a:pt x="-9538" y="1543584"/>
                  <a:pt x="-9538" y="1440104"/>
                  <a:pt x="28617" y="1371117"/>
                </a:cubicBezTo>
                <a:cubicBezTo>
                  <a:pt x="740830" y="116416"/>
                  <a:pt x="740830" y="116416"/>
                  <a:pt x="740830" y="116416"/>
                </a:cubicBezTo>
                <a:cubicBezTo>
                  <a:pt x="774745" y="51740"/>
                  <a:pt x="868010" y="0"/>
                  <a:pt x="944317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26472530-801A-439C-ADD0-467463C35B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9477" y="1803138"/>
            <a:ext cx="2552474" cy="3036563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45231-6101-4A5D-B658-FF4CE97D2694}"/>
              </a:ext>
            </a:extLst>
          </p:cNvPr>
          <p:cNvSpPr txBox="1">
            <a:spLocks/>
          </p:cNvSpPr>
          <p:nvPr/>
        </p:nvSpPr>
        <p:spPr>
          <a:xfrm>
            <a:off x="16184016" y="8994987"/>
            <a:ext cx="577991" cy="43349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53"/>
              </a:spcAft>
              <a:buClrTx/>
              <a:buSzTx/>
              <a:buFontTx/>
              <a:buNone/>
              <a:tabLst/>
              <a:defRPr/>
            </a:pPr>
            <a:fld id="{0E466ADA-D24F-4538-A237-D6F0255529BA}" type="slidenum">
              <a:rPr kumimoji="0" lang="en-US" altLang="lv-LV" sz="256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53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lv-LV" sz="256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pic>
        <p:nvPicPr>
          <p:cNvPr id="12" name="Picture 11" descr="A screenshot of a cell phone&#10;&#10;Description automatically generated">
            <a:extLst>
              <a:ext uri="{FF2B5EF4-FFF2-40B4-BE49-F238E27FC236}">
                <a16:creationId xmlns:a16="http://schemas.microsoft.com/office/drawing/2014/main" id="{F9F2A6C9-8D2A-4782-A7EA-F1EDB02D65FC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60"/>
          <a:stretch/>
        </p:blipFill>
        <p:spPr>
          <a:xfrm>
            <a:off x="9507572" y="3502715"/>
            <a:ext cx="1897861" cy="1732598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D267B4D-2B55-4870-8FF0-D0897D8C9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8952" y="4690220"/>
            <a:ext cx="6703946" cy="286591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lv-LV" sz="4000" b="1" dirty="0">
                <a:solidFill>
                  <a:srgbClr val="06829A"/>
                </a:solidFill>
              </a:rPr>
              <a:t>60.9 M EUR (MFF)</a:t>
            </a:r>
          </a:p>
          <a:p>
            <a:pPr marL="0" indent="0" algn="ctr">
              <a:buNone/>
            </a:pPr>
            <a:endParaRPr lang="lv-LV" sz="700" b="1" dirty="0">
              <a:solidFill>
                <a:srgbClr val="06829A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3415611-0EE9-447D-AE98-1B28CA81F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439477" y="9168835"/>
            <a:ext cx="3901559" cy="519289"/>
          </a:xfrm>
        </p:spPr>
        <p:txBody>
          <a:bodyPr/>
          <a:lstStyle/>
          <a:p>
            <a:fld id="{262A3B16-4785-486C-B351-A93E10E4BD9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149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7340262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676894" cy="975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1290" y="969428"/>
            <a:ext cx="1604860" cy="120491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endParaRPr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C5A4F80-0379-41CF-A18C-A480622E2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117" y="2174344"/>
            <a:ext cx="5094659" cy="608669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lv-LV" sz="6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Programmas mērķis un sagaidāmie rezultāti</a:t>
            </a:r>
            <a:endParaRPr lang="en-US" sz="68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50A97D-14A1-4242-A2C9-7E9DA8EEC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7066" y="188976"/>
            <a:ext cx="10010771" cy="94183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lv-LV" sz="2800" b="1" dirty="0">
                <a:solidFill>
                  <a:schemeClr val="accent3">
                    <a:lumMod val="75000"/>
                  </a:schemeClr>
                </a:solidFill>
              </a:rPr>
              <a:t>Mērķis un sagaidāmie rezultāti: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lv-LV" sz="2800" b="1" dirty="0">
              <a:solidFill>
                <a:schemeClr val="accent3">
                  <a:lumMod val="75000"/>
                </a:schemeClr>
              </a:solidFill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lv-LV" sz="2800" dirty="0"/>
              <a:t>Atbilstoša mājokļa pieejamība iedzīvotājiem ar viszemākajiem ienākumiem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lv-LV" sz="2800" dirty="0"/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lv-LV" sz="2800" dirty="0"/>
              <a:t>Samazināt rindas </a:t>
            </a:r>
            <a:r>
              <a:rPr lang="lv-LV" sz="2800"/>
              <a:t>pašvaldībās uz mājokli </a:t>
            </a:r>
            <a:r>
              <a:rPr lang="lv-LV" sz="2800" dirty="0"/>
              <a:t>par ~1800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lv-LV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E27BEE-18D1-4E54-B906-A486BD01668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marL="0" marR="0" lvl="0" indent="0" algn="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lang="lv-LV" sz="1707" b="1" i="0" u="none" strike="noStrike" kern="0" cap="none" spc="0" normalizeH="0" baseline="0" noProof="0" smtClean="0">
                <a:ln>
                  <a:noFill/>
                </a:ln>
                <a:solidFill>
                  <a:srgbClr val="00859B">
                    <a:tint val="75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pPr marL="0" marR="0" lvl="0" indent="0" algn="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lv-LV" sz="1707" b="1" i="0" u="none" strike="noStrike" kern="0" cap="none" spc="0" normalizeH="0" baseline="0" noProof="0" dirty="0">
              <a:ln>
                <a:noFill/>
              </a:ln>
              <a:solidFill>
                <a:srgbClr val="00859B">
                  <a:tint val="75000"/>
                </a:srgbClr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96756667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7340262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676894" cy="975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1290" y="969428"/>
            <a:ext cx="1604860" cy="120491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endParaRPr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C5A4F80-0379-41CF-A18C-A480622E2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117" y="2174344"/>
            <a:ext cx="5094659" cy="608669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lv-LV" sz="6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Nosacījumi atbalsta saņemšanai</a:t>
            </a:r>
            <a:endParaRPr lang="en-US" sz="68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50A97D-14A1-4242-A2C9-7E9DA8EEC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44752" y="335280"/>
            <a:ext cx="10428843" cy="89969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fontAlgn="base">
              <a:buNone/>
            </a:pPr>
            <a:r>
              <a:rPr lang="lv-LV" dirty="0">
                <a:solidFill>
                  <a:srgbClr val="06829A"/>
                </a:solidFill>
              </a:rPr>
              <a:t>Atbalsts</a:t>
            </a:r>
          </a:p>
          <a:p>
            <a:pPr fontAlgn="base"/>
            <a:r>
              <a:rPr lang="lv-LV" dirty="0"/>
              <a:t>Grants pašvaldībai līdz 85% no attiecināmajām izmaksām</a:t>
            </a:r>
          </a:p>
          <a:p>
            <a:pPr marL="0" indent="0" fontAlgn="base">
              <a:buNone/>
            </a:pPr>
            <a:endParaRPr lang="lv-LV" dirty="0">
              <a:solidFill>
                <a:srgbClr val="06829A"/>
              </a:solidFill>
            </a:endParaRPr>
          </a:p>
          <a:p>
            <a:pPr marL="0" indent="0" fontAlgn="base">
              <a:buNone/>
            </a:pPr>
            <a:r>
              <a:rPr lang="lv-LV" dirty="0">
                <a:solidFill>
                  <a:srgbClr val="06829A"/>
                </a:solidFill>
              </a:rPr>
              <a:t>Ierobežojumi atbalsta saņemšanai</a:t>
            </a:r>
          </a:p>
          <a:p>
            <a:pPr fontAlgn="base"/>
            <a:r>
              <a:rPr lang="lv-LV" dirty="0"/>
              <a:t>Atjaunošana - teritorijās ar rindu uz sociālo mājokli </a:t>
            </a:r>
          </a:p>
          <a:p>
            <a:pPr fontAlgn="base"/>
            <a:r>
              <a:rPr lang="lv-LV" dirty="0"/>
              <a:t>Būvniecība</a:t>
            </a:r>
            <a:r>
              <a:rPr lang="lv-LV"/>
              <a:t>/rekonstrukcija </a:t>
            </a:r>
            <a:r>
              <a:rPr lang="lv-LV" dirty="0"/>
              <a:t>- teritorijās, ar rindu uz sociālo mājokli un kur notiek vai tiek plānota uzņēmējdarbību un nodarbinātību veicinošu projektu īstenošana</a:t>
            </a:r>
          </a:p>
          <a:p>
            <a:pPr marL="0" indent="0" fontAlgn="base">
              <a:buNone/>
            </a:pPr>
            <a:endParaRPr lang="lv-LV" dirty="0"/>
          </a:p>
          <a:p>
            <a:pPr marL="0" indent="0" fontAlgn="base">
              <a:buNone/>
            </a:pPr>
            <a:r>
              <a:rPr lang="lv-LV" dirty="0">
                <a:solidFill>
                  <a:srgbClr val="06829A"/>
                </a:solidFill>
              </a:rPr>
              <a:t>Ierobežotas būvniecības izmaksas</a:t>
            </a:r>
          </a:p>
          <a:p>
            <a:pPr fontAlgn="base"/>
            <a:r>
              <a:rPr lang="lv-LV" dirty="0"/>
              <a:t>Atjaunošanai - </a:t>
            </a:r>
            <a:r>
              <a:rPr lang="lv-LV" dirty="0">
                <a:solidFill>
                  <a:srgbClr val="06829A"/>
                </a:solidFill>
              </a:rPr>
              <a:t>350 EUR/m2 </a:t>
            </a:r>
          </a:p>
          <a:p>
            <a:pPr fontAlgn="base"/>
            <a:r>
              <a:rPr lang="lv-LV" dirty="0"/>
              <a:t>Jaunu māju būvniecībai vai esošo ēku pārbūvei - </a:t>
            </a:r>
            <a:r>
              <a:rPr lang="lv-LV" dirty="0">
                <a:solidFill>
                  <a:srgbClr val="06829A"/>
                </a:solidFill>
              </a:rPr>
              <a:t>1200 EUR/m2 </a:t>
            </a:r>
          </a:p>
          <a:p>
            <a:pPr marL="0" indent="0" fontAlgn="base">
              <a:buNone/>
            </a:pPr>
            <a:endParaRPr lang="lv-LV" dirty="0"/>
          </a:p>
          <a:p>
            <a:pPr marL="0" indent="0" fontAlgn="base">
              <a:buNone/>
            </a:pPr>
            <a:r>
              <a:rPr lang="lv-LV" dirty="0">
                <a:solidFill>
                  <a:srgbClr val="06829A"/>
                </a:solidFill>
              </a:rPr>
              <a:t>Ēku uzturēšana</a:t>
            </a:r>
          </a:p>
          <a:p>
            <a:pPr fontAlgn="base"/>
            <a:r>
              <a:rPr lang="lv-LV" dirty="0"/>
              <a:t>jāizstrādā ēkas uzturēšanas plāns ēkas dzīves ciklam</a:t>
            </a:r>
          </a:p>
          <a:p>
            <a:pPr fontAlgn="base"/>
            <a:r>
              <a:rPr lang="lv-LV" dirty="0"/>
              <a:t>atbilstoši šim plānam veic regulāros maksājumus ēkas uzturēšanai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4E9607-D4E6-4796-9339-2D8D18E1C64D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marL="0" marR="0" lvl="0" indent="0" algn="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lang="lv-LV" sz="1707" b="1" i="0" u="none" strike="noStrike" kern="0" cap="none" spc="0" normalizeH="0" baseline="0" noProof="0" smtClean="0">
                <a:ln>
                  <a:noFill/>
                </a:ln>
                <a:solidFill>
                  <a:srgbClr val="00859B">
                    <a:tint val="75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pPr marL="0" marR="0" lvl="0" indent="0" algn="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lv-LV" sz="1707" b="1" i="0" u="none" strike="noStrike" kern="0" cap="none" spc="0" normalizeH="0" baseline="0" noProof="0">
              <a:ln>
                <a:noFill/>
              </a:ln>
              <a:solidFill>
                <a:srgbClr val="00859B">
                  <a:tint val="75000"/>
                </a:srgbClr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0421974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4" name="Rectangle 123">
            <a:extLst>
              <a:ext uri="{FF2B5EF4-FFF2-40B4-BE49-F238E27FC236}">
                <a16:creationId xmlns:a16="http://schemas.microsoft.com/office/drawing/2014/main" id="{C4E4288A-DFC8-40A2-90E5-70E851A9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7340262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3D88486-DE35-4139-9DE8-37CB3C11B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50" y="6191267"/>
            <a:ext cx="6424680" cy="1026082"/>
          </a:xfrm>
        </p:spPr>
        <p:txBody>
          <a:bodyPr anchor="b"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lv-LV" sz="6000" dirty="0">
                <a:solidFill>
                  <a:srgbClr val="06829A"/>
                </a:solidFill>
              </a:rPr>
              <a:t>Vides pieejamības uzlabošana daudzdzīvokļu ēkās izbūvējot liftus </a:t>
            </a:r>
          </a:p>
        </p:txBody>
      </p:sp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A94A2FC9-6D19-473C-B868-99FDB2044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7170" y="619444"/>
            <a:ext cx="2801128" cy="2524998"/>
          </a:xfrm>
          <a:custGeom>
            <a:avLst/>
            <a:gdLst>
              <a:gd name="connsiteX0" fmla="*/ 530616 w 1859834"/>
              <a:gd name="connsiteY0" fmla="*/ 0 h 1676546"/>
              <a:gd name="connsiteX1" fmla="*/ 1331006 w 1859834"/>
              <a:gd name="connsiteY1" fmla="*/ 0 h 1676546"/>
              <a:gd name="connsiteX2" fmla="*/ 1445347 w 1859834"/>
              <a:gd name="connsiteY2" fmla="*/ 65415 h 1676546"/>
              <a:gd name="connsiteX3" fmla="*/ 1845541 w 1859834"/>
              <a:gd name="connsiteY3" fmla="*/ 770436 h 1676546"/>
              <a:gd name="connsiteX4" fmla="*/ 1845541 w 1859834"/>
              <a:gd name="connsiteY4" fmla="*/ 906111 h 1676546"/>
              <a:gd name="connsiteX5" fmla="*/ 1445347 w 1859834"/>
              <a:gd name="connsiteY5" fmla="*/ 1611131 h 1676546"/>
              <a:gd name="connsiteX6" fmla="*/ 1331006 w 1859834"/>
              <a:gd name="connsiteY6" fmla="*/ 1676546 h 1676546"/>
              <a:gd name="connsiteX7" fmla="*/ 530616 w 1859834"/>
              <a:gd name="connsiteY7" fmla="*/ 1676546 h 1676546"/>
              <a:gd name="connsiteX8" fmla="*/ 416275 w 1859834"/>
              <a:gd name="connsiteY8" fmla="*/ 1611131 h 1676546"/>
              <a:gd name="connsiteX9" fmla="*/ 16080 w 1859834"/>
              <a:gd name="connsiteY9" fmla="*/ 906111 h 1676546"/>
              <a:gd name="connsiteX10" fmla="*/ 16080 w 1859834"/>
              <a:gd name="connsiteY10" fmla="*/ 770436 h 1676546"/>
              <a:gd name="connsiteX11" fmla="*/ 416275 w 1859834"/>
              <a:gd name="connsiteY11" fmla="*/ 65415 h 1676546"/>
              <a:gd name="connsiteX12" fmla="*/ 530616 w 1859834"/>
              <a:gd name="connsiteY12" fmla="*/ 0 h 167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59834" h="1676546">
                <a:moveTo>
                  <a:pt x="530616" y="0"/>
                </a:moveTo>
                <a:cubicBezTo>
                  <a:pt x="1331006" y="0"/>
                  <a:pt x="1331006" y="0"/>
                  <a:pt x="1331006" y="0"/>
                </a:cubicBezTo>
                <a:cubicBezTo>
                  <a:pt x="1371502" y="0"/>
                  <a:pt x="1423909" y="29073"/>
                  <a:pt x="1445347" y="65415"/>
                </a:cubicBezTo>
                <a:cubicBezTo>
                  <a:pt x="1845541" y="770436"/>
                  <a:pt x="1845541" y="770436"/>
                  <a:pt x="1845541" y="770436"/>
                </a:cubicBezTo>
                <a:cubicBezTo>
                  <a:pt x="1864599" y="809200"/>
                  <a:pt x="1864599" y="867346"/>
                  <a:pt x="1845541" y="906111"/>
                </a:cubicBezTo>
                <a:cubicBezTo>
                  <a:pt x="1445347" y="1611131"/>
                  <a:pt x="1445347" y="1611131"/>
                  <a:pt x="1445347" y="1611131"/>
                </a:cubicBezTo>
                <a:cubicBezTo>
                  <a:pt x="1423909" y="1647474"/>
                  <a:pt x="1371502" y="1676546"/>
                  <a:pt x="1331006" y="1676546"/>
                </a:cubicBezTo>
                <a:lnTo>
                  <a:pt x="530616" y="1676546"/>
                </a:lnTo>
                <a:cubicBezTo>
                  <a:pt x="487738" y="1676546"/>
                  <a:pt x="435332" y="1647474"/>
                  <a:pt x="416275" y="1611131"/>
                </a:cubicBezTo>
                <a:cubicBezTo>
                  <a:pt x="16080" y="906111"/>
                  <a:pt x="16080" y="906111"/>
                  <a:pt x="16080" y="906111"/>
                </a:cubicBezTo>
                <a:cubicBezTo>
                  <a:pt x="-5359" y="867346"/>
                  <a:pt x="-5359" y="809200"/>
                  <a:pt x="16080" y="770436"/>
                </a:cubicBezTo>
                <a:cubicBezTo>
                  <a:pt x="416275" y="65415"/>
                  <a:pt x="416275" y="65415"/>
                  <a:pt x="416275" y="65415"/>
                </a:cubicBezTo>
                <a:cubicBezTo>
                  <a:pt x="435332" y="29073"/>
                  <a:pt x="487738" y="0"/>
                  <a:pt x="530616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248859D3-3ED7-45B7-8938-FDD038274D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9957" y="1199687"/>
            <a:ext cx="1555552" cy="1360458"/>
          </a:xfrm>
          <a:prstGeom prst="rect">
            <a:avLst/>
          </a:prstGeom>
        </p:spPr>
      </p:pic>
      <p:sp>
        <p:nvSpPr>
          <p:cNvPr id="128" name="Freeform: Shape 127">
            <a:extLst>
              <a:ext uri="{FF2B5EF4-FFF2-40B4-BE49-F238E27FC236}">
                <a16:creationId xmlns:a16="http://schemas.microsoft.com/office/drawing/2014/main" id="{8BED0409-854E-49C4-876E-A78C6D881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87274" y="3401015"/>
            <a:ext cx="6109232" cy="6011115"/>
          </a:xfrm>
          <a:custGeom>
            <a:avLst/>
            <a:gdLst>
              <a:gd name="connsiteX0" fmla="*/ 2353286 w 3293367"/>
              <a:gd name="connsiteY0" fmla="*/ 2104683 h 3240573"/>
              <a:gd name="connsiteX1" fmla="*/ 2868450 w 3293367"/>
              <a:gd name="connsiteY1" fmla="*/ 2104683 h 3240573"/>
              <a:gd name="connsiteX2" fmla="*/ 2892703 w 3293367"/>
              <a:gd name="connsiteY2" fmla="*/ 2107904 h 3240573"/>
              <a:gd name="connsiteX3" fmla="*/ 2909383 w 3293367"/>
              <a:gd name="connsiteY3" fmla="*/ 2114898 h 3240573"/>
              <a:gd name="connsiteX4" fmla="*/ 2899189 w 3293367"/>
              <a:gd name="connsiteY4" fmla="*/ 2132529 h 3240573"/>
              <a:gd name="connsiteX5" fmla="*/ 2538022 w 3293367"/>
              <a:gd name="connsiteY5" fmla="*/ 2757176 h 3240573"/>
              <a:gd name="connsiteX6" fmla="*/ 2322847 w 3293367"/>
              <a:gd name="connsiteY6" fmla="*/ 2882232 h 3240573"/>
              <a:gd name="connsiteX7" fmla="*/ 2149884 w 3293367"/>
              <a:gd name="connsiteY7" fmla="*/ 2882232 h 3240573"/>
              <a:gd name="connsiteX8" fmla="*/ 2129707 w 3293367"/>
              <a:gd name="connsiteY8" fmla="*/ 2882232 h 3240573"/>
              <a:gd name="connsiteX9" fmla="*/ 2110453 w 3293367"/>
              <a:gd name="connsiteY9" fmla="*/ 2849077 h 3240573"/>
              <a:gd name="connsiteX10" fmla="*/ 2016148 w 3293367"/>
              <a:gd name="connsiteY10" fmla="*/ 2686675 h 3240573"/>
              <a:gd name="connsiteX11" fmla="*/ 2016148 w 3293367"/>
              <a:gd name="connsiteY11" fmla="*/ 2595774 h 3240573"/>
              <a:gd name="connsiteX12" fmla="*/ 2274287 w 3293367"/>
              <a:gd name="connsiteY12" fmla="*/ 2151242 h 3240573"/>
              <a:gd name="connsiteX13" fmla="*/ 2353286 w 3293367"/>
              <a:gd name="connsiteY13" fmla="*/ 2104683 h 3240573"/>
              <a:gd name="connsiteX14" fmla="*/ 939150 w 3293367"/>
              <a:gd name="connsiteY14" fmla="*/ 0 h 3240573"/>
              <a:gd name="connsiteX15" fmla="*/ 2322847 w 3293367"/>
              <a:gd name="connsiteY15" fmla="*/ 0 h 3240573"/>
              <a:gd name="connsiteX16" fmla="*/ 2538022 w 3293367"/>
              <a:gd name="connsiteY16" fmla="*/ 125055 h 3240573"/>
              <a:gd name="connsiteX17" fmla="*/ 3228376 w 3293367"/>
              <a:gd name="connsiteY17" fmla="*/ 1319038 h 3240573"/>
              <a:gd name="connsiteX18" fmla="*/ 3228376 w 3293367"/>
              <a:gd name="connsiteY18" fmla="*/ 1563194 h 3240573"/>
              <a:gd name="connsiteX19" fmla="*/ 2972043 w 3293367"/>
              <a:gd name="connsiteY19" fmla="*/ 2006528 h 3240573"/>
              <a:gd name="connsiteX20" fmla="*/ 2950440 w 3293367"/>
              <a:gd name="connsiteY20" fmla="*/ 2043890 h 3240573"/>
              <a:gd name="connsiteX21" fmla="*/ 2951200 w 3293367"/>
              <a:gd name="connsiteY21" fmla="*/ 2044209 h 3240573"/>
              <a:gd name="connsiteX22" fmla="*/ 2989324 w 3293367"/>
              <a:gd name="connsiteY22" fmla="*/ 2082660 h 3240573"/>
              <a:gd name="connsiteX23" fmla="*/ 3279247 w 3293367"/>
              <a:gd name="connsiteY23" fmla="*/ 2584089 h 3240573"/>
              <a:gd name="connsiteX24" fmla="*/ 3279247 w 3293367"/>
              <a:gd name="connsiteY24" fmla="*/ 2686626 h 3240573"/>
              <a:gd name="connsiteX25" fmla="*/ 2989324 w 3293367"/>
              <a:gd name="connsiteY25" fmla="*/ 3188054 h 3240573"/>
              <a:gd name="connsiteX26" fmla="*/ 2898957 w 3293367"/>
              <a:gd name="connsiteY26" fmla="*/ 3240573 h 3240573"/>
              <a:gd name="connsiteX27" fmla="*/ 2317855 w 3293367"/>
              <a:gd name="connsiteY27" fmla="*/ 3240573 h 3240573"/>
              <a:gd name="connsiteX28" fmla="*/ 2228744 w 3293367"/>
              <a:gd name="connsiteY28" fmla="*/ 3188054 h 3240573"/>
              <a:gd name="connsiteX29" fmla="*/ 2072563 w 3293367"/>
              <a:gd name="connsiteY29" fmla="*/ 2919100 h 3240573"/>
              <a:gd name="connsiteX30" fmla="*/ 2054920 w 3293367"/>
              <a:gd name="connsiteY30" fmla="*/ 2888716 h 3240573"/>
              <a:gd name="connsiteX31" fmla="*/ 2068802 w 3293367"/>
              <a:gd name="connsiteY31" fmla="*/ 2888716 h 3240573"/>
              <a:gd name="connsiteX32" fmla="*/ 2134418 w 3293367"/>
              <a:gd name="connsiteY32" fmla="*/ 2888716 h 3240573"/>
              <a:gd name="connsiteX33" fmla="*/ 2162922 w 3293367"/>
              <a:gd name="connsiteY33" fmla="*/ 2937803 h 3240573"/>
              <a:gd name="connsiteX34" fmla="*/ 2271824 w 3293367"/>
              <a:gd name="connsiteY34" fmla="*/ 3125340 h 3240573"/>
              <a:gd name="connsiteX35" fmla="*/ 2350824 w 3293367"/>
              <a:gd name="connsiteY35" fmla="*/ 3171900 h 3240573"/>
              <a:gd name="connsiteX36" fmla="*/ 2865989 w 3293367"/>
              <a:gd name="connsiteY36" fmla="*/ 3171900 h 3240573"/>
              <a:gd name="connsiteX37" fmla="*/ 2946100 w 3293367"/>
              <a:gd name="connsiteY37" fmla="*/ 3125340 h 3240573"/>
              <a:gd name="connsiteX38" fmla="*/ 3203126 w 3293367"/>
              <a:gd name="connsiteY38" fmla="*/ 2680809 h 3240573"/>
              <a:gd name="connsiteX39" fmla="*/ 3203126 w 3293367"/>
              <a:gd name="connsiteY39" fmla="*/ 2589906 h 3240573"/>
              <a:gd name="connsiteX40" fmla="*/ 2946100 w 3293367"/>
              <a:gd name="connsiteY40" fmla="*/ 2145375 h 3240573"/>
              <a:gd name="connsiteX41" fmla="*/ 2912303 w 3293367"/>
              <a:gd name="connsiteY41" fmla="*/ 2111287 h 3240573"/>
              <a:gd name="connsiteX42" fmla="*/ 2908392 w 3293367"/>
              <a:gd name="connsiteY42" fmla="*/ 2109648 h 3240573"/>
              <a:gd name="connsiteX43" fmla="*/ 2929357 w 3293367"/>
              <a:gd name="connsiteY43" fmla="*/ 2073390 h 3240573"/>
              <a:gd name="connsiteX44" fmla="*/ 2944948 w 3293367"/>
              <a:gd name="connsiteY44" fmla="*/ 2046424 h 3240573"/>
              <a:gd name="connsiteX45" fmla="*/ 2928777 w 3293367"/>
              <a:gd name="connsiteY45" fmla="*/ 2039643 h 3240573"/>
              <a:gd name="connsiteX46" fmla="*/ 2901420 w 3293367"/>
              <a:gd name="connsiteY46" fmla="*/ 2036009 h 3240573"/>
              <a:gd name="connsiteX47" fmla="*/ 2320317 w 3293367"/>
              <a:gd name="connsiteY47" fmla="*/ 2036009 h 3240573"/>
              <a:gd name="connsiteX48" fmla="*/ 2231207 w 3293367"/>
              <a:gd name="connsiteY48" fmla="*/ 2088527 h 3240573"/>
              <a:gd name="connsiteX49" fmla="*/ 1940028 w 3293367"/>
              <a:gd name="connsiteY49" fmla="*/ 2589956 h 3240573"/>
              <a:gd name="connsiteX50" fmla="*/ 1940028 w 3293367"/>
              <a:gd name="connsiteY50" fmla="*/ 2692493 h 3240573"/>
              <a:gd name="connsiteX51" fmla="*/ 2036139 w 3293367"/>
              <a:gd name="connsiteY51" fmla="*/ 2858003 h 3240573"/>
              <a:gd name="connsiteX52" fmla="*/ 2050209 w 3293367"/>
              <a:gd name="connsiteY52" fmla="*/ 2882232 h 3240573"/>
              <a:gd name="connsiteX53" fmla="*/ 1985031 w 3293367"/>
              <a:gd name="connsiteY53" fmla="*/ 2882232 h 3240573"/>
              <a:gd name="connsiteX54" fmla="*/ 939150 w 3293367"/>
              <a:gd name="connsiteY54" fmla="*/ 2882232 h 3240573"/>
              <a:gd name="connsiteX55" fmla="*/ 726963 w 3293367"/>
              <a:gd name="connsiteY55" fmla="*/ 2757176 h 3240573"/>
              <a:gd name="connsiteX56" fmla="*/ 33622 w 3293367"/>
              <a:gd name="connsiteY56" fmla="*/ 1563194 h 3240573"/>
              <a:gd name="connsiteX57" fmla="*/ 33622 w 3293367"/>
              <a:gd name="connsiteY57" fmla="*/ 1319038 h 3240573"/>
              <a:gd name="connsiteX58" fmla="*/ 726963 w 3293367"/>
              <a:gd name="connsiteY58" fmla="*/ 125055 h 3240573"/>
              <a:gd name="connsiteX59" fmla="*/ 939150 w 3293367"/>
              <a:gd name="connsiteY59" fmla="*/ 0 h 3240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293367" h="3240573">
                <a:moveTo>
                  <a:pt x="2353286" y="2104683"/>
                </a:moveTo>
                <a:cubicBezTo>
                  <a:pt x="2353286" y="2104683"/>
                  <a:pt x="2353286" y="2104683"/>
                  <a:pt x="2868450" y="2104683"/>
                </a:cubicBezTo>
                <a:cubicBezTo>
                  <a:pt x="2876795" y="2104683"/>
                  <a:pt x="2884932" y="2105791"/>
                  <a:pt x="2892703" y="2107904"/>
                </a:cubicBezTo>
                <a:lnTo>
                  <a:pt x="2909383" y="2114898"/>
                </a:lnTo>
                <a:lnTo>
                  <a:pt x="2899189" y="2132529"/>
                </a:lnTo>
                <a:cubicBezTo>
                  <a:pt x="2807017" y="2291942"/>
                  <a:pt x="2689037" y="2495992"/>
                  <a:pt x="2538022" y="2757176"/>
                </a:cubicBezTo>
                <a:cubicBezTo>
                  <a:pt x="2493195" y="2834591"/>
                  <a:pt x="2412503" y="2882232"/>
                  <a:pt x="2322847" y="2882232"/>
                </a:cubicBezTo>
                <a:cubicBezTo>
                  <a:pt x="2322847" y="2882232"/>
                  <a:pt x="2322847" y="2882232"/>
                  <a:pt x="2149884" y="2882232"/>
                </a:cubicBezTo>
                <a:lnTo>
                  <a:pt x="2129707" y="2882232"/>
                </a:lnTo>
                <a:lnTo>
                  <a:pt x="2110453" y="2849077"/>
                </a:lnTo>
                <a:cubicBezTo>
                  <a:pt x="2083644" y="2802909"/>
                  <a:pt x="2052449" y="2749188"/>
                  <a:pt x="2016148" y="2686675"/>
                </a:cubicBezTo>
                <a:cubicBezTo>
                  <a:pt x="1999459" y="2658961"/>
                  <a:pt x="1999459" y="2623488"/>
                  <a:pt x="2016148" y="2595774"/>
                </a:cubicBezTo>
                <a:cubicBezTo>
                  <a:pt x="2016148" y="2595774"/>
                  <a:pt x="2016148" y="2595774"/>
                  <a:pt x="2274287" y="2151242"/>
                </a:cubicBezTo>
                <a:cubicBezTo>
                  <a:pt x="2289865" y="2122420"/>
                  <a:pt x="2321018" y="2104683"/>
                  <a:pt x="2353286" y="2104683"/>
                </a:cubicBezTo>
                <a:close/>
                <a:moveTo>
                  <a:pt x="939150" y="0"/>
                </a:moveTo>
                <a:cubicBezTo>
                  <a:pt x="939150" y="0"/>
                  <a:pt x="939150" y="0"/>
                  <a:pt x="2322847" y="0"/>
                </a:cubicBezTo>
                <a:cubicBezTo>
                  <a:pt x="2412503" y="0"/>
                  <a:pt x="2493195" y="47640"/>
                  <a:pt x="2538022" y="125055"/>
                </a:cubicBezTo>
                <a:cubicBezTo>
                  <a:pt x="2538022" y="125055"/>
                  <a:pt x="2538022" y="125055"/>
                  <a:pt x="3228376" y="1319038"/>
                </a:cubicBezTo>
                <a:cubicBezTo>
                  <a:pt x="3273205" y="1393476"/>
                  <a:pt x="3273205" y="1488756"/>
                  <a:pt x="3228376" y="1563194"/>
                </a:cubicBezTo>
                <a:cubicBezTo>
                  <a:pt x="3228376" y="1563194"/>
                  <a:pt x="3228376" y="1563194"/>
                  <a:pt x="2972043" y="2006528"/>
                </a:cubicBezTo>
                <a:lnTo>
                  <a:pt x="2950440" y="2043890"/>
                </a:lnTo>
                <a:lnTo>
                  <a:pt x="2951200" y="2044209"/>
                </a:lnTo>
                <a:cubicBezTo>
                  <a:pt x="2966732" y="2053275"/>
                  <a:pt x="2979910" y="2066404"/>
                  <a:pt x="2989324" y="2082660"/>
                </a:cubicBezTo>
                <a:cubicBezTo>
                  <a:pt x="2989324" y="2082660"/>
                  <a:pt x="2989324" y="2082660"/>
                  <a:pt x="3279247" y="2584089"/>
                </a:cubicBezTo>
                <a:cubicBezTo>
                  <a:pt x="3298074" y="2615350"/>
                  <a:pt x="3298074" y="2655364"/>
                  <a:pt x="3279247" y="2686626"/>
                </a:cubicBezTo>
                <a:cubicBezTo>
                  <a:pt x="3279247" y="2686626"/>
                  <a:pt x="3279247" y="2686626"/>
                  <a:pt x="2989324" y="3188054"/>
                </a:cubicBezTo>
                <a:cubicBezTo>
                  <a:pt x="2970497" y="3220565"/>
                  <a:pt x="2936610" y="3240573"/>
                  <a:pt x="2898957" y="3240573"/>
                </a:cubicBezTo>
                <a:cubicBezTo>
                  <a:pt x="2898957" y="3240573"/>
                  <a:pt x="2898957" y="3240573"/>
                  <a:pt x="2317855" y="3240573"/>
                </a:cubicBezTo>
                <a:cubicBezTo>
                  <a:pt x="2281457" y="3240573"/>
                  <a:pt x="2246316" y="3220565"/>
                  <a:pt x="2228744" y="3188054"/>
                </a:cubicBezTo>
                <a:cubicBezTo>
                  <a:pt x="2228744" y="3188054"/>
                  <a:pt x="2228744" y="3188054"/>
                  <a:pt x="2072563" y="2919100"/>
                </a:cubicBezTo>
                <a:lnTo>
                  <a:pt x="2054920" y="2888716"/>
                </a:lnTo>
                <a:lnTo>
                  <a:pt x="2068802" y="2888716"/>
                </a:lnTo>
                <a:lnTo>
                  <a:pt x="2134418" y="2888716"/>
                </a:lnTo>
                <a:lnTo>
                  <a:pt x="2162922" y="2937803"/>
                </a:lnTo>
                <a:cubicBezTo>
                  <a:pt x="2271824" y="3125340"/>
                  <a:pt x="2271824" y="3125340"/>
                  <a:pt x="2271824" y="3125340"/>
                </a:cubicBezTo>
                <a:cubicBezTo>
                  <a:pt x="2287402" y="3154162"/>
                  <a:pt x="2318557" y="3171900"/>
                  <a:pt x="2350824" y="3171900"/>
                </a:cubicBezTo>
                <a:cubicBezTo>
                  <a:pt x="2865989" y="3171900"/>
                  <a:pt x="2865989" y="3171900"/>
                  <a:pt x="2865989" y="3171900"/>
                </a:cubicBezTo>
                <a:cubicBezTo>
                  <a:pt x="2899368" y="3171900"/>
                  <a:pt x="2929410" y="3154162"/>
                  <a:pt x="2946100" y="3125340"/>
                </a:cubicBezTo>
                <a:cubicBezTo>
                  <a:pt x="3203126" y="2680809"/>
                  <a:pt x="3203126" y="2680809"/>
                  <a:pt x="3203126" y="2680809"/>
                </a:cubicBezTo>
                <a:cubicBezTo>
                  <a:pt x="3219816" y="2653094"/>
                  <a:pt x="3219816" y="2617620"/>
                  <a:pt x="3203126" y="2589906"/>
                </a:cubicBezTo>
                <a:cubicBezTo>
                  <a:pt x="2946100" y="2145375"/>
                  <a:pt x="2946100" y="2145375"/>
                  <a:pt x="2946100" y="2145375"/>
                </a:cubicBezTo>
                <a:cubicBezTo>
                  <a:pt x="2937755" y="2130963"/>
                  <a:pt x="2926072" y="2119323"/>
                  <a:pt x="2912303" y="2111287"/>
                </a:cubicBezTo>
                <a:lnTo>
                  <a:pt x="2908392" y="2109648"/>
                </a:lnTo>
                <a:lnTo>
                  <a:pt x="2929357" y="2073390"/>
                </a:lnTo>
                <a:lnTo>
                  <a:pt x="2944948" y="2046424"/>
                </a:lnTo>
                <a:lnTo>
                  <a:pt x="2928777" y="2039643"/>
                </a:lnTo>
                <a:cubicBezTo>
                  <a:pt x="2920010" y="2037259"/>
                  <a:pt x="2910833" y="2036009"/>
                  <a:pt x="2901420" y="2036009"/>
                </a:cubicBezTo>
                <a:cubicBezTo>
                  <a:pt x="2320317" y="2036009"/>
                  <a:pt x="2320317" y="2036009"/>
                  <a:pt x="2320317" y="2036009"/>
                </a:cubicBezTo>
                <a:cubicBezTo>
                  <a:pt x="2283920" y="2036009"/>
                  <a:pt x="2248778" y="2056016"/>
                  <a:pt x="2231207" y="2088527"/>
                </a:cubicBezTo>
                <a:cubicBezTo>
                  <a:pt x="1940028" y="2589956"/>
                  <a:pt x="1940028" y="2589956"/>
                  <a:pt x="1940028" y="2589956"/>
                </a:cubicBezTo>
                <a:cubicBezTo>
                  <a:pt x="1921201" y="2621217"/>
                  <a:pt x="1921201" y="2661231"/>
                  <a:pt x="1940028" y="2692493"/>
                </a:cubicBezTo>
                <a:cubicBezTo>
                  <a:pt x="1976425" y="2755171"/>
                  <a:pt x="2008272" y="2810015"/>
                  <a:pt x="2036139" y="2858003"/>
                </a:cubicBezTo>
                <a:lnTo>
                  <a:pt x="2050209" y="2882232"/>
                </a:lnTo>
                <a:lnTo>
                  <a:pt x="1985031" y="2882232"/>
                </a:lnTo>
                <a:cubicBezTo>
                  <a:pt x="1782341" y="2882232"/>
                  <a:pt x="1458037" y="2882232"/>
                  <a:pt x="939150" y="2882232"/>
                </a:cubicBezTo>
                <a:cubicBezTo>
                  <a:pt x="852483" y="2882232"/>
                  <a:pt x="768803" y="2834591"/>
                  <a:pt x="726963" y="2757176"/>
                </a:cubicBezTo>
                <a:cubicBezTo>
                  <a:pt x="726963" y="2757176"/>
                  <a:pt x="726963" y="2757176"/>
                  <a:pt x="33622" y="1563194"/>
                </a:cubicBezTo>
                <a:cubicBezTo>
                  <a:pt x="-11207" y="1488756"/>
                  <a:pt x="-11207" y="1393476"/>
                  <a:pt x="33622" y="1319038"/>
                </a:cubicBezTo>
                <a:cubicBezTo>
                  <a:pt x="33622" y="1319038"/>
                  <a:pt x="33622" y="1319038"/>
                  <a:pt x="726963" y="125055"/>
                </a:cubicBezTo>
                <a:cubicBezTo>
                  <a:pt x="768803" y="47640"/>
                  <a:pt x="852483" y="0"/>
                  <a:pt x="939150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130" name="Freeform: Shape 129">
            <a:extLst>
              <a:ext uri="{FF2B5EF4-FFF2-40B4-BE49-F238E27FC236}">
                <a16:creationId xmlns:a16="http://schemas.microsoft.com/office/drawing/2014/main" id="{D4340B2E-01FD-4F5D-9C4D-AD3923AD2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361953" y="1199687"/>
            <a:ext cx="4707527" cy="4243467"/>
          </a:xfrm>
          <a:custGeom>
            <a:avLst/>
            <a:gdLst>
              <a:gd name="connsiteX0" fmla="*/ 944317 w 3309879"/>
              <a:gd name="connsiteY0" fmla="*/ 0 h 2983688"/>
              <a:gd name="connsiteX1" fmla="*/ 2368743 w 3309879"/>
              <a:gd name="connsiteY1" fmla="*/ 0 h 2983688"/>
              <a:gd name="connsiteX2" fmla="*/ 2572231 w 3309879"/>
              <a:gd name="connsiteY2" fmla="*/ 116416 h 2983688"/>
              <a:gd name="connsiteX3" fmla="*/ 3284443 w 3309879"/>
              <a:gd name="connsiteY3" fmla="*/ 1371117 h 2983688"/>
              <a:gd name="connsiteX4" fmla="*/ 3284443 w 3309879"/>
              <a:gd name="connsiteY4" fmla="*/ 1612573 h 2983688"/>
              <a:gd name="connsiteX5" fmla="*/ 2572231 w 3309879"/>
              <a:gd name="connsiteY5" fmla="*/ 2867272 h 2983688"/>
              <a:gd name="connsiteX6" fmla="*/ 2368743 w 3309879"/>
              <a:gd name="connsiteY6" fmla="*/ 2983688 h 2983688"/>
              <a:gd name="connsiteX7" fmla="*/ 944317 w 3309879"/>
              <a:gd name="connsiteY7" fmla="*/ 2983688 h 2983688"/>
              <a:gd name="connsiteX8" fmla="*/ 740830 w 3309879"/>
              <a:gd name="connsiteY8" fmla="*/ 2867272 h 2983688"/>
              <a:gd name="connsiteX9" fmla="*/ 28617 w 3309879"/>
              <a:gd name="connsiteY9" fmla="*/ 1612573 h 2983688"/>
              <a:gd name="connsiteX10" fmla="*/ 28617 w 3309879"/>
              <a:gd name="connsiteY10" fmla="*/ 1371117 h 2983688"/>
              <a:gd name="connsiteX11" fmla="*/ 740830 w 3309879"/>
              <a:gd name="connsiteY11" fmla="*/ 116416 h 2983688"/>
              <a:gd name="connsiteX12" fmla="*/ 944317 w 3309879"/>
              <a:gd name="connsiteY12" fmla="*/ 0 h 2983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309879" h="2983688">
                <a:moveTo>
                  <a:pt x="944317" y="0"/>
                </a:moveTo>
                <a:cubicBezTo>
                  <a:pt x="2368743" y="0"/>
                  <a:pt x="2368743" y="0"/>
                  <a:pt x="2368743" y="0"/>
                </a:cubicBezTo>
                <a:cubicBezTo>
                  <a:pt x="2440811" y="0"/>
                  <a:pt x="2534078" y="51740"/>
                  <a:pt x="2572231" y="116416"/>
                </a:cubicBezTo>
                <a:cubicBezTo>
                  <a:pt x="3284443" y="1371117"/>
                  <a:pt x="3284443" y="1371117"/>
                  <a:pt x="3284443" y="1371117"/>
                </a:cubicBezTo>
                <a:cubicBezTo>
                  <a:pt x="3318358" y="1440104"/>
                  <a:pt x="3318358" y="1543584"/>
                  <a:pt x="3284443" y="1612573"/>
                </a:cubicBezTo>
                <a:cubicBezTo>
                  <a:pt x="2572231" y="2867272"/>
                  <a:pt x="2572231" y="2867272"/>
                  <a:pt x="2572231" y="2867272"/>
                </a:cubicBezTo>
                <a:cubicBezTo>
                  <a:pt x="2534078" y="2931949"/>
                  <a:pt x="2440811" y="2983688"/>
                  <a:pt x="2368743" y="2983688"/>
                </a:cubicBezTo>
                <a:lnTo>
                  <a:pt x="944317" y="2983688"/>
                </a:lnTo>
                <a:cubicBezTo>
                  <a:pt x="868010" y="2983688"/>
                  <a:pt x="774745" y="2931949"/>
                  <a:pt x="740830" y="2867272"/>
                </a:cubicBezTo>
                <a:cubicBezTo>
                  <a:pt x="28617" y="1612573"/>
                  <a:pt x="28617" y="1612573"/>
                  <a:pt x="28617" y="1612573"/>
                </a:cubicBezTo>
                <a:cubicBezTo>
                  <a:pt x="-9538" y="1543584"/>
                  <a:pt x="-9538" y="1440104"/>
                  <a:pt x="28617" y="1371117"/>
                </a:cubicBezTo>
                <a:cubicBezTo>
                  <a:pt x="740830" y="116416"/>
                  <a:pt x="740830" y="116416"/>
                  <a:pt x="740830" y="116416"/>
                </a:cubicBezTo>
                <a:cubicBezTo>
                  <a:pt x="774745" y="51740"/>
                  <a:pt x="868010" y="0"/>
                  <a:pt x="944317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26472530-801A-439C-ADD0-467463C35B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9477" y="1803138"/>
            <a:ext cx="2552474" cy="3036563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45231-6101-4A5D-B658-FF4CE97D2694}"/>
              </a:ext>
            </a:extLst>
          </p:cNvPr>
          <p:cNvSpPr txBox="1">
            <a:spLocks/>
          </p:cNvSpPr>
          <p:nvPr/>
        </p:nvSpPr>
        <p:spPr>
          <a:xfrm>
            <a:off x="16184016" y="8994987"/>
            <a:ext cx="577991" cy="43349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53"/>
              </a:spcAft>
              <a:buClrTx/>
              <a:buSzTx/>
              <a:buFontTx/>
              <a:buNone/>
              <a:tabLst/>
              <a:defRPr/>
            </a:pPr>
            <a:fld id="{0E466ADA-D24F-4538-A237-D6F0255529BA}" type="slidenum">
              <a:rPr kumimoji="0" lang="en-US" altLang="lv-LV" sz="256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53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lv-LV" sz="256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pic>
        <p:nvPicPr>
          <p:cNvPr id="12" name="Picture 11" descr="A screenshot of a cell phone&#10;&#10;Description automatically generated">
            <a:extLst>
              <a:ext uri="{FF2B5EF4-FFF2-40B4-BE49-F238E27FC236}">
                <a16:creationId xmlns:a16="http://schemas.microsoft.com/office/drawing/2014/main" id="{D865A639-AC10-4015-AB33-5365EEFD8FE5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60"/>
          <a:stretch/>
        </p:blipFill>
        <p:spPr>
          <a:xfrm>
            <a:off x="9592959" y="4002115"/>
            <a:ext cx="1897861" cy="1732598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063D68D-BA7A-4760-BD29-5CC4E3904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5362" y="5271352"/>
            <a:ext cx="6703946" cy="286591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lv-LV" sz="4800" b="1" dirty="0">
                <a:solidFill>
                  <a:srgbClr val="06829A"/>
                </a:solidFill>
              </a:rPr>
              <a:t>∑ 21.75 M EUR</a:t>
            </a:r>
          </a:p>
          <a:p>
            <a:pPr marL="0" indent="0" algn="ctr">
              <a:buNone/>
            </a:pPr>
            <a:r>
              <a:rPr lang="lv-LV" sz="4800" b="1" dirty="0">
                <a:solidFill>
                  <a:srgbClr val="06829A"/>
                </a:solidFill>
              </a:rPr>
              <a:t>(MFF)</a:t>
            </a:r>
          </a:p>
          <a:p>
            <a:pPr marL="0" indent="0" algn="ctr">
              <a:buNone/>
            </a:pPr>
            <a:endParaRPr lang="lv-LV" sz="900" b="1" dirty="0">
              <a:solidFill>
                <a:srgbClr val="06829A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BD83E36-9542-4A7F-A9FD-091E5D94D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382214" y="9209024"/>
            <a:ext cx="3901559" cy="519289"/>
          </a:xfrm>
        </p:spPr>
        <p:txBody>
          <a:bodyPr/>
          <a:lstStyle/>
          <a:p>
            <a:pPr marL="0" marR="0" lvl="0" indent="0" algn="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2A3B16-4785-486C-B351-A93E10E4BD99}" type="slidenum">
              <a:rPr kumimoji="0" lang="en-US" sz="1707" b="1" i="0" u="none" strike="noStrike" kern="0" cap="none" spc="0" normalizeH="0" baseline="0" noProof="0" smtClean="0">
                <a:ln>
                  <a:noFill/>
                </a:ln>
                <a:solidFill>
                  <a:srgbClr val="00859B">
                    <a:tint val="75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pPr marL="0" marR="0" lvl="0" indent="0" algn="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707" b="1" i="0" u="none" strike="noStrike" kern="0" cap="none" spc="0" normalizeH="0" baseline="0" noProof="0">
              <a:ln>
                <a:noFill/>
              </a:ln>
              <a:solidFill>
                <a:srgbClr val="00859B">
                  <a:tint val="75000"/>
                </a:srgbClr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884674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7340262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676894" cy="975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1290" y="969428"/>
            <a:ext cx="1604860" cy="120491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endParaRPr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C5A4F80-0379-41CF-A18C-A480622E2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117" y="2174344"/>
            <a:ext cx="5094659" cy="608669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lv-LV" sz="6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Programmas mērķis un sagaidāmie rezultāti</a:t>
            </a:r>
            <a:endParaRPr lang="en-US" sz="68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50A97D-14A1-4242-A2C9-7E9DA8EEC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7066" y="188976"/>
            <a:ext cx="10010771" cy="94183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lv-LV" sz="2800" b="1" dirty="0">
                <a:solidFill>
                  <a:schemeClr val="accent3">
                    <a:lumMod val="75000"/>
                  </a:schemeClr>
                </a:solidFill>
              </a:rPr>
              <a:t>Mērķis: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lv-LV" sz="2800" dirty="0"/>
              <a:t>Veicināt vides pieejamību daudzdzīvokļu ēkās, izbūvējot liftus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lv-LV" sz="2800" dirty="0">
              <a:solidFill>
                <a:schemeClr val="accent3">
                  <a:lumMod val="75000"/>
                </a:schemeClr>
              </a:solidFill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lv-LV" sz="2800" b="1" dirty="0">
                <a:solidFill>
                  <a:schemeClr val="accent3">
                    <a:lumMod val="75000"/>
                  </a:schemeClr>
                </a:solidFill>
              </a:rPr>
              <a:t>Atbalsta programmas izveides principi:</a:t>
            </a:r>
            <a:endParaRPr lang="lv-LV" sz="28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lv-LV" sz="2800" dirty="0"/>
              <a:t>Primāri atbalstītas tiek ēkas, kurās dzīvo personas ar kustību traucējumiem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lv-LV" sz="2800" dirty="0"/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lv-LV" sz="2800" dirty="0"/>
              <a:t>Atbalsts ēkām, kurās līdz šim nav bijis izbūvēts lifts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lv-LV" sz="28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lv-LV" sz="2800" b="1" dirty="0">
                <a:solidFill>
                  <a:schemeClr val="accent3">
                    <a:lumMod val="75000"/>
                  </a:schemeClr>
                </a:solidFill>
              </a:rPr>
              <a:t>Sagaidāmie rezultāti:</a:t>
            </a:r>
            <a:endParaRPr lang="lv-LV" sz="2800" dirty="0"/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lv-LV" sz="2800" dirty="0"/>
              <a:t>85 ēkās (kāpņutelpās) uzstādīti lifti </a:t>
            </a:r>
            <a:endParaRPr lang="lv-LV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E27BEE-18D1-4E54-B906-A486BD01668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marL="0" marR="0" lvl="0" indent="0" algn="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lang="lv-LV" sz="1707" b="1" i="0" u="none" strike="noStrike" kern="0" cap="none" spc="0" normalizeH="0" baseline="0" noProof="0" smtClean="0">
                <a:ln>
                  <a:noFill/>
                </a:ln>
                <a:solidFill>
                  <a:srgbClr val="00859B">
                    <a:tint val="75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pPr marL="0" marR="0" lvl="0" indent="0" algn="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lv-LV" sz="1707" b="1" i="0" u="none" strike="noStrike" kern="0" cap="none" spc="0" normalizeH="0" baseline="0" noProof="0" dirty="0">
              <a:ln>
                <a:noFill/>
              </a:ln>
              <a:solidFill>
                <a:srgbClr val="00859B">
                  <a:tint val="75000"/>
                </a:srgbClr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906683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7340262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676894" cy="975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1290" y="969428"/>
            <a:ext cx="1604860" cy="120491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endParaRPr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C5A4F80-0379-41CF-A18C-A480622E2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117" y="2174344"/>
            <a:ext cx="5094659" cy="608669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lv-LV" sz="6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Nosacījumi atbalsta saņemšanai</a:t>
            </a:r>
            <a:endParaRPr lang="en-US" sz="68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50A97D-14A1-4242-A2C9-7E9DA8EEC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44752" y="0"/>
            <a:ext cx="10428843" cy="97536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fontAlgn="base">
              <a:buNone/>
            </a:pPr>
            <a:r>
              <a:rPr lang="lv-LV" dirty="0">
                <a:solidFill>
                  <a:srgbClr val="06829A"/>
                </a:solidFill>
              </a:rPr>
              <a:t>Atbalsts</a:t>
            </a:r>
          </a:p>
          <a:p>
            <a:pPr fontAlgn="base"/>
            <a:r>
              <a:rPr lang="lv-LV" dirty="0"/>
              <a:t>Grants dzīvokļu īpašniekiem līdz 85% no attiecināmajām izmaksām</a:t>
            </a:r>
          </a:p>
          <a:p>
            <a:pPr marL="0" indent="0" fontAlgn="base">
              <a:buNone/>
            </a:pPr>
            <a:endParaRPr lang="lv-LV" dirty="0">
              <a:solidFill>
                <a:srgbClr val="06829A"/>
              </a:solidFill>
            </a:endParaRPr>
          </a:p>
          <a:p>
            <a:pPr marL="0" indent="0" fontAlgn="base">
              <a:buNone/>
            </a:pPr>
            <a:r>
              <a:rPr lang="lv-LV" dirty="0">
                <a:solidFill>
                  <a:srgbClr val="06829A"/>
                </a:solidFill>
              </a:rPr>
              <a:t>Ierobežojumi atbalsta saņemšanai</a:t>
            </a:r>
          </a:p>
          <a:p>
            <a:r>
              <a:rPr lang="lv-LV" dirty="0"/>
              <a:t>Atbalsts pieejams dzīvojamām ēkām, kurās: </a:t>
            </a:r>
          </a:p>
          <a:p>
            <a:pPr marL="0" indent="0">
              <a:buNone/>
            </a:pPr>
            <a:r>
              <a:rPr lang="lv-LV" dirty="0"/>
              <a:t>	1) ir vismaz 3 stāvi</a:t>
            </a:r>
          </a:p>
          <a:p>
            <a:pPr marL="1252538" indent="0">
              <a:buNone/>
            </a:pPr>
            <a:r>
              <a:rPr lang="lv-LV" dirty="0"/>
              <a:t>	2) ir vismaz piecas dzīvojamo telpu grupas, vienam dzīvokļa īpašniekam pieder ne vairāk kā 20 % no kopējā dzīvokļu īpašumu skaita </a:t>
            </a:r>
          </a:p>
          <a:p>
            <a:r>
              <a:rPr lang="lv-LV" dirty="0"/>
              <a:t>Prioritāte ēkām, kurās deklarēta persona ar kustību traucējumiem</a:t>
            </a: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r>
              <a:rPr lang="lv-LV" dirty="0">
                <a:solidFill>
                  <a:srgbClr val="06829A"/>
                </a:solidFill>
              </a:rPr>
              <a:t>Atbalstāmās darbībās</a:t>
            </a:r>
          </a:p>
          <a:p>
            <a:pPr lvl="0"/>
            <a:r>
              <a:rPr lang="lv-LV" dirty="0"/>
              <a:t>lifta un ar to saistīto inženiertehnisko risinājumu izbūve</a:t>
            </a:r>
          </a:p>
          <a:p>
            <a:pPr lvl="0"/>
            <a:r>
              <a:rPr lang="lv-LV" dirty="0"/>
              <a:t>piebūves izbūve lifta šahtas izvietošanai, ja lifta izbūve nav iespējama daudzdzīvokļu mājas esošajās koplietošanas telpās</a:t>
            </a:r>
          </a:p>
          <a:p>
            <a:pPr lvl="0"/>
            <a:r>
              <a:rPr lang="lv-LV" dirty="0"/>
              <a:t>atsevišķa ieejas izbūve vai esošās ieejas piemērošana cilvēkiem ar kustību traucējumiem piekļuvei pie lifta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4E9607-D4E6-4796-9339-2D8D18E1C64D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marL="0" marR="0" lvl="0" indent="0" algn="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lang="lv-LV" sz="1707" b="1" i="0" u="none" strike="noStrike" kern="0" cap="none" spc="0" normalizeH="0" baseline="0" noProof="0" smtClean="0">
                <a:ln>
                  <a:noFill/>
                </a:ln>
                <a:solidFill>
                  <a:srgbClr val="00859B">
                    <a:tint val="75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pPr marL="0" marR="0" lvl="0" indent="0" algn="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lv-LV" sz="1707" b="1" i="0" u="none" strike="noStrike" kern="0" cap="none" spc="0" normalizeH="0" baseline="0" noProof="0">
              <a:ln>
                <a:noFill/>
              </a:ln>
              <a:solidFill>
                <a:srgbClr val="00859B">
                  <a:tint val="75000"/>
                </a:srgbClr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8251127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EC4CB57-B17C-4835-AF33-33EB8BF532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223" y="8809046"/>
            <a:ext cx="192321" cy="239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B6EE187-9A83-4AF0-B649-361DAF2BAE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0314" y="8803299"/>
            <a:ext cx="227755" cy="22775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4B95F61-9B48-402E-B322-B1A7018857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4989" y="8804766"/>
            <a:ext cx="243403" cy="22628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E4ACE35-22A5-40C7-B814-627D65936AB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91453" y="8817482"/>
            <a:ext cx="213572" cy="21357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CC1207F-207A-49E4-9668-CB22A8E7C21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531" y="8825959"/>
            <a:ext cx="232141" cy="196774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9BAF2E57-18B2-44F2-9BFB-2722778D358A}"/>
              </a:ext>
            </a:extLst>
          </p:cNvPr>
          <p:cNvGrpSpPr/>
          <p:nvPr/>
        </p:nvGrpSpPr>
        <p:grpSpPr>
          <a:xfrm>
            <a:off x="885672" y="8715683"/>
            <a:ext cx="15989712" cy="374979"/>
            <a:chOff x="885672" y="8715683"/>
            <a:chExt cx="15989712" cy="374979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FEBC930-78FA-451C-AEF5-E32616BB5369}"/>
                </a:ext>
              </a:extLst>
            </p:cNvPr>
            <p:cNvSpPr/>
            <p:nvPr/>
          </p:nvSpPr>
          <p:spPr>
            <a:xfrm>
              <a:off x="12481402" y="8715683"/>
              <a:ext cx="219699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+371 67013100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F0AC874-C9D6-4D61-9111-1D33EF7792E1}"/>
                </a:ext>
              </a:extLst>
            </p:cNvPr>
            <p:cNvSpPr/>
            <p:nvPr/>
          </p:nvSpPr>
          <p:spPr>
            <a:xfrm>
              <a:off x="6623409" y="8720344"/>
              <a:ext cx="163319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www.em.gov.lv</a:t>
              </a:r>
              <a:endParaRPr kumimoji="0" lang="lv-LV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/>
                <a:sym typeface="Helvetica Neue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C3C0893-B637-4B2B-95FF-70D67991A2BE}"/>
                </a:ext>
              </a:extLst>
            </p:cNvPr>
            <p:cNvSpPr/>
            <p:nvPr/>
          </p:nvSpPr>
          <p:spPr>
            <a:xfrm>
              <a:off x="885672" y="8718470"/>
              <a:ext cx="237917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@</a:t>
              </a: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E</a:t>
              </a:r>
              <a:r>
                <a:rPr kumimoji="0" lang="en-US" sz="1800" b="0" i="0" u="none" strike="noStrike" kern="0" cap="none" spc="-15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M_</a:t>
              </a: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gov</a:t>
              </a:r>
              <a:r>
                <a:rPr kumimoji="0" lang="en-US" sz="1800" b="0" i="0" u="none" strike="noStrike" kern="0" cap="none" spc="-15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_</a:t>
              </a: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lv</a:t>
              </a: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,</a:t>
              </a:r>
              <a:r>
                <a:rPr kumimoji="0" lang="en-US" sz="1800" b="0" i="0" u="none" strike="noStrike" kern="0" cap="none" spc="-30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 </a:t>
              </a: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@</a:t>
              </a: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siltinam</a:t>
              </a:r>
              <a:endParaRPr kumimoji="0" lang="lv-LV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/>
                <a:sym typeface="Helvetica Neue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ACD86B3-24EF-43E1-ACED-73C98EB828D2}"/>
                </a:ext>
              </a:extLst>
            </p:cNvPr>
            <p:cNvSpPr/>
            <p:nvPr/>
          </p:nvSpPr>
          <p:spPr>
            <a:xfrm>
              <a:off x="8567482" y="8721330"/>
              <a:ext cx="366792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Brīvības</a:t>
              </a: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 </a:t>
              </a:r>
              <a:r>
                <a:rPr kumimoji="0" lang="lv-LV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iela</a:t>
              </a: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 55, R</a:t>
              </a:r>
              <a:r>
                <a:rPr kumimoji="0" lang="lv-LV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ī</a:t>
              </a: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ga</a:t>
              </a: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, LV-1519, Latvia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D07F65E-C5A5-4DEE-A9F5-D9F077F43334}"/>
                </a:ext>
              </a:extLst>
            </p:cNvPr>
            <p:cNvSpPr/>
            <p:nvPr/>
          </p:nvSpPr>
          <p:spPr>
            <a:xfrm>
              <a:off x="14678393" y="8715683"/>
              <a:ext cx="219699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 panose="020F0302020204030204"/>
                  <a:sym typeface="Helvetica Neue"/>
                </a:rPr>
                <a:t>pasts@em.gov.lv</a:t>
              </a:r>
            </a:p>
          </p:txBody>
        </p:sp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id="{A06EA0E4-126E-4356-839A-2E3C5A2893B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0976" y="8841853"/>
            <a:ext cx="227534" cy="16087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EE66312-B6D9-47C0-8504-DA3BD9AB0C3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6874" y="8838873"/>
            <a:ext cx="105398" cy="17520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BC52E9F-862C-4DE0-A360-2BD42129A42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0974" y="8793821"/>
            <a:ext cx="264529" cy="264529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11E48084-61CC-4E30-BC48-B1D0768F212E}"/>
              </a:ext>
            </a:extLst>
          </p:cNvPr>
          <p:cNvSpPr/>
          <p:nvPr/>
        </p:nvSpPr>
        <p:spPr>
          <a:xfrm>
            <a:off x="4011519" y="8718470"/>
            <a:ext cx="22413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/>
                <a:sym typeface="Helvetica Neue"/>
              </a:rPr>
              <a:t>/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/>
                <a:sym typeface="Helvetica Neue"/>
              </a:rPr>
              <a:t>ekonomikasministrija</a:t>
            </a:r>
            <a:endParaRPr kumimoji="0" lang="lv-LV" sz="1800" b="0" i="0" u="none" strike="noStrike" kern="0" cap="none" spc="0" normalizeH="0" baseline="0" noProof="0" dirty="0">
              <a:ln>
                <a:noFill/>
              </a:ln>
              <a:solidFill>
                <a:prstClr val="white">
                  <a:alpha val="78000"/>
                </a:prstClr>
              </a:solidFill>
              <a:effectLst/>
              <a:uLnTx/>
              <a:uFillTx/>
              <a:latin typeface="Calibri Light" panose="020F0302020204030204"/>
              <a:sym typeface="Helvetica Neue"/>
            </a:endParaRPr>
          </a:p>
        </p:txBody>
      </p:sp>
      <p:sp>
        <p:nvSpPr>
          <p:cNvPr id="23" name="Text Placeholder 1">
            <a:extLst>
              <a:ext uri="{FF2B5EF4-FFF2-40B4-BE49-F238E27FC236}">
                <a16:creationId xmlns:a16="http://schemas.microsoft.com/office/drawing/2014/main" id="{F1A22451-749B-4470-81DE-3BD41322928F}"/>
              </a:ext>
            </a:extLst>
          </p:cNvPr>
          <p:cNvSpPr txBox="1">
            <a:spLocks/>
          </p:cNvSpPr>
          <p:nvPr/>
        </p:nvSpPr>
        <p:spPr bwMode="auto">
          <a:xfrm>
            <a:off x="3754254" y="4876800"/>
            <a:ext cx="9831754" cy="3136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lv-LV" altLang="lv-LV" sz="6200" b="0" i="0" u="none" strike="noStrike" kern="1200" cap="none" spc="0" normalizeH="0" baseline="0" noProof="0" dirty="0">
                <a:ln>
                  <a:noFill/>
                </a:ln>
                <a:solidFill>
                  <a:srgbClr val="228B9D"/>
                </a:solidFill>
                <a:effectLst/>
                <a:uLnTx/>
                <a:uFillTx/>
                <a:latin typeface="Verdana" panose="020B0604030504040204" pitchFamily="34" charset="0"/>
                <a:ea typeface="ＭＳ Ｐゴシック" panose="020B0600070205080204" pitchFamily="34" charset="-128"/>
                <a:sym typeface="Helvetica Neue"/>
              </a:rPr>
              <a:t>Paldies!</a:t>
            </a:r>
          </a:p>
          <a:p>
            <a:pPr marL="0" marR="0" lvl="0" indent="0" algn="ct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altLang="lv-LV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ＭＳ Ｐゴシック" panose="020B0600070205080204" pitchFamily="34" charset="-128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654362711"/>
      </p:ext>
    </p:extLst>
  </p:cSld>
  <p:clrMapOvr>
    <a:masterClrMapping/>
  </p:clrMapOvr>
</p:sld>
</file>

<file path=ppt/theme/theme1.xml><?xml version="1.0" encoding="utf-8"?>
<a:theme xmlns:a="http://schemas.openxmlformats.org/drawingml/2006/main" name="EM_LV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M_LV" id="{B9B434BE-957C-442D-99B2-56CBE6461A7D}" vid="{BF28C971-8E20-4013-A0F2-979FA7E00E96}"/>
    </a:ext>
  </a:extLst>
</a:theme>
</file>

<file path=ppt/theme/theme2.xml><?xml version="1.0" encoding="utf-8"?>
<a:theme xmlns:a="http://schemas.openxmlformats.org/drawingml/2006/main" name="Office Theme">
  <a:themeElements>
    <a:clrScheme name="Custom 1">
      <a:dk1>
        <a:srgbClr val="00859B"/>
      </a:dk1>
      <a:lt1>
        <a:sysClr val="window" lastClr="FFFFFF"/>
      </a:lt1>
      <a:dk2>
        <a:srgbClr val="00859B"/>
      </a:dk2>
      <a:lt2>
        <a:srgbClr val="FFFFFF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5856F525BC6B4AAC9326C419DA09EB" ma:contentTypeVersion="12" ma:contentTypeDescription="Create a new document." ma:contentTypeScope="" ma:versionID="bcf1a48a89e02a97a6c4739a2f953d27">
  <xsd:schema xmlns:xsd="http://www.w3.org/2001/XMLSchema" xmlns:xs="http://www.w3.org/2001/XMLSchema" xmlns:p="http://schemas.microsoft.com/office/2006/metadata/properties" xmlns:ns2="e793aee2-0702-45ff-9c51-b29030239f5c" xmlns:ns3="98d6c3d8-aeaf-4e5b-adb6-e1ad8a72b2c7" targetNamespace="http://schemas.microsoft.com/office/2006/metadata/properties" ma:root="true" ma:fieldsID="d22eb6b0f542f571ecdefc6a3192053d" ns2:_="" ns3:_="">
    <xsd:import namespace="e793aee2-0702-45ff-9c51-b29030239f5c"/>
    <xsd:import namespace="98d6c3d8-aeaf-4e5b-adb6-e1ad8a72b2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93aee2-0702-45ff-9c51-b29030239f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d6c3d8-aeaf-4e5b-adb6-e1ad8a72b2c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D4FE8A-2B37-411C-866F-A617EAB7B1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93aee2-0702-45ff-9c51-b29030239f5c"/>
    <ds:schemaRef ds:uri="98d6c3d8-aeaf-4e5b-adb6-e1ad8a72b2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C7BB182-11C0-4D21-9AF7-0C601EB6B9A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D8EDC88-4E3A-40B9-9023-D9AB9BE9B55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1739</TotalTime>
  <Words>351</Words>
  <Application>Microsoft Office PowerPoint</Application>
  <PresentationFormat>Custom</PresentationFormat>
  <Paragraphs>75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Helvetica Neue</vt:lpstr>
      <vt:lpstr>Verdana</vt:lpstr>
      <vt:lpstr>EM_LV</vt:lpstr>
      <vt:lpstr>Office Theme</vt:lpstr>
      <vt:lpstr>1_Custom Design</vt:lpstr>
      <vt:lpstr>Plānotās atbalsta programmas</vt:lpstr>
      <vt:lpstr>Sociālo un pašvaldības īres  mājokļu būvniecība un atjaunošana</vt:lpstr>
      <vt:lpstr>Programmas mērķis un sagaidāmie rezultāti</vt:lpstr>
      <vt:lpstr>Nosacījumi atbalsta saņemšanai</vt:lpstr>
      <vt:lpstr>Vides pieejamības uzlabošana daudzdzīvokļu ēkās izbūvējot liftus </vt:lpstr>
      <vt:lpstr>Programmas mērķis un sagaidāmie rezultāti</vt:lpstr>
      <vt:lpstr>Nosacījumi atbalsta saņemšanai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Mājokļu pieejamības reforma</dc:title>
  <dc:creator>Rūta Lastovska</dc:creator>
  <cp:lastModifiedBy>Rūta Lastovska</cp:lastModifiedBy>
  <cp:revision>19</cp:revision>
  <dcterms:created xsi:type="dcterms:W3CDTF">2020-10-21T11:36:36Z</dcterms:created>
  <dcterms:modified xsi:type="dcterms:W3CDTF">2021-05-26T09:47:40Z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0x010100D75856F525BC6B4AAC9326C419DA09EB</vt:lpwstr>
  </property>
</Properties>
</file>