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180" r:id="rId2"/>
  </p:sldMasterIdLst>
  <p:notesMasterIdLst>
    <p:notesMasterId r:id="rId9"/>
  </p:notesMasterIdLst>
  <p:sldIdLst>
    <p:sldId id="256" r:id="rId3"/>
    <p:sldId id="362" r:id="rId4"/>
    <p:sldId id="360" r:id="rId5"/>
    <p:sldId id="361" r:id="rId6"/>
    <p:sldId id="353" r:id="rId7"/>
    <p:sldId id="264" r:id="rId8"/>
  </p:sldIdLst>
  <p:sldSz cx="12192000" cy="6858000"/>
  <p:notesSz cx="6858000" cy="9144000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236"/>
    <a:srgbClr val="7030A0"/>
    <a:srgbClr val="942D2A"/>
    <a:srgbClr val="90B542"/>
    <a:srgbClr val="9BBB59"/>
    <a:srgbClr val="E16C0A"/>
    <a:srgbClr val="44409C"/>
    <a:srgbClr val="E36C0A"/>
    <a:srgbClr val="36B1D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73" autoAdjust="0"/>
  </p:normalViewPr>
  <p:slideViewPr>
    <p:cSldViewPr snapToGrid="0" snapToObjects="1">
      <p:cViewPr varScale="1">
        <p:scale>
          <a:sx n="91" d="100"/>
          <a:sy n="91" d="100"/>
        </p:scale>
        <p:origin x="123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D71A2-6582-42FC-B0BD-D9CD9B36B4FA}" type="doc">
      <dgm:prSet loTypeId="urn:microsoft.com/office/officeart/2005/8/layout/matrix2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741BCE9-A82B-4952-B26B-33A1C9CBAC8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/>
            <a:t>Trešā</a:t>
          </a:r>
          <a:r>
            <a:rPr lang="en-US" dirty="0"/>
            <a:t> </a:t>
          </a:r>
          <a:r>
            <a:rPr lang="en-US" dirty="0" err="1"/>
            <a:t>augstākā</a:t>
          </a:r>
          <a:r>
            <a:rPr lang="en-US" dirty="0"/>
            <a:t> </a:t>
          </a:r>
          <a:r>
            <a:rPr lang="en-US" dirty="0" err="1"/>
            <a:t>ienākumu</a:t>
          </a:r>
          <a:r>
            <a:rPr lang="en-US" dirty="0"/>
            <a:t> </a:t>
          </a:r>
          <a:r>
            <a:rPr lang="en-US" dirty="0" err="1"/>
            <a:t>nevienlīdzība</a:t>
          </a:r>
          <a:r>
            <a:rPr lang="en-US" dirty="0"/>
            <a:t> ES </a:t>
          </a:r>
          <a:r>
            <a:rPr lang="en-US" dirty="0" err="1"/>
            <a:t>valstu</a:t>
          </a:r>
          <a:r>
            <a:rPr lang="en-US" dirty="0"/>
            <a:t> </a:t>
          </a:r>
          <a:r>
            <a:rPr lang="en-US" dirty="0" err="1"/>
            <a:t>vidū</a:t>
          </a:r>
          <a:endParaRPr lang="lv-LV" dirty="0"/>
        </a:p>
      </dgm:t>
    </dgm:pt>
    <dgm:pt modelId="{FFDA3B7D-040B-48EA-97FB-CD0AB9877235}" type="parTrans" cxnId="{8B977F55-83A8-440F-A2F8-DD3601245E50}">
      <dgm:prSet/>
      <dgm:spPr/>
      <dgm:t>
        <a:bodyPr/>
        <a:lstStyle/>
        <a:p>
          <a:endParaRPr lang="lv-LV"/>
        </a:p>
      </dgm:t>
    </dgm:pt>
    <dgm:pt modelId="{03652E68-E9E8-49F2-AD68-7AD50E8CC7E9}" type="sibTrans" cxnId="{8B977F55-83A8-440F-A2F8-DD3601245E50}">
      <dgm:prSet/>
      <dgm:spPr>
        <a:ln>
          <a:solidFill>
            <a:srgbClr val="9D2236"/>
          </a:solidFill>
        </a:ln>
      </dgm:spPr>
      <dgm:t>
        <a:bodyPr/>
        <a:lstStyle/>
        <a:p>
          <a:endParaRPr lang="lv-LV"/>
        </a:p>
      </dgm:t>
    </dgm:pt>
    <dgm:pt modelId="{0915F1E1-3900-4E6E-896A-F17987A3FDF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/>
            <a:t>Sociāli</a:t>
          </a:r>
          <a:r>
            <a:rPr lang="en-US" dirty="0"/>
            <a:t> </a:t>
          </a:r>
          <a:r>
            <a:rPr lang="en-US" dirty="0" err="1"/>
            <a:t>vismazāk</a:t>
          </a:r>
          <a:r>
            <a:rPr lang="en-US" dirty="0"/>
            <a:t> </a:t>
          </a:r>
          <a:r>
            <a:rPr lang="en-US" dirty="0" err="1"/>
            <a:t>aizsargātās</a:t>
          </a:r>
          <a:r>
            <a:rPr lang="en-US" dirty="0"/>
            <a:t> </a:t>
          </a:r>
          <a:r>
            <a:rPr lang="en-US" dirty="0" err="1"/>
            <a:t>grupas</a:t>
          </a:r>
          <a:r>
            <a:rPr lang="en-US" dirty="0"/>
            <a:t> </a:t>
          </a:r>
          <a:r>
            <a:rPr lang="en-US" dirty="0" err="1"/>
            <a:t>kļuvušas</a:t>
          </a:r>
          <a:r>
            <a:rPr lang="en-US" dirty="0"/>
            <a:t> </a:t>
          </a:r>
          <a:r>
            <a:rPr lang="en-US" dirty="0" err="1"/>
            <a:t>vēl</a:t>
          </a:r>
          <a:r>
            <a:rPr lang="en-US" dirty="0"/>
            <a:t> </a:t>
          </a:r>
          <a:r>
            <a:rPr lang="en-US" dirty="0" err="1"/>
            <a:t>neaizsargātākas</a:t>
          </a:r>
          <a:r>
            <a:rPr lang="en-US" dirty="0"/>
            <a:t> Covid-19 </a:t>
          </a:r>
          <a:r>
            <a:rPr lang="en-US" dirty="0" err="1"/>
            <a:t>pandēmijas</a:t>
          </a:r>
          <a:r>
            <a:rPr lang="en-US" dirty="0"/>
            <a:t> </a:t>
          </a:r>
          <a:r>
            <a:rPr lang="en-US" dirty="0" err="1"/>
            <a:t>laikā</a:t>
          </a:r>
          <a:endParaRPr lang="lv-LV" dirty="0"/>
        </a:p>
      </dgm:t>
    </dgm:pt>
    <dgm:pt modelId="{171D2EF2-FC7C-4CE7-AE33-8861CD02D2DA}" type="parTrans" cxnId="{FF2A97A8-C19D-4D0E-B884-D77F59DBDC18}">
      <dgm:prSet/>
      <dgm:spPr/>
      <dgm:t>
        <a:bodyPr/>
        <a:lstStyle/>
        <a:p>
          <a:endParaRPr lang="lv-LV"/>
        </a:p>
      </dgm:t>
    </dgm:pt>
    <dgm:pt modelId="{3EE11F20-1CB3-4D5A-BF12-44C35CCA37D0}" type="sibTrans" cxnId="{FF2A97A8-C19D-4D0E-B884-D77F59DBDC18}">
      <dgm:prSet/>
      <dgm:spPr>
        <a:ln>
          <a:solidFill>
            <a:srgbClr val="9D2236"/>
          </a:solidFill>
        </a:ln>
      </dgm:spPr>
      <dgm:t>
        <a:bodyPr/>
        <a:lstStyle/>
        <a:p>
          <a:endParaRPr lang="lv-LV"/>
        </a:p>
      </dgm:t>
    </dgm:pt>
    <dgm:pt modelId="{3DF51CE1-77DF-4ED4-A825-DF58D1924C4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/>
            <a:t>Nepietiekams</a:t>
          </a:r>
          <a:r>
            <a:rPr lang="en-US" dirty="0"/>
            <a:t> NVO </a:t>
          </a:r>
          <a:r>
            <a:rPr lang="en-US" dirty="0" err="1"/>
            <a:t>skaits</a:t>
          </a:r>
          <a:r>
            <a:rPr lang="en-US" dirty="0"/>
            <a:t> </a:t>
          </a:r>
          <a:r>
            <a:rPr lang="en-US" dirty="0" err="1"/>
            <a:t>pilsoniskajā</a:t>
          </a:r>
          <a:r>
            <a:rPr lang="en-US" dirty="0"/>
            <a:t> </a:t>
          </a:r>
          <a:r>
            <a:rPr lang="en-US" dirty="0" err="1"/>
            <a:t>dialogā</a:t>
          </a:r>
          <a:r>
            <a:rPr lang="en-US" dirty="0"/>
            <a:t> </a:t>
          </a:r>
          <a:r>
            <a:rPr lang="en-US" dirty="0" err="1"/>
            <a:t>ar</a:t>
          </a:r>
          <a:r>
            <a:rPr lang="en-US" dirty="0"/>
            <a:t> </a:t>
          </a:r>
          <a:r>
            <a:rPr lang="en-US" dirty="0" err="1"/>
            <a:t>valsti</a:t>
          </a:r>
          <a:r>
            <a:rPr lang="en-US" dirty="0"/>
            <a:t> </a:t>
          </a:r>
          <a:r>
            <a:rPr lang="en-US" dirty="0" err="1"/>
            <a:t>sociālās</a:t>
          </a:r>
          <a:r>
            <a:rPr lang="en-US" dirty="0"/>
            <a:t> </a:t>
          </a:r>
          <a:r>
            <a:rPr lang="en-US" dirty="0" err="1"/>
            <a:t>drošības</a:t>
          </a:r>
          <a:r>
            <a:rPr lang="en-US" dirty="0"/>
            <a:t> </a:t>
          </a:r>
          <a:r>
            <a:rPr lang="en-US" dirty="0" err="1"/>
            <a:t>jomā</a:t>
          </a:r>
          <a:endParaRPr lang="lv-LV" dirty="0"/>
        </a:p>
      </dgm:t>
    </dgm:pt>
    <dgm:pt modelId="{E509A41A-5902-49F3-A1C6-A65D49EDF20A}" type="parTrans" cxnId="{ED25468A-F433-4793-8E67-9C8F913334F3}">
      <dgm:prSet/>
      <dgm:spPr/>
      <dgm:t>
        <a:bodyPr/>
        <a:lstStyle/>
        <a:p>
          <a:endParaRPr lang="lv-LV"/>
        </a:p>
      </dgm:t>
    </dgm:pt>
    <dgm:pt modelId="{BEE5818A-0D78-4D3E-A999-FE3844E1A567}" type="sibTrans" cxnId="{ED25468A-F433-4793-8E67-9C8F913334F3}">
      <dgm:prSet/>
      <dgm:spPr>
        <a:ln>
          <a:solidFill>
            <a:srgbClr val="9D2236"/>
          </a:solidFill>
        </a:ln>
      </dgm:spPr>
      <dgm:t>
        <a:bodyPr/>
        <a:lstStyle/>
        <a:p>
          <a:endParaRPr lang="lv-LV"/>
        </a:p>
      </dgm:t>
    </dgm:pt>
    <dgm:pt modelId="{4C0A5552-F315-4529-9BAC-3DDE8A11BD5C}">
      <dgm:prSet phldrT="[Text]" phldr="1"/>
      <dgm:spPr>
        <a:solidFill>
          <a:srgbClr val="7030A0"/>
        </a:solidFill>
      </dgm:spPr>
      <dgm:t>
        <a:bodyPr/>
        <a:lstStyle/>
        <a:p>
          <a:endParaRPr lang="lv-LV"/>
        </a:p>
      </dgm:t>
    </dgm:pt>
    <dgm:pt modelId="{82206281-A795-4616-AC62-874E619AC37D}" type="parTrans" cxnId="{F2591E1C-23E6-450F-A265-CE8FA2E9B0A7}">
      <dgm:prSet/>
      <dgm:spPr/>
      <dgm:t>
        <a:bodyPr/>
        <a:lstStyle/>
        <a:p>
          <a:endParaRPr lang="lv-LV"/>
        </a:p>
      </dgm:t>
    </dgm:pt>
    <dgm:pt modelId="{571A349E-6659-4ED2-A806-9A9247442698}" type="sibTrans" cxnId="{F2591E1C-23E6-450F-A265-CE8FA2E9B0A7}">
      <dgm:prSet/>
      <dgm:spPr>
        <a:ln>
          <a:solidFill>
            <a:srgbClr val="9D2236"/>
          </a:solidFill>
        </a:ln>
      </dgm:spPr>
      <dgm:t>
        <a:bodyPr/>
        <a:lstStyle/>
        <a:p>
          <a:endParaRPr lang="lv-LV"/>
        </a:p>
      </dgm:t>
    </dgm:pt>
    <dgm:pt modelId="{174B7213-8159-48EC-B4D4-D9F59D76803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/>
            <a:t>Nepietiekams</a:t>
          </a:r>
          <a:r>
            <a:rPr lang="en-US" dirty="0"/>
            <a:t> NVO </a:t>
          </a:r>
          <a:r>
            <a:rPr lang="en-US" dirty="0" err="1"/>
            <a:t>skaits</a:t>
          </a:r>
          <a:r>
            <a:rPr lang="en-US" dirty="0"/>
            <a:t> </a:t>
          </a:r>
          <a:r>
            <a:rPr lang="lv-LV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sabiedrības interešu ievērošanas </a:t>
          </a:r>
          <a:r>
            <a:rPr lang="lv-LV" dirty="0" err="1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uzraudzīb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as</a:t>
          </a:r>
          <a:r>
            <a:rPr lang="lv-LV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(“sargsuņa” funkcija)</a:t>
          </a:r>
          <a:r>
            <a:rPr lang="en-US" dirty="0"/>
            <a:t> </a:t>
          </a:r>
          <a:r>
            <a:rPr lang="en-US" dirty="0" err="1"/>
            <a:t>jomā</a:t>
          </a:r>
          <a:endParaRPr lang="lv-LV" dirty="0"/>
        </a:p>
      </dgm:t>
    </dgm:pt>
    <dgm:pt modelId="{ED1C6C47-2267-4A9C-B5F8-37D6FAE8ECD7}" type="parTrans" cxnId="{D5AC7B15-A5F8-459A-BEB5-2994E31CFAE4}">
      <dgm:prSet/>
      <dgm:spPr/>
      <dgm:t>
        <a:bodyPr/>
        <a:lstStyle/>
        <a:p>
          <a:endParaRPr lang="lv-LV"/>
        </a:p>
      </dgm:t>
    </dgm:pt>
    <dgm:pt modelId="{0D58D152-3070-4948-9E4D-F22E1FB1580B}" type="sibTrans" cxnId="{D5AC7B15-A5F8-459A-BEB5-2994E31CFAE4}">
      <dgm:prSet/>
      <dgm:spPr/>
      <dgm:t>
        <a:bodyPr/>
        <a:lstStyle/>
        <a:p>
          <a:endParaRPr lang="lv-LV"/>
        </a:p>
      </dgm:t>
    </dgm:pt>
    <dgm:pt modelId="{3FC2E9D9-F558-42EB-824E-78E089F569E8}" type="pres">
      <dgm:prSet presAssocID="{D7CD71A2-6582-42FC-B0BD-D9CD9B36B4FA}" presName="matrix" presStyleCnt="0">
        <dgm:presLayoutVars>
          <dgm:chMax val="1"/>
          <dgm:dir/>
          <dgm:resizeHandles val="exact"/>
        </dgm:presLayoutVars>
      </dgm:prSet>
      <dgm:spPr/>
    </dgm:pt>
    <dgm:pt modelId="{7EB7CFC3-630D-411C-928B-F8F4E460CE77}" type="pres">
      <dgm:prSet presAssocID="{D7CD71A2-6582-42FC-B0BD-D9CD9B36B4FA}" presName="axisShape" presStyleLbl="bgShp" presStyleIdx="0" presStyleCnt="1" custScaleX="138562"/>
      <dgm:spPr/>
    </dgm:pt>
    <dgm:pt modelId="{2B2F0394-FD80-41AD-9C77-7DB513BD5461}" type="pres">
      <dgm:prSet presAssocID="{D7CD71A2-6582-42FC-B0BD-D9CD9B36B4FA}" presName="rect1" presStyleLbl="node1" presStyleIdx="0" presStyleCnt="4" custScaleX="178141" custLinFactNeighborX="-43485" custLinFactNeighborY="-934">
        <dgm:presLayoutVars>
          <dgm:chMax val="0"/>
          <dgm:chPref val="0"/>
          <dgm:bulletEnabled val="1"/>
        </dgm:presLayoutVars>
      </dgm:prSet>
      <dgm:spPr/>
    </dgm:pt>
    <dgm:pt modelId="{F19F78FA-09E7-4F2E-AAA7-640E5BCAF44E}" type="pres">
      <dgm:prSet presAssocID="{D7CD71A2-6582-42FC-B0BD-D9CD9B36B4FA}" presName="rect2" presStyleLbl="node1" presStyleIdx="1" presStyleCnt="4" custScaleX="178141" custLinFactNeighborX="38327" custLinFactNeighborY="17">
        <dgm:presLayoutVars>
          <dgm:chMax val="0"/>
          <dgm:chPref val="0"/>
          <dgm:bulletEnabled val="1"/>
        </dgm:presLayoutVars>
      </dgm:prSet>
      <dgm:spPr/>
    </dgm:pt>
    <dgm:pt modelId="{4B9670E0-D3B4-40F4-856D-FD249AE5129F}" type="pres">
      <dgm:prSet presAssocID="{D7CD71A2-6582-42FC-B0BD-D9CD9B36B4FA}" presName="rect3" presStyleLbl="node1" presStyleIdx="2" presStyleCnt="4" custScaleX="178141" custLinFactNeighborX="-45338" custLinFactNeighborY="2805">
        <dgm:presLayoutVars>
          <dgm:chMax val="0"/>
          <dgm:chPref val="0"/>
          <dgm:bulletEnabled val="1"/>
        </dgm:presLayoutVars>
      </dgm:prSet>
      <dgm:spPr/>
    </dgm:pt>
    <dgm:pt modelId="{CA26D99C-4B2E-48E1-B939-F9A50BDB403E}" type="pres">
      <dgm:prSet presAssocID="{D7CD71A2-6582-42FC-B0BD-D9CD9B36B4FA}" presName="rect4" presStyleLbl="node1" presStyleIdx="3" presStyleCnt="4" custScaleX="178107" custLinFactNeighborX="39730" custLinFactNeighborY="3739">
        <dgm:presLayoutVars>
          <dgm:chMax val="0"/>
          <dgm:chPref val="0"/>
          <dgm:bulletEnabled val="1"/>
        </dgm:presLayoutVars>
      </dgm:prSet>
      <dgm:spPr/>
    </dgm:pt>
  </dgm:ptLst>
  <dgm:cxnLst>
    <dgm:cxn modelId="{D5AC7B15-A5F8-459A-BEB5-2994E31CFAE4}" srcId="{D7CD71A2-6582-42FC-B0BD-D9CD9B36B4FA}" destId="{174B7213-8159-48EC-B4D4-D9F59D768032}" srcOrd="3" destOrd="0" parTransId="{ED1C6C47-2267-4A9C-B5F8-37D6FAE8ECD7}" sibTransId="{0D58D152-3070-4948-9E4D-F22E1FB1580B}"/>
    <dgm:cxn modelId="{F2591E1C-23E6-450F-A265-CE8FA2E9B0A7}" srcId="{D7CD71A2-6582-42FC-B0BD-D9CD9B36B4FA}" destId="{4C0A5552-F315-4529-9BAC-3DDE8A11BD5C}" srcOrd="4" destOrd="0" parTransId="{82206281-A795-4616-AC62-874E619AC37D}" sibTransId="{571A349E-6659-4ED2-A806-9A9247442698}"/>
    <dgm:cxn modelId="{E14E2862-677E-4D08-B2E7-487551E255CE}" type="presOf" srcId="{E741BCE9-A82B-4952-B26B-33A1C9CBAC87}" destId="{2B2F0394-FD80-41AD-9C77-7DB513BD5461}" srcOrd="0" destOrd="0" presId="urn:microsoft.com/office/officeart/2005/8/layout/matrix2"/>
    <dgm:cxn modelId="{A4DF736C-9E0F-4200-ABDA-09A46C65F994}" type="presOf" srcId="{174B7213-8159-48EC-B4D4-D9F59D768032}" destId="{CA26D99C-4B2E-48E1-B939-F9A50BDB403E}" srcOrd="0" destOrd="0" presId="urn:microsoft.com/office/officeart/2005/8/layout/matrix2"/>
    <dgm:cxn modelId="{8B977F55-83A8-440F-A2F8-DD3601245E50}" srcId="{D7CD71A2-6582-42FC-B0BD-D9CD9B36B4FA}" destId="{E741BCE9-A82B-4952-B26B-33A1C9CBAC87}" srcOrd="0" destOrd="0" parTransId="{FFDA3B7D-040B-48EA-97FB-CD0AB9877235}" sibTransId="{03652E68-E9E8-49F2-AD68-7AD50E8CC7E9}"/>
    <dgm:cxn modelId="{ED25468A-F433-4793-8E67-9C8F913334F3}" srcId="{D7CD71A2-6582-42FC-B0BD-D9CD9B36B4FA}" destId="{3DF51CE1-77DF-4ED4-A825-DF58D1924C44}" srcOrd="2" destOrd="0" parTransId="{E509A41A-5902-49F3-A1C6-A65D49EDF20A}" sibTransId="{BEE5818A-0D78-4D3E-A999-FE3844E1A567}"/>
    <dgm:cxn modelId="{A613DBA3-3882-48BA-A090-3104C205DE66}" type="presOf" srcId="{3DF51CE1-77DF-4ED4-A825-DF58D1924C44}" destId="{4B9670E0-D3B4-40F4-856D-FD249AE5129F}" srcOrd="0" destOrd="0" presId="urn:microsoft.com/office/officeart/2005/8/layout/matrix2"/>
    <dgm:cxn modelId="{FF2A97A8-C19D-4D0E-B884-D77F59DBDC18}" srcId="{D7CD71A2-6582-42FC-B0BD-D9CD9B36B4FA}" destId="{0915F1E1-3900-4E6E-896A-F17987A3FDFC}" srcOrd="1" destOrd="0" parTransId="{171D2EF2-FC7C-4CE7-AE33-8861CD02D2DA}" sibTransId="{3EE11F20-1CB3-4D5A-BF12-44C35CCA37D0}"/>
    <dgm:cxn modelId="{26766CDA-5766-4150-B0BF-503C9E45FD43}" type="presOf" srcId="{0915F1E1-3900-4E6E-896A-F17987A3FDFC}" destId="{F19F78FA-09E7-4F2E-AAA7-640E5BCAF44E}" srcOrd="0" destOrd="0" presId="urn:microsoft.com/office/officeart/2005/8/layout/matrix2"/>
    <dgm:cxn modelId="{7C5A23DE-636F-4162-BE79-781F31673DC7}" type="presOf" srcId="{D7CD71A2-6582-42FC-B0BD-D9CD9B36B4FA}" destId="{3FC2E9D9-F558-42EB-824E-78E089F569E8}" srcOrd="0" destOrd="0" presId="urn:microsoft.com/office/officeart/2005/8/layout/matrix2"/>
    <dgm:cxn modelId="{1D32A362-5E2B-47E3-A72A-8E71EF3BA541}" type="presParOf" srcId="{3FC2E9D9-F558-42EB-824E-78E089F569E8}" destId="{7EB7CFC3-630D-411C-928B-F8F4E460CE77}" srcOrd="0" destOrd="0" presId="urn:microsoft.com/office/officeart/2005/8/layout/matrix2"/>
    <dgm:cxn modelId="{4959F595-D19E-49FB-B1BC-B95C73468F51}" type="presParOf" srcId="{3FC2E9D9-F558-42EB-824E-78E089F569E8}" destId="{2B2F0394-FD80-41AD-9C77-7DB513BD5461}" srcOrd="1" destOrd="0" presId="urn:microsoft.com/office/officeart/2005/8/layout/matrix2"/>
    <dgm:cxn modelId="{81F4304F-A8C8-4A66-AE0B-E465FC0FDF5F}" type="presParOf" srcId="{3FC2E9D9-F558-42EB-824E-78E089F569E8}" destId="{F19F78FA-09E7-4F2E-AAA7-640E5BCAF44E}" srcOrd="2" destOrd="0" presId="urn:microsoft.com/office/officeart/2005/8/layout/matrix2"/>
    <dgm:cxn modelId="{DBF47822-92ED-4D35-9653-89BACD2FF527}" type="presParOf" srcId="{3FC2E9D9-F558-42EB-824E-78E089F569E8}" destId="{4B9670E0-D3B4-40F4-856D-FD249AE5129F}" srcOrd="3" destOrd="0" presId="urn:microsoft.com/office/officeart/2005/8/layout/matrix2"/>
    <dgm:cxn modelId="{6D83A2DD-1827-4B90-A906-FC394ED53EB4}" type="presParOf" srcId="{3FC2E9D9-F558-42EB-824E-78E089F569E8}" destId="{CA26D99C-4B2E-48E1-B939-F9A50BDB403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76F57-D34D-40AF-B49F-CDA81B19A53C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AI"/>
        </a:p>
      </dgm:t>
    </dgm:pt>
    <dgm:pt modelId="{6039A09C-A260-45B1-8AC3-7EC3BF54167A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Mērķis</a:t>
          </a:r>
          <a:endParaRPr lang="en-AI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32E8C62-3CE6-4DF2-B046-3A88D2D231BC}" type="parTrans" cxnId="{D4FA3E93-F3DB-4C20-9F39-AEB1D0E43971}">
      <dgm:prSet/>
      <dgm:spPr/>
      <dgm:t>
        <a:bodyPr/>
        <a:lstStyle/>
        <a:p>
          <a:endParaRPr lang="en-AI"/>
        </a:p>
      </dgm:t>
    </dgm:pt>
    <dgm:pt modelId="{A96E0F22-C17E-423B-A706-DA9F24E8AAB3}" type="sibTrans" cxnId="{D4FA3E93-F3DB-4C20-9F39-AEB1D0E43971}">
      <dgm:prSet/>
      <dgm:spPr/>
      <dgm:t>
        <a:bodyPr/>
        <a:lstStyle/>
        <a:p>
          <a:endParaRPr lang="en-AI"/>
        </a:p>
      </dgm:t>
    </dgm:pt>
    <dgm:pt modelId="{4D699DF3-0DF8-44B9-B1D6-971D0AA5BE9A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S</a:t>
          </a:r>
          <a:r>
            <a:rPr lang="lv-LV" sz="1100" dirty="0" err="1">
              <a:latin typeface="Verdana" panose="020B0604030504040204" pitchFamily="34" charset="0"/>
              <a:ea typeface="Verdana" panose="020B0604030504040204" pitchFamily="34" charset="0"/>
            </a:rPr>
            <a:t>abiedrības</a:t>
          </a:r>
          <a:r>
            <a:rPr lang="lv-LV" sz="1100" dirty="0">
              <a:latin typeface="Verdana" panose="020B0604030504040204" pitchFamily="34" charset="0"/>
              <a:ea typeface="Verdana" panose="020B0604030504040204" pitchFamily="34" charset="0"/>
            </a:rPr>
            <a:t> vismazāk aizsargāto grupu interešu </a:t>
          </a:r>
          <a:r>
            <a:rPr lang="lv-LV" sz="1100" dirty="0" err="1">
              <a:latin typeface="Verdana" panose="020B0604030504040204" pitchFamily="34" charset="0"/>
              <a:ea typeface="Verdana" panose="020B0604030504040204" pitchFamily="34" charset="0"/>
            </a:rPr>
            <a:t>pārstāvniecīb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100" dirty="0">
              <a:latin typeface="Verdana" panose="020B0604030504040204" pitchFamily="34" charset="0"/>
              <a:ea typeface="Verdana" panose="020B0604030504040204" pitchFamily="34" charset="0"/>
            </a:rPr>
            <a:t> sociālās drošības jomā pilsoniskajā dialogā ar publisko pārvaldi un lēmumu pieņēmējiem, kā arī sabiedrības interešu </a:t>
          </a:r>
          <a:r>
            <a:rPr lang="lv-LV" sz="1100" dirty="0" err="1">
              <a:latin typeface="Verdana" panose="020B0604030504040204" pitchFamily="34" charset="0"/>
              <a:ea typeface="Verdana" panose="020B0604030504040204" pitchFamily="34" charset="0"/>
            </a:rPr>
            <a:t>uzraudzīb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1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100" dirty="0" err="1">
              <a:latin typeface="Verdana" panose="020B0604030504040204" pitchFamily="34" charset="0"/>
              <a:ea typeface="Verdana" panose="020B0604030504040204" pitchFamily="34" charset="0"/>
            </a:rPr>
            <a:t>ievērošan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100" dirty="0">
              <a:latin typeface="Verdana" panose="020B0604030504040204" pitchFamily="34" charset="0"/>
              <a:ea typeface="Verdana" panose="020B0604030504040204" pitchFamily="34" charset="0"/>
            </a:rPr>
            <a:t> ārvalstu investīciju un valsts budžeta finansējuma izlietojumā</a:t>
          </a:r>
          <a:endParaRPr lang="en-AI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D7D66B-5F67-4690-9FD7-6E36C67325B5}" type="parTrans" cxnId="{DEECF0B9-0F93-4A79-A09F-EB1F02AD60EB}">
      <dgm:prSet/>
      <dgm:spPr/>
      <dgm:t>
        <a:bodyPr/>
        <a:lstStyle/>
        <a:p>
          <a:endParaRPr lang="en-AI"/>
        </a:p>
      </dgm:t>
    </dgm:pt>
    <dgm:pt modelId="{E6B28124-BF01-4EEF-B48A-4BD108781495}" type="sibTrans" cxnId="{DEECF0B9-0F93-4A79-A09F-EB1F02AD60EB}">
      <dgm:prSet/>
      <dgm:spPr/>
      <dgm:t>
        <a:bodyPr/>
        <a:lstStyle/>
        <a:p>
          <a:endParaRPr lang="en-AI"/>
        </a:p>
      </dgm:t>
    </dgm:pt>
    <dgm:pt modelId="{F0D5B742-3290-4161-A7B5-5192FFC159DB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r>
            <a:rPr lang="en-US" sz="1000" b="1" dirty="0" err="1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endParaRPr lang="en-AI" sz="10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FFCBD0-E383-4C4B-8D8F-2B1FE833D714}" type="parTrans" cxnId="{B5AF32CF-568C-4692-BC2F-E57280B889DD}">
      <dgm:prSet/>
      <dgm:spPr/>
      <dgm:t>
        <a:bodyPr/>
        <a:lstStyle/>
        <a:p>
          <a:endParaRPr lang="en-AI"/>
        </a:p>
      </dgm:t>
    </dgm:pt>
    <dgm:pt modelId="{94FF7532-623C-4321-B86A-BA70B01D7521}" type="sibTrans" cxnId="{B5AF32CF-568C-4692-BC2F-E57280B889DD}">
      <dgm:prSet/>
      <dgm:spPr/>
      <dgm:t>
        <a:bodyPr/>
        <a:lstStyle/>
        <a:p>
          <a:endParaRPr lang="en-AI"/>
        </a:p>
      </dgm:t>
    </dgm:pt>
    <dgm:pt modelId="{45B8142D-4988-4C5B-A501-B1A00D36C713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Pārstāvniecības stiprināšana sociālās drošības jomā - organizāciju kapacitātes stiprināšana caur biedru skaita palielināšanu un biedru un darbinieku veiktspējas stiprināšana (stratēģijas, metodoloģijas, instrumentu izstrāde un ieviešana); </a:t>
          </a:r>
          <a:endParaRPr lang="en-AI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C4B729-B9EF-484E-92B9-5136F465562C}" type="parTrans" cxnId="{FBB0E737-4672-4261-986B-93EE86CDE19B}">
      <dgm:prSet/>
      <dgm:spPr/>
      <dgm:t>
        <a:bodyPr/>
        <a:lstStyle/>
        <a:p>
          <a:endParaRPr lang="en-AI"/>
        </a:p>
      </dgm:t>
    </dgm:pt>
    <dgm:pt modelId="{E730098A-9EAB-4BE6-B615-68B1C6567150}" type="sibTrans" cxnId="{FBB0E737-4672-4261-986B-93EE86CDE19B}">
      <dgm:prSet/>
      <dgm:spPr/>
      <dgm:t>
        <a:bodyPr/>
        <a:lstStyle/>
        <a:p>
          <a:endParaRPr lang="en-AI"/>
        </a:p>
      </dgm:t>
    </dgm:pt>
    <dgm:pt modelId="{127228D6-F9B6-4EF9-9BFE-2FCDF8CEA088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Finansējuma</a:t>
          </a:r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administrētājs</a:t>
          </a:r>
          <a:endParaRPr lang="en-AI" sz="12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93DE298-D994-4C2D-B401-8CF068B377CB}" type="parTrans" cxnId="{73F523D8-9363-4A3F-906D-5E4E65DAD2B7}">
      <dgm:prSet/>
      <dgm:spPr/>
      <dgm:t>
        <a:bodyPr/>
        <a:lstStyle/>
        <a:p>
          <a:endParaRPr lang="en-AI"/>
        </a:p>
      </dgm:t>
    </dgm:pt>
    <dgm:pt modelId="{8A5023F9-2E78-47BD-B4BC-31E5E7C05B5E}" type="sibTrans" cxnId="{73F523D8-9363-4A3F-906D-5E4E65DAD2B7}">
      <dgm:prSet/>
      <dgm:spPr/>
      <dgm:t>
        <a:bodyPr/>
        <a:lstStyle/>
        <a:p>
          <a:endParaRPr lang="en-AI"/>
        </a:p>
      </dgm:t>
    </dgm:pt>
    <dgm:pt modelId="{04E66FCD-19B0-44E5-9053-A5777ED9292C}">
      <dgm:prSet phldrT="[Text]" custT="1"/>
      <dgm:spPr>
        <a:ln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</a:rPr>
            <a:t>integrācijas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 fonds</a:t>
          </a:r>
          <a:endParaRPr lang="en-AI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1A8926-ED35-4C8B-9F92-F53F681D9F5D}" type="parTrans" cxnId="{D9917CC1-4ED5-4E72-86E3-EDABFE637908}">
      <dgm:prSet/>
      <dgm:spPr/>
      <dgm:t>
        <a:bodyPr/>
        <a:lstStyle/>
        <a:p>
          <a:endParaRPr lang="en-AI"/>
        </a:p>
      </dgm:t>
    </dgm:pt>
    <dgm:pt modelId="{142DF8AB-A28D-4600-BEEC-9BF8FA3D08FC}" type="sibTrans" cxnId="{D9917CC1-4ED5-4E72-86E3-EDABFE637908}">
      <dgm:prSet/>
      <dgm:spPr/>
      <dgm:t>
        <a:bodyPr/>
        <a:lstStyle/>
        <a:p>
          <a:endParaRPr lang="en-AI"/>
        </a:p>
      </dgm:t>
    </dgm:pt>
    <dgm:pt modelId="{6B8B8FF1-972B-41CF-8FBD-78E877020351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Mērķa</a:t>
          </a:r>
          <a:r>
            <a:rPr lang="en-US" sz="12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b="1" dirty="0" err="1">
              <a:latin typeface="Verdana" panose="020B0604030504040204" pitchFamily="34" charset="0"/>
              <a:ea typeface="Verdana" panose="020B0604030504040204" pitchFamily="34" charset="0"/>
            </a:rPr>
            <a:t>grupa</a:t>
          </a:r>
          <a:endParaRPr lang="en-US" sz="1200" b="1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Nevalstiskās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organizācijas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kuras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pārstāv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sociāli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mazāk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aizsargāto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grupu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intereses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sociālās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drošības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jomā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kā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arī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nodrošina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interešu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dirty="0" err="1">
              <a:latin typeface="Verdana" panose="020B0604030504040204" pitchFamily="34" charset="0"/>
              <a:ea typeface="Verdana" panose="020B0604030504040204" pitchFamily="34" charset="0"/>
            </a:rPr>
            <a:t>uzraudzību</a:t>
          </a:r>
          <a:r>
            <a:rPr lang="en-US" sz="1100" b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100" dirty="0">
              <a:latin typeface="Verdana" panose="020B0604030504040204" pitchFamily="34" charset="0"/>
              <a:ea typeface="Verdana" panose="020B0604030504040204" pitchFamily="34" charset="0"/>
            </a:rPr>
            <a:t>atklāt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ā un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caurspīdīgā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publiskā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finansējuma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ārvalstu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investīciju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ieguldīšanā</a:t>
          </a:r>
          <a:endParaRPr lang="en-US" sz="11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74403C-4686-4CD2-83EF-9DB87BC6668D}" type="parTrans" cxnId="{95CDC2B0-E3EB-4ED4-AD71-D6D3D0E40228}">
      <dgm:prSet/>
      <dgm:spPr/>
      <dgm:t>
        <a:bodyPr/>
        <a:lstStyle/>
        <a:p>
          <a:endParaRPr lang="en-AI"/>
        </a:p>
      </dgm:t>
    </dgm:pt>
    <dgm:pt modelId="{47E36044-9CDE-4364-BE3C-C0C7DAC0ABCB}" type="sibTrans" cxnId="{95CDC2B0-E3EB-4ED4-AD71-D6D3D0E40228}">
      <dgm:prSet/>
      <dgm:spPr/>
      <dgm:t>
        <a:bodyPr/>
        <a:lstStyle/>
        <a:p>
          <a:endParaRPr lang="en-AI"/>
        </a:p>
      </dgm:t>
    </dgm:pt>
    <dgm:pt modelId="{1B69F8FA-CAB7-45CC-9A81-0AB8B82417C4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Ekspertu piesaiste, cilvēkresursu kompetenču stiprināšana,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mācības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sociālekonomisko datu izstrāde sociālo grupu pārstāvniecībai nacionālā, reģionālā, starptautiskā līmenī un medijos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000" dirty="0" err="1">
              <a:latin typeface="Verdana" panose="020B0604030504040204" pitchFamily="34" charset="0"/>
              <a:ea typeface="Verdana" panose="020B0604030504040204" pitchFamily="34" charset="0"/>
            </a:rPr>
            <a:t>sabiedr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ības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interešu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uzraudzībā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(“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sargsuņa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”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funkcija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; </a:t>
          </a:r>
          <a:endParaRPr lang="en-AI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80D3669-F429-43F2-B43F-64F276AC8F4C}" type="parTrans" cxnId="{59CB2334-B57C-493F-9CC2-7BE87D6CC147}">
      <dgm:prSet/>
      <dgm:spPr/>
      <dgm:t>
        <a:bodyPr/>
        <a:lstStyle/>
        <a:p>
          <a:endParaRPr lang="lv-LV"/>
        </a:p>
      </dgm:t>
    </dgm:pt>
    <dgm:pt modelId="{19EAE467-63B0-4F1A-8032-C33EC082F461}" type="sibTrans" cxnId="{59CB2334-B57C-493F-9CC2-7BE87D6CC147}">
      <dgm:prSet/>
      <dgm:spPr/>
      <dgm:t>
        <a:bodyPr/>
        <a:lstStyle/>
        <a:p>
          <a:endParaRPr lang="lv-LV"/>
        </a:p>
      </dgm:t>
    </dgm:pt>
    <dgm:pt modelId="{AD2A2E30-D051-45B5-B588-746ED61C5682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Pilsoniskās līdzdalības un iedzīvotāju interešu pārstāvības organizāciju attīstības un </a:t>
          </a:r>
          <a:r>
            <a:rPr lang="lv-LV" sz="1000" dirty="0" err="1">
              <a:latin typeface="Verdana" panose="020B0604030504040204" pitchFamily="34" charset="0"/>
              <a:ea typeface="Verdana" panose="020B0604030504040204" pitchFamily="34" charset="0"/>
            </a:rPr>
            <a:t>koprades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 centri (inkubatori) reģionos un nacionālā līmenī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AI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DA6D059-3956-446B-B9AB-14C2EBFB6D5C}" type="parTrans" cxnId="{241CA9DD-71E2-4F5D-8596-C67917A1CB2D}">
      <dgm:prSet/>
      <dgm:spPr/>
      <dgm:t>
        <a:bodyPr/>
        <a:lstStyle/>
        <a:p>
          <a:endParaRPr lang="lv-LV"/>
        </a:p>
      </dgm:t>
    </dgm:pt>
    <dgm:pt modelId="{4AE22C28-6019-438B-9D50-1754B21372F6}" type="sibTrans" cxnId="{241CA9DD-71E2-4F5D-8596-C67917A1CB2D}">
      <dgm:prSet/>
      <dgm:spPr/>
      <dgm:t>
        <a:bodyPr/>
        <a:lstStyle/>
        <a:p>
          <a:endParaRPr lang="lv-LV"/>
        </a:p>
      </dgm:t>
    </dgm:pt>
    <dgm:pt modelId="{E193B9BB-654B-4112-B372-165ACFA366AD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Sadarbības attīstīšana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tīklošanās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000" dirty="0" err="1">
              <a:latin typeface="Verdana" panose="020B0604030504040204" pitchFamily="34" charset="0"/>
              <a:ea typeface="Verdana" panose="020B0604030504040204" pitchFamily="34" charset="0"/>
            </a:rPr>
            <a:t>nevalstisk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o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000" dirty="0" err="1">
              <a:latin typeface="Verdana" panose="020B0604030504040204" pitchFamily="34" charset="0"/>
              <a:ea typeface="Verdana" panose="020B0604030504040204" pitchFamily="34" charset="0"/>
            </a:rPr>
            <a:t>organizācij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u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starpā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, strādājot pie risināmo problēmu definēšanas un kopīgu risinājumu/priekšlikumu izstrādes sociālās drošības jomā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interešu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uzraudzības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AI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1973A6-CBB2-4C06-A05F-7AA3C70A8F59}" type="parTrans" cxnId="{796D38D5-B2C8-42B5-BAF8-81C0CF4153E0}">
      <dgm:prSet/>
      <dgm:spPr/>
      <dgm:t>
        <a:bodyPr/>
        <a:lstStyle/>
        <a:p>
          <a:endParaRPr lang="lv-LV"/>
        </a:p>
      </dgm:t>
    </dgm:pt>
    <dgm:pt modelId="{079EE484-3EF2-4CCB-9D8C-45BC16FCD383}" type="sibTrans" cxnId="{796D38D5-B2C8-42B5-BAF8-81C0CF4153E0}">
      <dgm:prSet/>
      <dgm:spPr/>
      <dgm:t>
        <a:bodyPr/>
        <a:lstStyle/>
        <a:p>
          <a:endParaRPr lang="lv-LV"/>
        </a:p>
      </dgm:t>
    </dgm:pt>
    <dgm:pt modelId="{384C8D51-2393-44B5-A90D-FB0995119274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buFont typeface="Arial" panose="020B0604020202020204" pitchFamily="34" charset="0"/>
            <a:buNone/>
          </a:pP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- D</a:t>
          </a:r>
          <a:r>
            <a:rPr lang="lv-LV" sz="1000" dirty="0" err="1">
              <a:latin typeface="Verdana" panose="020B0604030504040204" pitchFamily="34" charset="0"/>
              <a:ea typeface="Verdana" panose="020B0604030504040204" pitchFamily="34" charset="0"/>
            </a:rPr>
            <a:t>izaina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un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inovatīvu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pakalpojumu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000" dirty="0">
              <a:latin typeface="Verdana" panose="020B0604030504040204" pitchFamily="34" charset="0"/>
              <a:ea typeface="Verdana" panose="020B0604030504040204" pitchFamily="34" charset="0"/>
            </a:rPr>
            <a:t>izstrādes pasākumi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sociālās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drošības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dirty="0" err="1">
              <a:latin typeface="Verdana" panose="020B0604030504040204" pitchFamily="34" charset="0"/>
              <a:ea typeface="Verdana" panose="020B0604030504040204" pitchFamily="34" charset="0"/>
            </a:rPr>
            <a:t>jomā</a:t>
          </a:r>
          <a:r>
            <a:rPr lang="en-US" sz="10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n-AI" sz="1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6FCFF7-BFD9-4377-822C-87B3CB209DE6}" type="parTrans" cxnId="{C0302FFA-99CA-400B-B5C4-BB0A61417E3A}">
      <dgm:prSet/>
      <dgm:spPr/>
      <dgm:t>
        <a:bodyPr/>
        <a:lstStyle/>
        <a:p>
          <a:endParaRPr lang="lv-LV"/>
        </a:p>
      </dgm:t>
    </dgm:pt>
    <dgm:pt modelId="{B7B98EF1-1D37-43C4-B4BD-C1FBB5A74E2A}" type="sibTrans" cxnId="{C0302FFA-99CA-400B-B5C4-BB0A61417E3A}">
      <dgm:prSet/>
      <dgm:spPr/>
      <dgm:t>
        <a:bodyPr/>
        <a:lstStyle/>
        <a:p>
          <a:endParaRPr lang="lv-LV"/>
        </a:p>
      </dgm:t>
    </dgm:pt>
    <dgm:pt modelId="{DF9F19C3-7E0C-469F-8887-81852851D19A}" type="pres">
      <dgm:prSet presAssocID="{BFE76F57-D34D-40AF-B49F-CDA81B19A53C}" presName="linear" presStyleCnt="0">
        <dgm:presLayoutVars>
          <dgm:dir/>
          <dgm:resizeHandles val="exact"/>
        </dgm:presLayoutVars>
      </dgm:prSet>
      <dgm:spPr/>
    </dgm:pt>
    <dgm:pt modelId="{F29082D5-973A-43BF-B0A6-242F3A048060}" type="pres">
      <dgm:prSet presAssocID="{6039A09C-A260-45B1-8AC3-7EC3BF54167A}" presName="comp" presStyleCnt="0"/>
      <dgm:spPr/>
    </dgm:pt>
    <dgm:pt modelId="{EE0EB2E6-BF58-44C2-9A92-A3FC66F327EE}" type="pres">
      <dgm:prSet presAssocID="{6039A09C-A260-45B1-8AC3-7EC3BF54167A}" presName="box" presStyleLbl="node1" presStyleIdx="0" presStyleCnt="4" custScaleY="70797"/>
      <dgm:spPr/>
    </dgm:pt>
    <dgm:pt modelId="{336DF925-6668-4C99-A19C-5530784B44B4}" type="pres">
      <dgm:prSet presAssocID="{6039A09C-A260-45B1-8AC3-7EC3BF54167A}" presName="img" presStyleLbl="fgImgPlace1" presStyleIdx="0" presStyleCnt="4" custScaleX="81811" custScaleY="57781"/>
      <dgm:spPr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>
          <a:solidFill>
            <a:srgbClr val="7030A0"/>
          </a:solidFill>
        </a:ln>
      </dgm:spPr>
    </dgm:pt>
    <dgm:pt modelId="{C5E46EE2-72FF-439F-A519-6411E2AC5843}" type="pres">
      <dgm:prSet presAssocID="{6039A09C-A260-45B1-8AC3-7EC3BF54167A}" presName="text" presStyleLbl="node1" presStyleIdx="0" presStyleCnt="4">
        <dgm:presLayoutVars>
          <dgm:bulletEnabled val="1"/>
        </dgm:presLayoutVars>
      </dgm:prSet>
      <dgm:spPr/>
    </dgm:pt>
    <dgm:pt modelId="{D8605494-BB68-485D-9538-4F865BC57D00}" type="pres">
      <dgm:prSet presAssocID="{A96E0F22-C17E-423B-A706-DA9F24E8AAB3}" presName="spacer" presStyleCnt="0"/>
      <dgm:spPr/>
    </dgm:pt>
    <dgm:pt modelId="{6C1F2325-2F78-4F60-A356-8F7C7B88EE15}" type="pres">
      <dgm:prSet presAssocID="{F0D5B742-3290-4161-A7B5-5192FFC159DB}" presName="comp" presStyleCnt="0"/>
      <dgm:spPr/>
    </dgm:pt>
    <dgm:pt modelId="{E7924222-A9AC-4682-B67F-4696306E55BA}" type="pres">
      <dgm:prSet presAssocID="{F0D5B742-3290-4161-A7B5-5192FFC159DB}" presName="box" presStyleLbl="node1" presStyleIdx="1" presStyleCnt="4" custScaleY="148170"/>
      <dgm:spPr/>
    </dgm:pt>
    <dgm:pt modelId="{EB80CCDA-374B-4197-A201-A27C3C42B5A5}" type="pres">
      <dgm:prSet presAssocID="{F0D5B742-3290-4161-A7B5-5192FFC159DB}" presName="img" presStyleLbl="fgImgPlace1" presStyleIdx="1" presStyleCnt="4" custScaleX="73542" custScaleY="67290"/>
      <dgm:spPr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>
          <a:solidFill>
            <a:srgbClr val="7030A0"/>
          </a:solidFill>
        </a:ln>
      </dgm:spPr>
    </dgm:pt>
    <dgm:pt modelId="{BA43EF97-58F3-4DA0-8A5A-545C28E32A9E}" type="pres">
      <dgm:prSet presAssocID="{F0D5B742-3290-4161-A7B5-5192FFC159DB}" presName="text" presStyleLbl="node1" presStyleIdx="1" presStyleCnt="4">
        <dgm:presLayoutVars>
          <dgm:bulletEnabled val="1"/>
        </dgm:presLayoutVars>
      </dgm:prSet>
      <dgm:spPr/>
    </dgm:pt>
    <dgm:pt modelId="{0CD321FA-CE7E-43D9-B38E-38A9BDF16E65}" type="pres">
      <dgm:prSet presAssocID="{94FF7532-623C-4321-B86A-BA70B01D7521}" presName="spacer" presStyleCnt="0"/>
      <dgm:spPr/>
    </dgm:pt>
    <dgm:pt modelId="{CDFD5620-BE71-4119-A79C-E58B06B56D34}" type="pres">
      <dgm:prSet presAssocID="{127228D6-F9B6-4EF9-9BFE-2FCDF8CEA088}" presName="comp" presStyleCnt="0"/>
      <dgm:spPr/>
    </dgm:pt>
    <dgm:pt modelId="{B32C11CB-DBA8-4164-9CBA-9E848FFC99B1}" type="pres">
      <dgm:prSet presAssocID="{127228D6-F9B6-4EF9-9BFE-2FCDF8CEA088}" presName="box" presStyleLbl="node1" presStyleIdx="2" presStyleCnt="4" custScaleY="54072"/>
      <dgm:spPr/>
    </dgm:pt>
    <dgm:pt modelId="{32F8C10F-0546-401C-887F-3D938B049DB5}" type="pres">
      <dgm:prSet presAssocID="{127228D6-F9B6-4EF9-9BFE-2FCDF8CEA088}" presName="img" presStyleLbl="fgImgPlace1" presStyleIdx="2" presStyleCnt="4" custScaleX="75303" custScaleY="55959"/>
      <dgm:spPr>
        <a:blipFill rotWithShape="1">
          <a:blip xmlns:r="http://schemas.openxmlformats.org/officeDocument/2006/relationships" r:embed="rId3"/>
          <a:srcRect/>
          <a:stretch>
            <a:fillRect t="-76000" b="-76000"/>
          </a:stretch>
        </a:blipFill>
        <a:ln>
          <a:solidFill>
            <a:srgbClr val="7030A0"/>
          </a:solidFill>
        </a:ln>
      </dgm:spPr>
    </dgm:pt>
    <dgm:pt modelId="{F289F449-5ED3-4015-A7FD-7C77D1EDA077}" type="pres">
      <dgm:prSet presAssocID="{127228D6-F9B6-4EF9-9BFE-2FCDF8CEA088}" presName="text" presStyleLbl="node1" presStyleIdx="2" presStyleCnt="4">
        <dgm:presLayoutVars>
          <dgm:bulletEnabled val="1"/>
        </dgm:presLayoutVars>
      </dgm:prSet>
      <dgm:spPr/>
    </dgm:pt>
    <dgm:pt modelId="{EA1F89A6-270B-4414-B3FE-DB93E08E5F5D}" type="pres">
      <dgm:prSet presAssocID="{8A5023F9-2E78-47BD-B4BC-31E5E7C05B5E}" presName="spacer" presStyleCnt="0"/>
      <dgm:spPr/>
    </dgm:pt>
    <dgm:pt modelId="{FABEB7A8-13AB-47F3-8ED4-C52DFF19CAA4}" type="pres">
      <dgm:prSet presAssocID="{6B8B8FF1-972B-41CF-8FBD-78E877020351}" presName="comp" presStyleCnt="0"/>
      <dgm:spPr/>
    </dgm:pt>
    <dgm:pt modelId="{FA6E5B38-D69F-432B-BD3F-2D89892DDD44}" type="pres">
      <dgm:prSet presAssocID="{6B8B8FF1-972B-41CF-8FBD-78E877020351}" presName="box" presStyleLbl="node1" presStyleIdx="3" presStyleCnt="4" custScaleY="67934"/>
      <dgm:spPr/>
    </dgm:pt>
    <dgm:pt modelId="{74815A51-4509-42BA-A860-14E7ED82874C}" type="pres">
      <dgm:prSet presAssocID="{6B8B8FF1-972B-41CF-8FBD-78E877020351}" presName="img" presStyleLbl="fgImgPlace1" presStyleIdx="3" presStyleCnt="4" custScaleX="75303" custScaleY="62362"/>
      <dgm:spPr>
        <a:blipFill rotWithShape="1">
          <a:blip xmlns:r="http://schemas.openxmlformats.org/officeDocument/2006/relationships" r:embed="rId4"/>
          <a:srcRect/>
          <a:stretch>
            <a:fillRect t="-70000" b="-70000"/>
          </a:stretch>
        </a:blipFill>
        <a:ln>
          <a:solidFill>
            <a:srgbClr val="7030A0"/>
          </a:solidFill>
        </a:ln>
      </dgm:spPr>
    </dgm:pt>
    <dgm:pt modelId="{A7FD3ED5-36E2-4954-888C-A583A3CF075E}" type="pres">
      <dgm:prSet presAssocID="{6B8B8FF1-972B-41CF-8FBD-78E877020351}" presName="text" presStyleLbl="node1" presStyleIdx="3" presStyleCnt="4">
        <dgm:presLayoutVars>
          <dgm:bulletEnabled val="1"/>
        </dgm:presLayoutVars>
      </dgm:prSet>
      <dgm:spPr/>
    </dgm:pt>
  </dgm:ptLst>
  <dgm:cxnLst>
    <dgm:cxn modelId="{59CB2334-B57C-493F-9CC2-7BE87D6CC147}" srcId="{F0D5B742-3290-4161-A7B5-5192FFC159DB}" destId="{1B69F8FA-CAB7-45CC-9A81-0AB8B82417C4}" srcOrd="1" destOrd="0" parTransId="{E80D3669-F429-43F2-B43F-64F276AC8F4C}" sibTransId="{19EAE467-63B0-4F1A-8032-C33EC082F461}"/>
    <dgm:cxn modelId="{FBB0E737-4672-4261-986B-93EE86CDE19B}" srcId="{F0D5B742-3290-4161-A7B5-5192FFC159DB}" destId="{45B8142D-4988-4C5B-A501-B1A00D36C713}" srcOrd="0" destOrd="0" parTransId="{92C4B729-B9EF-484E-92B9-5136F465562C}" sibTransId="{E730098A-9EAB-4BE6-B615-68B1C6567150}"/>
    <dgm:cxn modelId="{595C243F-7B85-4D08-B41A-55E13FBC082B}" type="presOf" srcId="{45B8142D-4988-4C5B-A501-B1A00D36C713}" destId="{E7924222-A9AC-4682-B67F-4696306E55BA}" srcOrd="0" destOrd="1" presId="urn:microsoft.com/office/officeart/2005/8/layout/vList4"/>
    <dgm:cxn modelId="{87DC9C5D-4CE2-41A7-AD65-339B4F5026EE}" type="presOf" srcId="{04E66FCD-19B0-44E5-9053-A5777ED9292C}" destId="{F289F449-5ED3-4015-A7FD-7C77D1EDA077}" srcOrd="1" destOrd="1" presId="urn:microsoft.com/office/officeart/2005/8/layout/vList4"/>
    <dgm:cxn modelId="{DBF00541-DEEA-4D86-B18C-FEFAB743AFFF}" type="presOf" srcId="{F0D5B742-3290-4161-A7B5-5192FFC159DB}" destId="{E7924222-A9AC-4682-B67F-4696306E55BA}" srcOrd="0" destOrd="0" presId="urn:microsoft.com/office/officeart/2005/8/layout/vList4"/>
    <dgm:cxn modelId="{EA825E62-35B4-4837-A52F-C73E515F54EF}" type="presOf" srcId="{127228D6-F9B6-4EF9-9BFE-2FCDF8CEA088}" destId="{F289F449-5ED3-4015-A7FD-7C77D1EDA077}" srcOrd="1" destOrd="0" presId="urn:microsoft.com/office/officeart/2005/8/layout/vList4"/>
    <dgm:cxn modelId="{C110CF43-A9EF-48C6-A3FA-758C736BB4EF}" type="presOf" srcId="{45B8142D-4988-4C5B-A501-B1A00D36C713}" destId="{BA43EF97-58F3-4DA0-8A5A-545C28E32A9E}" srcOrd="1" destOrd="1" presId="urn:microsoft.com/office/officeart/2005/8/layout/vList4"/>
    <dgm:cxn modelId="{BA38E444-86B4-4E92-81D0-FF7DD916CED0}" type="presOf" srcId="{127228D6-F9B6-4EF9-9BFE-2FCDF8CEA088}" destId="{B32C11CB-DBA8-4164-9CBA-9E848FFC99B1}" srcOrd="0" destOrd="0" presId="urn:microsoft.com/office/officeart/2005/8/layout/vList4"/>
    <dgm:cxn modelId="{99D6F46A-7D3B-4AEF-9632-5CA045FF5C13}" type="presOf" srcId="{AD2A2E30-D051-45B5-B588-746ED61C5682}" destId="{E7924222-A9AC-4682-B67F-4696306E55BA}" srcOrd="0" destOrd="3" presId="urn:microsoft.com/office/officeart/2005/8/layout/vList4"/>
    <dgm:cxn modelId="{7FEC6C50-1C49-4E9B-8246-35FA3F548AC7}" type="presOf" srcId="{AD2A2E30-D051-45B5-B588-746ED61C5682}" destId="{BA43EF97-58F3-4DA0-8A5A-545C28E32A9E}" srcOrd="1" destOrd="3" presId="urn:microsoft.com/office/officeart/2005/8/layout/vList4"/>
    <dgm:cxn modelId="{D7DD6059-4A6D-4507-B4F9-0724410CBA36}" type="presOf" srcId="{6B8B8FF1-972B-41CF-8FBD-78E877020351}" destId="{A7FD3ED5-36E2-4954-888C-A583A3CF075E}" srcOrd="1" destOrd="0" presId="urn:microsoft.com/office/officeart/2005/8/layout/vList4"/>
    <dgm:cxn modelId="{2A6AE85A-7E6A-4AE2-98F0-29E4CF16E12A}" type="presOf" srcId="{F0D5B742-3290-4161-A7B5-5192FFC159DB}" destId="{BA43EF97-58F3-4DA0-8A5A-545C28E32A9E}" srcOrd="1" destOrd="0" presId="urn:microsoft.com/office/officeart/2005/8/layout/vList4"/>
    <dgm:cxn modelId="{A46C8A7B-5C13-49D5-9ED9-86ED87504130}" type="presOf" srcId="{384C8D51-2393-44B5-A90D-FB0995119274}" destId="{BA43EF97-58F3-4DA0-8A5A-545C28E32A9E}" srcOrd="1" destOrd="5" presId="urn:microsoft.com/office/officeart/2005/8/layout/vList4"/>
    <dgm:cxn modelId="{58C5CC7E-8995-4D55-B451-BCDE79FB9FEE}" type="presOf" srcId="{BFE76F57-D34D-40AF-B49F-CDA81B19A53C}" destId="{DF9F19C3-7E0C-469F-8887-81852851D19A}" srcOrd="0" destOrd="0" presId="urn:microsoft.com/office/officeart/2005/8/layout/vList4"/>
    <dgm:cxn modelId="{5330878D-1924-4E26-9914-AA7B62232E40}" type="presOf" srcId="{1B69F8FA-CAB7-45CC-9A81-0AB8B82417C4}" destId="{E7924222-A9AC-4682-B67F-4696306E55BA}" srcOrd="0" destOrd="2" presId="urn:microsoft.com/office/officeart/2005/8/layout/vList4"/>
    <dgm:cxn modelId="{D4FA3E93-F3DB-4C20-9F39-AEB1D0E43971}" srcId="{BFE76F57-D34D-40AF-B49F-CDA81B19A53C}" destId="{6039A09C-A260-45B1-8AC3-7EC3BF54167A}" srcOrd="0" destOrd="0" parTransId="{532E8C62-3CE6-4DF2-B046-3A88D2D231BC}" sibTransId="{A96E0F22-C17E-423B-A706-DA9F24E8AAB3}"/>
    <dgm:cxn modelId="{27ED1A95-9D43-4B94-8912-798A3A34022F}" type="presOf" srcId="{4D699DF3-0DF8-44B9-B1D6-971D0AA5BE9A}" destId="{EE0EB2E6-BF58-44C2-9A92-A3FC66F327EE}" srcOrd="0" destOrd="1" presId="urn:microsoft.com/office/officeart/2005/8/layout/vList4"/>
    <dgm:cxn modelId="{F823089F-5A89-440B-B863-AE428688D251}" type="presOf" srcId="{6039A09C-A260-45B1-8AC3-7EC3BF54167A}" destId="{C5E46EE2-72FF-439F-A519-6411E2AC5843}" srcOrd="1" destOrd="0" presId="urn:microsoft.com/office/officeart/2005/8/layout/vList4"/>
    <dgm:cxn modelId="{EFB693AA-0B85-4A9B-BA41-1282D8D889D7}" type="presOf" srcId="{E193B9BB-654B-4112-B372-165ACFA366AD}" destId="{E7924222-A9AC-4682-B67F-4696306E55BA}" srcOrd="0" destOrd="4" presId="urn:microsoft.com/office/officeart/2005/8/layout/vList4"/>
    <dgm:cxn modelId="{95CDC2B0-E3EB-4ED4-AD71-D6D3D0E40228}" srcId="{BFE76F57-D34D-40AF-B49F-CDA81B19A53C}" destId="{6B8B8FF1-972B-41CF-8FBD-78E877020351}" srcOrd="3" destOrd="0" parTransId="{0A74403C-4686-4CD2-83EF-9DB87BC6668D}" sibTransId="{47E36044-9CDE-4364-BE3C-C0C7DAC0ABCB}"/>
    <dgm:cxn modelId="{473152B2-F625-4BDB-9792-E7796A48F328}" type="presOf" srcId="{04E66FCD-19B0-44E5-9053-A5777ED9292C}" destId="{B32C11CB-DBA8-4164-9CBA-9E848FFC99B1}" srcOrd="0" destOrd="1" presId="urn:microsoft.com/office/officeart/2005/8/layout/vList4"/>
    <dgm:cxn modelId="{420DF5B6-26D9-4E70-A2E6-CB7099516F89}" type="presOf" srcId="{E193B9BB-654B-4112-B372-165ACFA366AD}" destId="{BA43EF97-58F3-4DA0-8A5A-545C28E32A9E}" srcOrd="1" destOrd="4" presId="urn:microsoft.com/office/officeart/2005/8/layout/vList4"/>
    <dgm:cxn modelId="{DEECF0B9-0F93-4A79-A09F-EB1F02AD60EB}" srcId="{6039A09C-A260-45B1-8AC3-7EC3BF54167A}" destId="{4D699DF3-0DF8-44B9-B1D6-971D0AA5BE9A}" srcOrd="0" destOrd="0" parTransId="{FED7D66B-5F67-4690-9FD7-6E36C67325B5}" sibTransId="{E6B28124-BF01-4EEF-B48A-4BD108781495}"/>
    <dgm:cxn modelId="{6EED30BA-5E55-48E5-9ED4-1982AEAA3C22}" type="presOf" srcId="{6039A09C-A260-45B1-8AC3-7EC3BF54167A}" destId="{EE0EB2E6-BF58-44C2-9A92-A3FC66F327EE}" srcOrd="0" destOrd="0" presId="urn:microsoft.com/office/officeart/2005/8/layout/vList4"/>
    <dgm:cxn modelId="{F52940BD-9BF8-4E19-8B88-D5149F3CBC53}" type="presOf" srcId="{4D699DF3-0DF8-44B9-B1D6-971D0AA5BE9A}" destId="{C5E46EE2-72FF-439F-A519-6411E2AC5843}" srcOrd="1" destOrd="1" presId="urn:microsoft.com/office/officeart/2005/8/layout/vList4"/>
    <dgm:cxn modelId="{D9917CC1-4ED5-4E72-86E3-EDABFE637908}" srcId="{127228D6-F9B6-4EF9-9BFE-2FCDF8CEA088}" destId="{04E66FCD-19B0-44E5-9053-A5777ED9292C}" srcOrd="0" destOrd="0" parTransId="{B51A8926-ED35-4C8B-9F92-F53F681D9F5D}" sibTransId="{142DF8AB-A28D-4600-BEEC-9BF8FA3D08FC}"/>
    <dgm:cxn modelId="{4558DDCE-BFF4-4281-9E91-B6B08DEB778F}" type="presOf" srcId="{1B69F8FA-CAB7-45CC-9A81-0AB8B82417C4}" destId="{BA43EF97-58F3-4DA0-8A5A-545C28E32A9E}" srcOrd="1" destOrd="2" presId="urn:microsoft.com/office/officeart/2005/8/layout/vList4"/>
    <dgm:cxn modelId="{B5AF32CF-568C-4692-BC2F-E57280B889DD}" srcId="{BFE76F57-D34D-40AF-B49F-CDA81B19A53C}" destId="{F0D5B742-3290-4161-A7B5-5192FFC159DB}" srcOrd="1" destOrd="0" parTransId="{38FFCBD0-E383-4C4B-8D8F-2B1FE833D714}" sibTransId="{94FF7532-623C-4321-B86A-BA70B01D7521}"/>
    <dgm:cxn modelId="{796D38D5-B2C8-42B5-BAF8-81C0CF4153E0}" srcId="{F0D5B742-3290-4161-A7B5-5192FFC159DB}" destId="{E193B9BB-654B-4112-B372-165ACFA366AD}" srcOrd="3" destOrd="0" parTransId="{2E1973A6-CBB2-4C06-A05F-7AA3C70A8F59}" sibTransId="{079EE484-3EF2-4CCB-9D8C-45BC16FCD383}"/>
    <dgm:cxn modelId="{73F523D8-9363-4A3F-906D-5E4E65DAD2B7}" srcId="{BFE76F57-D34D-40AF-B49F-CDA81B19A53C}" destId="{127228D6-F9B6-4EF9-9BFE-2FCDF8CEA088}" srcOrd="2" destOrd="0" parTransId="{393DE298-D994-4C2D-B401-8CF068B377CB}" sibTransId="{8A5023F9-2E78-47BD-B4BC-31E5E7C05B5E}"/>
    <dgm:cxn modelId="{241CA9DD-71E2-4F5D-8596-C67917A1CB2D}" srcId="{F0D5B742-3290-4161-A7B5-5192FFC159DB}" destId="{AD2A2E30-D051-45B5-B588-746ED61C5682}" srcOrd="2" destOrd="0" parTransId="{7DA6D059-3956-446B-B9AB-14C2EBFB6D5C}" sibTransId="{4AE22C28-6019-438B-9D50-1754B21372F6}"/>
    <dgm:cxn modelId="{4AC4B6E0-B032-4889-87D8-F01B5317C5A0}" type="presOf" srcId="{384C8D51-2393-44B5-A90D-FB0995119274}" destId="{E7924222-A9AC-4682-B67F-4696306E55BA}" srcOrd="0" destOrd="5" presId="urn:microsoft.com/office/officeart/2005/8/layout/vList4"/>
    <dgm:cxn modelId="{F84761E1-24A3-4B11-B7C3-0BAC6CB0523D}" type="presOf" srcId="{6B8B8FF1-972B-41CF-8FBD-78E877020351}" destId="{FA6E5B38-D69F-432B-BD3F-2D89892DDD44}" srcOrd="0" destOrd="0" presId="urn:microsoft.com/office/officeart/2005/8/layout/vList4"/>
    <dgm:cxn modelId="{C0302FFA-99CA-400B-B5C4-BB0A61417E3A}" srcId="{F0D5B742-3290-4161-A7B5-5192FFC159DB}" destId="{384C8D51-2393-44B5-A90D-FB0995119274}" srcOrd="4" destOrd="0" parTransId="{5C6FCFF7-BFD9-4377-822C-87B3CB209DE6}" sibTransId="{B7B98EF1-1D37-43C4-B4BD-C1FBB5A74E2A}"/>
    <dgm:cxn modelId="{5E38890D-8B73-4BF3-A126-66F6F1A41370}" type="presParOf" srcId="{DF9F19C3-7E0C-469F-8887-81852851D19A}" destId="{F29082D5-973A-43BF-B0A6-242F3A048060}" srcOrd="0" destOrd="0" presId="urn:microsoft.com/office/officeart/2005/8/layout/vList4"/>
    <dgm:cxn modelId="{5AFD65FB-B74A-4B58-9357-8831FF54306F}" type="presParOf" srcId="{F29082D5-973A-43BF-B0A6-242F3A048060}" destId="{EE0EB2E6-BF58-44C2-9A92-A3FC66F327EE}" srcOrd="0" destOrd="0" presId="urn:microsoft.com/office/officeart/2005/8/layout/vList4"/>
    <dgm:cxn modelId="{08564600-328D-4674-8938-CDF006921A71}" type="presParOf" srcId="{F29082D5-973A-43BF-B0A6-242F3A048060}" destId="{336DF925-6668-4C99-A19C-5530784B44B4}" srcOrd="1" destOrd="0" presId="urn:microsoft.com/office/officeart/2005/8/layout/vList4"/>
    <dgm:cxn modelId="{88C445EB-65A8-409C-9566-BBD52D845147}" type="presParOf" srcId="{F29082D5-973A-43BF-B0A6-242F3A048060}" destId="{C5E46EE2-72FF-439F-A519-6411E2AC5843}" srcOrd="2" destOrd="0" presId="urn:microsoft.com/office/officeart/2005/8/layout/vList4"/>
    <dgm:cxn modelId="{95CE396F-4EEC-444D-BB19-D39A46E6A481}" type="presParOf" srcId="{DF9F19C3-7E0C-469F-8887-81852851D19A}" destId="{D8605494-BB68-485D-9538-4F865BC57D00}" srcOrd="1" destOrd="0" presId="urn:microsoft.com/office/officeart/2005/8/layout/vList4"/>
    <dgm:cxn modelId="{B812865F-338B-4598-A38D-B090E06B490F}" type="presParOf" srcId="{DF9F19C3-7E0C-469F-8887-81852851D19A}" destId="{6C1F2325-2F78-4F60-A356-8F7C7B88EE15}" srcOrd="2" destOrd="0" presId="urn:microsoft.com/office/officeart/2005/8/layout/vList4"/>
    <dgm:cxn modelId="{BDDB99C1-8C49-44EA-B4EC-6C6B310CA78C}" type="presParOf" srcId="{6C1F2325-2F78-4F60-A356-8F7C7B88EE15}" destId="{E7924222-A9AC-4682-B67F-4696306E55BA}" srcOrd="0" destOrd="0" presId="urn:microsoft.com/office/officeart/2005/8/layout/vList4"/>
    <dgm:cxn modelId="{42B18DE8-44EF-49E6-A765-882FB1EA61BB}" type="presParOf" srcId="{6C1F2325-2F78-4F60-A356-8F7C7B88EE15}" destId="{EB80CCDA-374B-4197-A201-A27C3C42B5A5}" srcOrd="1" destOrd="0" presId="urn:microsoft.com/office/officeart/2005/8/layout/vList4"/>
    <dgm:cxn modelId="{41AF5BFA-D546-4562-9918-E8FAC911E2D2}" type="presParOf" srcId="{6C1F2325-2F78-4F60-A356-8F7C7B88EE15}" destId="{BA43EF97-58F3-4DA0-8A5A-545C28E32A9E}" srcOrd="2" destOrd="0" presId="urn:microsoft.com/office/officeart/2005/8/layout/vList4"/>
    <dgm:cxn modelId="{96F4B2C4-164E-4111-972B-46ED93B5F796}" type="presParOf" srcId="{DF9F19C3-7E0C-469F-8887-81852851D19A}" destId="{0CD321FA-CE7E-43D9-B38E-38A9BDF16E65}" srcOrd="3" destOrd="0" presId="urn:microsoft.com/office/officeart/2005/8/layout/vList4"/>
    <dgm:cxn modelId="{0437C7D7-695A-4F68-B441-0AA8884BFD34}" type="presParOf" srcId="{DF9F19C3-7E0C-469F-8887-81852851D19A}" destId="{CDFD5620-BE71-4119-A79C-E58B06B56D34}" srcOrd="4" destOrd="0" presId="urn:microsoft.com/office/officeart/2005/8/layout/vList4"/>
    <dgm:cxn modelId="{FB64C4A3-C185-4BEC-B245-EE7E580B162F}" type="presParOf" srcId="{CDFD5620-BE71-4119-A79C-E58B06B56D34}" destId="{B32C11CB-DBA8-4164-9CBA-9E848FFC99B1}" srcOrd="0" destOrd="0" presId="urn:microsoft.com/office/officeart/2005/8/layout/vList4"/>
    <dgm:cxn modelId="{C9F2D456-18E3-49BB-9D07-2B32399A78E3}" type="presParOf" srcId="{CDFD5620-BE71-4119-A79C-E58B06B56D34}" destId="{32F8C10F-0546-401C-887F-3D938B049DB5}" srcOrd="1" destOrd="0" presId="urn:microsoft.com/office/officeart/2005/8/layout/vList4"/>
    <dgm:cxn modelId="{E2854A18-29E2-4B0A-A697-65DB70AB8BF2}" type="presParOf" srcId="{CDFD5620-BE71-4119-A79C-E58B06B56D34}" destId="{F289F449-5ED3-4015-A7FD-7C77D1EDA077}" srcOrd="2" destOrd="0" presId="urn:microsoft.com/office/officeart/2005/8/layout/vList4"/>
    <dgm:cxn modelId="{4954E2E9-6644-4AE4-8257-D4E0C3D0CD38}" type="presParOf" srcId="{DF9F19C3-7E0C-469F-8887-81852851D19A}" destId="{EA1F89A6-270B-4414-B3FE-DB93E08E5F5D}" srcOrd="5" destOrd="0" presId="urn:microsoft.com/office/officeart/2005/8/layout/vList4"/>
    <dgm:cxn modelId="{DADFA24B-0D1C-4D2C-8057-AE7FA503E6A4}" type="presParOf" srcId="{DF9F19C3-7E0C-469F-8887-81852851D19A}" destId="{FABEB7A8-13AB-47F3-8ED4-C52DFF19CAA4}" srcOrd="6" destOrd="0" presId="urn:microsoft.com/office/officeart/2005/8/layout/vList4"/>
    <dgm:cxn modelId="{560F3F10-6FF8-4EEF-B593-3DAF29DBB9A9}" type="presParOf" srcId="{FABEB7A8-13AB-47F3-8ED4-C52DFF19CAA4}" destId="{FA6E5B38-D69F-432B-BD3F-2D89892DDD44}" srcOrd="0" destOrd="0" presId="urn:microsoft.com/office/officeart/2005/8/layout/vList4"/>
    <dgm:cxn modelId="{C1AC7905-30F0-43FD-9ABC-770BD7982F72}" type="presParOf" srcId="{FABEB7A8-13AB-47F3-8ED4-C52DFF19CAA4}" destId="{74815A51-4509-42BA-A860-14E7ED82874C}" srcOrd="1" destOrd="0" presId="urn:microsoft.com/office/officeart/2005/8/layout/vList4"/>
    <dgm:cxn modelId="{16512345-5006-44A9-8535-2516C034DE78}" type="presParOf" srcId="{FABEB7A8-13AB-47F3-8ED4-C52DFF19CAA4}" destId="{A7FD3ED5-36E2-4954-888C-A583A3CF07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A08CF-0F9A-4A4E-9884-6E733C4A04D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F0C0CA0-0610-4556-A319-7E9AF61C0334}">
      <dgm:prSet phldrT="[Text]" custT="1"/>
      <dgm:spPr/>
      <dgm:t>
        <a:bodyPr/>
        <a:lstStyle/>
        <a:p>
          <a:r>
            <a:rPr lang="en-US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 2 318 960</a:t>
          </a:r>
          <a:r>
            <a:rPr lang="lv-LV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 EUR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7DBED1-3C4A-4373-A856-BC179A4A4722}" type="parTrans" cxnId="{74513634-1841-460A-A252-972241DCF0B1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68AD40-6062-434B-A323-F4159F9DF144}" type="sibTrans" cxnId="{74513634-1841-460A-A252-972241DCF0B1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8E6EDB-A0AF-40CA-A0ED-DC7F2A2DD94B}" type="pres">
      <dgm:prSet presAssocID="{602A08CF-0F9A-4A4E-9884-6E733C4A04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1C042C-6FD1-4801-A3B7-F490D3A3618E}" type="pres">
      <dgm:prSet presAssocID="{4F0C0CA0-0610-4556-A319-7E9AF61C0334}" presName="hierRoot1" presStyleCnt="0">
        <dgm:presLayoutVars>
          <dgm:hierBranch val="init"/>
        </dgm:presLayoutVars>
      </dgm:prSet>
      <dgm:spPr/>
    </dgm:pt>
    <dgm:pt modelId="{3D14792D-AF1B-43B0-BC9A-C90E6C762DD5}" type="pres">
      <dgm:prSet presAssocID="{4F0C0CA0-0610-4556-A319-7E9AF61C0334}" presName="rootComposite1" presStyleCnt="0"/>
      <dgm:spPr/>
    </dgm:pt>
    <dgm:pt modelId="{C9B18967-FCC3-408E-A4E6-E25942802193}" type="pres">
      <dgm:prSet presAssocID="{4F0C0CA0-0610-4556-A319-7E9AF61C0334}" presName="rootText1" presStyleLbl="node0" presStyleIdx="0" presStyleCnt="1" custScaleX="109946">
        <dgm:presLayoutVars>
          <dgm:chPref val="3"/>
        </dgm:presLayoutVars>
      </dgm:prSet>
      <dgm:spPr/>
    </dgm:pt>
    <dgm:pt modelId="{42F30B78-B289-436F-891A-DE3B1BF8CFA9}" type="pres">
      <dgm:prSet presAssocID="{4F0C0CA0-0610-4556-A319-7E9AF61C0334}" presName="rootConnector1" presStyleLbl="node1" presStyleIdx="0" presStyleCnt="0"/>
      <dgm:spPr/>
    </dgm:pt>
    <dgm:pt modelId="{D5FB6DC2-6835-435F-BDA1-08F6FB598209}" type="pres">
      <dgm:prSet presAssocID="{4F0C0CA0-0610-4556-A319-7E9AF61C0334}" presName="hierChild2" presStyleCnt="0"/>
      <dgm:spPr/>
    </dgm:pt>
    <dgm:pt modelId="{7CFEC8AF-C02D-4AB0-A281-2E3894845C44}" type="pres">
      <dgm:prSet presAssocID="{4F0C0CA0-0610-4556-A319-7E9AF61C0334}" presName="hierChild3" presStyleCnt="0"/>
      <dgm:spPr/>
    </dgm:pt>
  </dgm:ptLst>
  <dgm:cxnLst>
    <dgm:cxn modelId="{74513634-1841-460A-A252-972241DCF0B1}" srcId="{602A08CF-0F9A-4A4E-9884-6E733C4A04D5}" destId="{4F0C0CA0-0610-4556-A319-7E9AF61C0334}" srcOrd="0" destOrd="0" parTransId="{607DBED1-3C4A-4373-A856-BC179A4A4722}" sibTransId="{2F68AD40-6062-434B-A323-F4159F9DF144}"/>
    <dgm:cxn modelId="{F9BBA25C-CA48-449F-A4B7-67AE83F76E9C}" type="presOf" srcId="{4F0C0CA0-0610-4556-A319-7E9AF61C0334}" destId="{C9B18967-FCC3-408E-A4E6-E25942802193}" srcOrd="0" destOrd="0" presId="urn:microsoft.com/office/officeart/2009/3/layout/HorizontalOrganizationChart"/>
    <dgm:cxn modelId="{40EBBF4F-9C03-4E5E-AE9E-D903648A4D10}" type="presOf" srcId="{4F0C0CA0-0610-4556-A319-7E9AF61C0334}" destId="{42F30B78-B289-436F-891A-DE3B1BF8CFA9}" srcOrd="1" destOrd="0" presId="urn:microsoft.com/office/officeart/2009/3/layout/HorizontalOrganizationChart"/>
    <dgm:cxn modelId="{8170DE7D-38E0-42EA-B001-1F5FE5ACA143}" type="presOf" srcId="{602A08CF-0F9A-4A4E-9884-6E733C4A04D5}" destId="{818E6EDB-A0AF-40CA-A0ED-DC7F2A2DD94B}" srcOrd="0" destOrd="0" presId="urn:microsoft.com/office/officeart/2009/3/layout/HorizontalOrganizationChart"/>
    <dgm:cxn modelId="{DBFB2345-7474-4AB8-9600-A4E003AC71A9}" type="presParOf" srcId="{818E6EDB-A0AF-40CA-A0ED-DC7F2A2DD94B}" destId="{E31C042C-6FD1-4801-A3B7-F490D3A3618E}" srcOrd="0" destOrd="0" presId="urn:microsoft.com/office/officeart/2009/3/layout/HorizontalOrganizationChart"/>
    <dgm:cxn modelId="{5501AA5B-63D9-40EF-BBFF-86D98690662D}" type="presParOf" srcId="{E31C042C-6FD1-4801-A3B7-F490D3A3618E}" destId="{3D14792D-AF1B-43B0-BC9A-C90E6C762DD5}" srcOrd="0" destOrd="0" presId="urn:microsoft.com/office/officeart/2009/3/layout/HorizontalOrganizationChart"/>
    <dgm:cxn modelId="{9B32EE6F-2217-46F3-BC44-146F4E67BCC2}" type="presParOf" srcId="{3D14792D-AF1B-43B0-BC9A-C90E6C762DD5}" destId="{C9B18967-FCC3-408E-A4E6-E25942802193}" srcOrd="0" destOrd="0" presId="urn:microsoft.com/office/officeart/2009/3/layout/HorizontalOrganizationChart"/>
    <dgm:cxn modelId="{0D7821D8-62AF-4276-878D-733A757B2ACF}" type="presParOf" srcId="{3D14792D-AF1B-43B0-BC9A-C90E6C762DD5}" destId="{42F30B78-B289-436F-891A-DE3B1BF8CFA9}" srcOrd="1" destOrd="0" presId="urn:microsoft.com/office/officeart/2009/3/layout/HorizontalOrganizationChart"/>
    <dgm:cxn modelId="{46A9FC37-D4F7-4361-8D20-41C791D999E6}" type="presParOf" srcId="{E31C042C-6FD1-4801-A3B7-F490D3A3618E}" destId="{D5FB6DC2-6835-435F-BDA1-08F6FB598209}" srcOrd="1" destOrd="0" presId="urn:microsoft.com/office/officeart/2009/3/layout/HorizontalOrganizationChart"/>
    <dgm:cxn modelId="{0C145749-60F8-44CE-B146-E0732E11E0C9}" type="presParOf" srcId="{E31C042C-6FD1-4801-A3B7-F490D3A3618E}" destId="{7CFEC8AF-C02D-4AB0-A281-2E3894845C4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76F57-D34D-40AF-B49F-CDA81B19A53C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AI"/>
        </a:p>
      </dgm:t>
    </dgm:pt>
    <dgm:pt modelId="{F0D5B742-3290-4161-A7B5-5192FFC159DB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90000"/>
            </a:lnSpc>
          </a:pPr>
          <a:r>
            <a:rPr lang="lv-LV" sz="1400" b="1" noProof="0" dirty="0">
              <a:latin typeface="Verdana" panose="020B0604030504040204" pitchFamily="34" charset="0"/>
              <a:ea typeface="Verdana" panose="020B0604030504040204" pitchFamily="34" charset="0"/>
            </a:rPr>
            <a:t>Sasniedzamie rādītāji</a:t>
          </a:r>
        </a:p>
      </dgm:t>
    </dgm:pt>
    <dgm:pt modelId="{38FFCBD0-E383-4C4B-8D8F-2B1FE833D714}" type="parTrans" cxnId="{B5AF32CF-568C-4692-BC2F-E57280B889DD}">
      <dgm:prSet/>
      <dgm:spPr/>
      <dgm:t>
        <a:bodyPr/>
        <a:lstStyle/>
        <a:p>
          <a:endParaRPr lang="lv-LV" noProof="0" dirty="0"/>
        </a:p>
      </dgm:t>
    </dgm:pt>
    <dgm:pt modelId="{94FF7532-623C-4321-B86A-BA70B01D7521}" type="sibTrans" cxnId="{B5AF32CF-568C-4692-BC2F-E57280B889DD}">
      <dgm:prSet/>
      <dgm:spPr/>
      <dgm:t>
        <a:bodyPr/>
        <a:lstStyle/>
        <a:p>
          <a:endParaRPr lang="lv-LV" noProof="0" dirty="0"/>
        </a:p>
      </dgm:t>
    </dgm:pt>
    <dgm:pt modelId="{45B8142D-4988-4C5B-A501-B1A00D36C713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endParaRPr lang="lv-LV" sz="10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2C4B729-B9EF-484E-92B9-5136F465562C}" type="parTrans" cxnId="{FBB0E737-4672-4261-986B-93EE86CDE19B}">
      <dgm:prSet/>
      <dgm:spPr/>
      <dgm:t>
        <a:bodyPr/>
        <a:lstStyle/>
        <a:p>
          <a:endParaRPr lang="lv-LV" noProof="0" dirty="0"/>
        </a:p>
      </dgm:t>
    </dgm:pt>
    <dgm:pt modelId="{E730098A-9EAB-4BE6-B615-68B1C6567150}" type="sibTrans" cxnId="{FBB0E737-4672-4261-986B-93EE86CDE19B}">
      <dgm:prSet/>
      <dgm:spPr/>
      <dgm:t>
        <a:bodyPr/>
        <a:lstStyle/>
        <a:p>
          <a:endParaRPr lang="lv-LV" noProof="0" dirty="0"/>
        </a:p>
      </dgm:t>
    </dgm:pt>
    <dgm:pt modelId="{DB56B68F-4171-4337-BE41-E787E4B1B060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r>
            <a:rPr lang="lv-LV" sz="1200" b="1" i="1" noProof="0" dirty="0">
              <a:latin typeface="Verdana" panose="020B0604030504040204" pitchFamily="34" charset="0"/>
              <a:ea typeface="Verdana" panose="020B0604030504040204" pitchFamily="34" charset="0"/>
            </a:rPr>
            <a:t>Atskaites punkts:</a:t>
          </a:r>
        </a:p>
      </dgm:t>
    </dgm:pt>
    <dgm:pt modelId="{A9303A11-1179-40A2-8B41-C648E3E826F5}" type="parTrans" cxnId="{ADE2B268-AA32-4B22-AFC7-F25994D13C9D}">
      <dgm:prSet/>
      <dgm:spPr/>
      <dgm:t>
        <a:bodyPr/>
        <a:lstStyle/>
        <a:p>
          <a:endParaRPr lang="lv-LV" noProof="0" dirty="0"/>
        </a:p>
      </dgm:t>
    </dgm:pt>
    <dgm:pt modelId="{9C101F12-45B3-4FD2-BD5E-13E82CC44740}" type="sibTrans" cxnId="{ADE2B268-AA32-4B22-AFC7-F25994D13C9D}">
      <dgm:prSet/>
      <dgm:spPr/>
      <dgm:t>
        <a:bodyPr/>
        <a:lstStyle/>
        <a:p>
          <a:endParaRPr lang="lv-LV" noProof="0" dirty="0"/>
        </a:p>
      </dgm:t>
    </dgm:pt>
    <dgm:pt modelId="{5497A38E-339C-47F2-BF4C-B407BC3A5D42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120000"/>
            </a:lnSpc>
            <a:buFont typeface="Arial" panose="020B0604020202020204" pitchFamily="34" charset="0"/>
            <a:buNone/>
          </a:pP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- Līdz 2022.gada 4.ceturksnim izstrādāta atbalsta programma sabiedrības sociālās drošības stiprināšanas un interešu aizstāvības nodrošināšanai. Izstrādāti nosacījumi/kritēriji NVO dalībai atbalsta programmā, noteikts atskaitīšanās mehānisms un programmas ietvaros sasniedzamie rādītāji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BEF3444F-2C63-4BA6-83EC-7C85CC05DED8}" type="parTrans" cxnId="{A36E64D5-83A3-49BD-9E74-D14F2A6BC2D6}">
      <dgm:prSet/>
      <dgm:spPr/>
      <dgm:t>
        <a:bodyPr/>
        <a:lstStyle/>
        <a:p>
          <a:endParaRPr lang="lv-LV" noProof="0" dirty="0"/>
        </a:p>
      </dgm:t>
    </dgm:pt>
    <dgm:pt modelId="{CB416A07-CA0B-4CE1-B207-A8C2EFD414B8}" type="sibTrans" cxnId="{A36E64D5-83A3-49BD-9E74-D14F2A6BC2D6}">
      <dgm:prSet/>
      <dgm:spPr/>
      <dgm:t>
        <a:bodyPr/>
        <a:lstStyle/>
        <a:p>
          <a:endParaRPr lang="lv-LV" noProof="0" dirty="0"/>
        </a:p>
      </dgm:t>
    </dgm:pt>
    <dgm:pt modelId="{52DB25F2-0A7A-472C-BF68-AAADFD4CA01A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120000"/>
            </a:lnSpc>
            <a:buFont typeface="Arial" panose="020B0604020202020204" pitchFamily="34" charset="0"/>
            <a:buNone/>
          </a:pPr>
          <a:endParaRPr lang="lv-LV" sz="10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5850D7-1CCA-4BA4-9409-4092787531D3}" type="parTrans" cxnId="{E5E53FE4-6379-457A-9357-B21E529B91F3}">
      <dgm:prSet/>
      <dgm:spPr/>
      <dgm:t>
        <a:bodyPr/>
        <a:lstStyle/>
        <a:p>
          <a:endParaRPr lang="lv-LV" noProof="0" dirty="0"/>
        </a:p>
      </dgm:t>
    </dgm:pt>
    <dgm:pt modelId="{6FDE4353-3E7A-44C9-83C5-8D8C9DAF1B1F}" type="sibTrans" cxnId="{E5E53FE4-6379-457A-9357-B21E529B91F3}">
      <dgm:prSet/>
      <dgm:spPr/>
      <dgm:t>
        <a:bodyPr/>
        <a:lstStyle/>
        <a:p>
          <a:endParaRPr lang="lv-LV" noProof="0" dirty="0"/>
        </a:p>
      </dgm:t>
    </dgm:pt>
    <dgm:pt modelId="{53461AAC-2BDB-42CE-84A7-168761A119FF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r>
            <a:rPr lang="lv-LV" sz="1200" b="1" i="1" noProof="0" dirty="0">
              <a:latin typeface="Verdana" panose="020B0604030504040204" pitchFamily="34" charset="0"/>
              <a:ea typeface="Verdana" panose="020B0604030504040204" pitchFamily="34" charset="0"/>
            </a:rPr>
            <a:t>Mērķi:</a:t>
          </a:r>
        </a:p>
      </dgm:t>
    </dgm:pt>
    <dgm:pt modelId="{9C63C182-F3F1-4093-B34E-17748E1DF0A1}" type="parTrans" cxnId="{A5ABC19C-7BEA-4D68-9AF6-E28921A6BA4E}">
      <dgm:prSet/>
      <dgm:spPr/>
      <dgm:t>
        <a:bodyPr/>
        <a:lstStyle/>
        <a:p>
          <a:endParaRPr lang="lv-LV" noProof="0" dirty="0"/>
        </a:p>
      </dgm:t>
    </dgm:pt>
    <dgm:pt modelId="{C792B48D-77DD-435C-8D98-F7F9CF26664E}" type="sibTrans" cxnId="{A5ABC19C-7BEA-4D68-9AF6-E28921A6BA4E}">
      <dgm:prSet/>
      <dgm:spPr/>
      <dgm:t>
        <a:bodyPr/>
        <a:lstStyle/>
        <a:p>
          <a:endParaRPr lang="lv-LV" noProof="0" dirty="0"/>
        </a:p>
      </dgm:t>
    </dgm:pt>
    <dgm:pt modelId="{9F017501-DAFD-4E89-9D00-8AF20B5989D8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endParaRPr lang="lv-LV" sz="10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DB2A42-4D20-42AF-ADE6-38884EDFE3AA}" type="parTrans" cxnId="{D115A3BF-9D61-4833-B829-01AC940179C7}">
      <dgm:prSet/>
      <dgm:spPr/>
      <dgm:t>
        <a:bodyPr/>
        <a:lstStyle/>
        <a:p>
          <a:endParaRPr lang="lv-LV" noProof="0" dirty="0"/>
        </a:p>
      </dgm:t>
    </dgm:pt>
    <dgm:pt modelId="{5D1169FA-3FEE-4079-8113-5928285134BC}" type="sibTrans" cxnId="{D115A3BF-9D61-4833-B829-01AC940179C7}">
      <dgm:prSet/>
      <dgm:spPr/>
      <dgm:t>
        <a:bodyPr/>
        <a:lstStyle/>
        <a:p>
          <a:endParaRPr lang="lv-LV" noProof="0" dirty="0"/>
        </a:p>
      </dgm:t>
    </dgm:pt>
    <dgm:pt modelId="{8D5E77B6-0623-491C-8FDC-DF4C543C0887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120000"/>
            </a:lnSpc>
            <a:buFont typeface="Arial" panose="020B0604020202020204" pitchFamily="34" charset="0"/>
            <a:buNone/>
          </a:pP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Nodrošināta organizāciju stiprināšana, attīstība un pieredze sabiedrības sociālās drošības stiprināšanas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interešu pārstāvniecības jomās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. V</a:t>
          </a:r>
          <a:r>
            <a:rPr lang="lv-LV" sz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eikti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 divi pētījumi 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sākotnējais programmas uzsākšanai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ietverot profilēšanu, programmu nosacījumu, kritēriju un nolikuma izstrādi, mērķu noteikšanu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,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 un programmas ieviešanas noslēguma </a:t>
          </a:r>
          <a:r>
            <a:rPr lang="en-US" sz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pētījums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kas atspoguļos programmu ietekmi uz izvirzītajiem investīcijas mērķiem, vei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cot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ex</a:t>
          </a:r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-post </a:t>
          </a:r>
          <a:r>
            <a:rPr lang="lv-LV" sz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izvērtējum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u.</a:t>
          </a:r>
          <a:endParaRPr lang="lv-LV" sz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8DED27-6EBB-491D-BC12-684C9130A414}" type="parTrans" cxnId="{014AE41C-2B58-4FA6-AF4A-6115DE8702F2}">
      <dgm:prSet/>
      <dgm:spPr/>
      <dgm:t>
        <a:bodyPr/>
        <a:lstStyle/>
        <a:p>
          <a:endParaRPr lang="lv-LV" noProof="0" dirty="0"/>
        </a:p>
      </dgm:t>
    </dgm:pt>
    <dgm:pt modelId="{D9C3DF85-C11A-4062-9002-BEBFAFF21547}" type="sibTrans" cxnId="{014AE41C-2B58-4FA6-AF4A-6115DE8702F2}">
      <dgm:prSet/>
      <dgm:spPr/>
      <dgm:t>
        <a:bodyPr/>
        <a:lstStyle/>
        <a:p>
          <a:endParaRPr lang="lv-LV" noProof="0" dirty="0"/>
        </a:p>
      </dgm:t>
    </dgm:pt>
    <dgm:pt modelId="{C7DB5C0E-6B9D-4385-B0D6-05BF04294162}">
      <dgm:prSet phldrT="[Text]" custT="1"/>
      <dgm:spPr>
        <a:ln>
          <a:solidFill>
            <a:srgbClr val="7030A0"/>
          </a:solidFill>
        </a:ln>
      </dgm:spPr>
      <dgm:t>
        <a:bodyPr bIns="288000"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endParaRPr lang="lv-LV" sz="1000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1BF1D1-5798-4D32-AAF8-D2E8F6258074}" type="parTrans" cxnId="{49429733-0B86-4E99-808A-837F979F39C5}">
      <dgm:prSet/>
      <dgm:spPr/>
      <dgm:t>
        <a:bodyPr/>
        <a:lstStyle/>
        <a:p>
          <a:endParaRPr lang="lv-LV" noProof="0" dirty="0"/>
        </a:p>
      </dgm:t>
    </dgm:pt>
    <dgm:pt modelId="{F2879AEE-654F-4F37-A4F4-8CE0386A22D9}" type="sibTrans" cxnId="{49429733-0B86-4E99-808A-837F979F39C5}">
      <dgm:prSet/>
      <dgm:spPr/>
      <dgm:t>
        <a:bodyPr/>
        <a:lstStyle/>
        <a:p>
          <a:endParaRPr lang="lv-LV" noProof="0" dirty="0"/>
        </a:p>
      </dgm:t>
    </dgm:pt>
    <dgm:pt modelId="{DF9F19C3-7E0C-469F-8887-81852851D19A}" type="pres">
      <dgm:prSet presAssocID="{BFE76F57-D34D-40AF-B49F-CDA81B19A53C}" presName="linear" presStyleCnt="0">
        <dgm:presLayoutVars>
          <dgm:dir/>
          <dgm:resizeHandles val="exact"/>
        </dgm:presLayoutVars>
      </dgm:prSet>
      <dgm:spPr/>
    </dgm:pt>
    <dgm:pt modelId="{6C1F2325-2F78-4F60-A356-8F7C7B88EE15}" type="pres">
      <dgm:prSet presAssocID="{F0D5B742-3290-4161-A7B5-5192FFC159DB}" presName="comp" presStyleCnt="0"/>
      <dgm:spPr/>
    </dgm:pt>
    <dgm:pt modelId="{E7924222-A9AC-4682-B67F-4696306E55BA}" type="pres">
      <dgm:prSet presAssocID="{F0D5B742-3290-4161-A7B5-5192FFC159DB}" presName="box" presStyleLbl="node1" presStyleIdx="0" presStyleCnt="1" custScaleY="148170"/>
      <dgm:spPr/>
    </dgm:pt>
    <dgm:pt modelId="{EB80CCDA-374B-4197-A201-A27C3C42B5A5}" type="pres">
      <dgm:prSet presAssocID="{F0D5B742-3290-4161-A7B5-5192FFC159DB}" presName="img" presStyleLbl="fgImgPlace1" presStyleIdx="0" presStyleCnt="1" custScaleX="96672" custScaleY="67290" custLinFactNeighborX="-3902" custLinFactNeighborY="-489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solidFill>
            <a:srgbClr val="7030A0"/>
          </a:solidFill>
        </a:ln>
      </dgm:spPr>
    </dgm:pt>
    <dgm:pt modelId="{BA43EF97-58F3-4DA0-8A5A-545C28E32A9E}" type="pres">
      <dgm:prSet presAssocID="{F0D5B742-3290-4161-A7B5-5192FFC159DB}" presName="text" presStyleLbl="node1" presStyleIdx="0" presStyleCnt="1">
        <dgm:presLayoutVars>
          <dgm:bulletEnabled val="1"/>
        </dgm:presLayoutVars>
      </dgm:prSet>
      <dgm:spPr/>
    </dgm:pt>
  </dgm:ptLst>
  <dgm:cxnLst>
    <dgm:cxn modelId="{E96ABE04-A392-469C-9F19-414F835F0844}" type="presOf" srcId="{52DB25F2-0A7A-472C-BF68-AAADFD4CA01A}" destId="{E7924222-A9AC-4682-B67F-4696306E55BA}" srcOrd="0" destOrd="3" presId="urn:microsoft.com/office/officeart/2005/8/layout/vList4"/>
    <dgm:cxn modelId="{1247AE0E-F428-42C7-9E2C-206AAE7C8DAC}" type="presOf" srcId="{53461AAC-2BDB-42CE-84A7-168761A119FF}" destId="{BA43EF97-58F3-4DA0-8A5A-545C28E32A9E}" srcOrd="1" destOrd="6" presId="urn:microsoft.com/office/officeart/2005/8/layout/vList4"/>
    <dgm:cxn modelId="{014AE41C-2B58-4FA6-AF4A-6115DE8702F2}" srcId="{F0D5B742-3290-4161-A7B5-5192FFC159DB}" destId="{8D5E77B6-0623-491C-8FDC-DF4C543C0887}" srcOrd="7" destOrd="0" parTransId="{6F8DED27-6EBB-491D-BC12-684C9130A414}" sibTransId="{D9C3DF85-C11A-4062-9002-BEBFAFF21547}"/>
    <dgm:cxn modelId="{E42E5C1E-2617-495F-B541-606AB5A65FBF}" type="presOf" srcId="{9F017501-DAFD-4E89-9D00-8AF20B5989D8}" destId="{BA43EF97-58F3-4DA0-8A5A-545C28E32A9E}" srcOrd="1" destOrd="5" presId="urn:microsoft.com/office/officeart/2005/8/layout/vList4"/>
    <dgm:cxn modelId="{9DE23421-33D5-4469-B9D3-165EA93E70E8}" type="presOf" srcId="{C7DB5C0E-6B9D-4385-B0D6-05BF04294162}" destId="{BA43EF97-58F3-4DA0-8A5A-545C28E32A9E}" srcOrd="1" destOrd="7" presId="urn:microsoft.com/office/officeart/2005/8/layout/vList4"/>
    <dgm:cxn modelId="{914BF026-D641-4DF5-A057-2D09A4C1B8A6}" type="presOf" srcId="{52DB25F2-0A7A-472C-BF68-AAADFD4CA01A}" destId="{BA43EF97-58F3-4DA0-8A5A-545C28E32A9E}" srcOrd="1" destOrd="3" presId="urn:microsoft.com/office/officeart/2005/8/layout/vList4"/>
    <dgm:cxn modelId="{475F8C2B-1EB3-4DBF-9931-9CC1F2639EB6}" type="presOf" srcId="{5497A38E-339C-47F2-BF4C-B407BC3A5D42}" destId="{E7924222-A9AC-4682-B67F-4696306E55BA}" srcOrd="0" destOrd="4" presId="urn:microsoft.com/office/officeart/2005/8/layout/vList4"/>
    <dgm:cxn modelId="{4F97992C-F986-4AA6-B31D-DACC7B0F3C9A}" type="presOf" srcId="{8D5E77B6-0623-491C-8FDC-DF4C543C0887}" destId="{E7924222-A9AC-4682-B67F-4696306E55BA}" srcOrd="0" destOrd="8" presId="urn:microsoft.com/office/officeart/2005/8/layout/vList4"/>
    <dgm:cxn modelId="{49429733-0B86-4E99-808A-837F979F39C5}" srcId="{F0D5B742-3290-4161-A7B5-5192FFC159DB}" destId="{C7DB5C0E-6B9D-4385-B0D6-05BF04294162}" srcOrd="6" destOrd="0" parTransId="{CD1BF1D1-5798-4D32-AAF8-D2E8F6258074}" sibTransId="{F2879AEE-654F-4F37-A4F4-8CE0386A22D9}"/>
    <dgm:cxn modelId="{FBB0E737-4672-4261-986B-93EE86CDE19B}" srcId="{F0D5B742-3290-4161-A7B5-5192FFC159DB}" destId="{45B8142D-4988-4C5B-A501-B1A00D36C713}" srcOrd="0" destOrd="0" parTransId="{92C4B729-B9EF-484E-92B9-5136F465562C}" sibTransId="{E730098A-9EAB-4BE6-B615-68B1C6567150}"/>
    <dgm:cxn modelId="{595C243F-7B85-4D08-B41A-55E13FBC082B}" type="presOf" srcId="{45B8142D-4988-4C5B-A501-B1A00D36C713}" destId="{E7924222-A9AC-4682-B67F-4696306E55BA}" srcOrd="0" destOrd="1" presId="urn:microsoft.com/office/officeart/2005/8/layout/vList4"/>
    <dgm:cxn modelId="{DBF00541-DEEA-4D86-B18C-FEFAB743AFFF}" type="presOf" srcId="{F0D5B742-3290-4161-A7B5-5192FFC159DB}" destId="{E7924222-A9AC-4682-B67F-4696306E55BA}" srcOrd="0" destOrd="0" presId="urn:microsoft.com/office/officeart/2005/8/layout/vList4"/>
    <dgm:cxn modelId="{C110CF43-A9EF-48C6-A3FA-758C736BB4EF}" type="presOf" srcId="{45B8142D-4988-4C5B-A501-B1A00D36C713}" destId="{BA43EF97-58F3-4DA0-8A5A-545C28E32A9E}" srcOrd="1" destOrd="1" presId="urn:microsoft.com/office/officeart/2005/8/layout/vList4"/>
    <dgm:cxn modelId="{ADE2B268-AA32-4B22-AFC7-F25994D13C9D}" srcId="{F0D5B742-3290-4161-A7B5-5192FFC159DB}" destId="{DB56B68F-4171-4337-BE41-E787E4B1B060}" srcOrd="1" destOrd="0" parTransId="{A9303A11-1179-40A2-8B41-C648E3E826F5}" sibTransId="{9C101F12-45B3-4FD2-BD5E-13E82CC44740}"/>
    <dgm:cxn modelId="{C668E051-EB53-44E8-9623-608A105F01A4}" type="presOf" srcId="{9F017501-DAFD-4E89-9D00-8AF20B5989D8}" destId="{E7924222-A9AC-4682-B67F-4696306E55BA}" srcOrd="0" destOrd="5" presId="urn:microsoft.com/office/officeart/2005/8/layout/vList4"/>
    <dgm:cxn modelId="{E366785A-365E-44BA-AEA7-BB7B82847000}" type="presOf" srcId="{5497A38E-339C-47F2-BF4C-B407BC3A5D42}" destId="{BA43EF97-58F3-4DA0-8A5A-545C28E32A9E}" srcOrd="1" destOrd="4" presId="urn:microsoft.com/office/officeart/2005/8/layout/vList4"/>
    <dgm:cxn modelId="{2A6AE85A-7E6A-4AE2-98F0-29E4CF16E12A}" type="presOf" srcId="{F0D5B742-3290-4161-A7B5-5192FFC159DB}" destId="{BA43EF97-58F3-4DA0-8A5A-545C28E32A9E}" srcOrd="1" destOrd="0" presId="urn:microsoft.com/office/officeart/2005/8/layout/vList4"/>
    <dgm:cxn modelId="{58C5CC7E-8995-4D55-B451-BCDE79FB9FEE}" type="presOf" srcId="{BFE76F57-D34D-40AF-B49F-CDA81B19A53C}" destId="{DF9F19C3-7E0C-469F-8887-81852851D19A}" srcOrd="0" destOrd="0" presId="urn:microsoft.com/office/officeart/2005/8/layout/vList4"/>
    <dgm:cxn modelId="{5AA4B199-348D-429F-970E-9597BAD417E8}" type="presOf" srcId="{C7DB5C0E-6B9D-4385-B0D6-05BF04294162}" destId="{E7924222-A9AC-4682-B67F-4696306E55BA}" srcOrd="0" destOrd="7" presId="urn:microsoft.com/office/officeart/2005/8/layout/vList4"/>
    <dgm:cxn modelId="{A5ABC19C-7BEA-4D68-9AF6-E28921A6BA4E}" srcId="{F0D5B742-3290-4161-A7B5-5192FFC159DB}" destId="{53461AAC-2BDB-42CE-84A7-168761A119FF}" srcOrd="5" destOrd="0" parTransId="{9C63C182-F3F1-4093-B34E-17748E1DF0A1}" sibTransId="{C792B48D-77DD-435C-8D98-F7F9CF26664E}"/>
    <dgm:cxn modelId="{ACF4CDA4-6F4E-4079-80C3-6061FF74559B}" type="presOf" srcId="{53461AAC-2BDB-42CE-84A7-168761A119FF}" destId="{E7924222-A9AC-4682-B67F-4696306E55BA}" srcOrd="0" destOrd="6" presId="urn:microsoft.com/office/officeart/2005/8/layout/vList4"/>
    <dgm:cxn modelId="{D115A3BF-9D61-4833-B829-01AC940179C7}" srcId="{F0D5B742-3290-4161-A7B5-5192FFC159DB}" destId="{9F017501-DAFD-4E89-9D00-8AF20B5989D8}" srcOrd="4" destOrd="0" parTransId="{6FDB2A42-4D20-42AF-ADE6-38884EDFE3AA}" sibTransId="{5D1169FA-3FEE-4079-8113-5928285134BC}"/>
    <dgm:cxn modelId="{62C2F4CA-AA85-471E-BFBA-40F7152BCEF7}" type="presOf" srcId="{DB56B68F-4171-4337-BE41-E787E4B1B060}" destId="{E7924222-A9AC-4682-B67F-4696306E55BA}" srcOrd="0" destOrd="2" presId="urn:microsoft.com/office/officeart/2005/8/layout/vList4"/>
    <dgm:cxn modelId="{B5AF32CF-568C-4692-BC2F-E57280B889DD}" srcId="{BFE76F57-D34D-40AF-B49F-CDA81B19A53C}" destId="{F0D5B742-3290-4161-A7B5-5192FFC159DB}" srcOrd="0" destOrd="0" parTransId="{38FFCBD0-E383-4C4B-8D8F-2B1FE833D714}" sibTransId="{94FF7532-623C-4321-B86A-BA70B01D7521}"/>
    <dgm:cxn modelId="{A36E64D5-83A3-49BD-9E74-D14F2A6BC2D6}" srcId="{F0D5B742-3290-4161-A7B5-5192FFC159DB}" destId="{5497A38E-339C-47F2-BF4C-B407BC3A5D42}" srcOrd="3" destOrd="0" parTransId="{BEF3444F-2C63-4BA6-83EC-7C85CC05DED8}" sibTransId="{CB416A07-CA0B-4CE1-B207-A8C2EFD414B8}"/>
    <dgm:cxn modelId="{E5E53FE4-6379-457A-9357-B21E529B91F3}" srcId="{F0D5B742-3290-4161-A7B5-5192FFC159DB}" destId="{52DB25F2-0A7A-472C-BF68-AAADFD4CA01A}" srcOrd="2" destOrd="0" parTransId="{E45850D7-1CCA-4BA4-9409-4092787531D3}" sibTransId="{6FDE4353-3E7A-44C9-83C5-8D8C9DAF1B1F}"/>
    <dgm:cxn modelId="{A483CEFD-DE2D-4592-9AB1-F401C2F33039}" type="presOf" srcId="{DB56B68F-4171-4337-BE41-E787E4B1B060}" destId="{BA43EF97-58F3-4DA0-8A5A-545C28E32A9E}" srcOrd="1" destOrd="2" presId="urn:microsoft.com/office/officeart/2005/8/layout/vList4"/>
    <dgm:cxn modelId="{F95E41FE-BEF6-4096-ADFE-98F2AECC7CE1}" type="presOf" srcId="{8D5E77B6-0623-491C-8FDC-DF4C543C0887}" destId="{BA43EF97-58F3-4DA0-8A5A-545C28E32A9E}" srcOrd="1" destOrd="8" presId="urn:microsoft.com/office/officeart/2005/8/layout/vList4"/>
    <dgm:cxn modelId="{B812865F-338B-4598-A38D-B090E06B490F}" type="presParOf" srcId="{DF9F19C3-7E0C-469F-8887-81852851D19A}" destId="{6C1F2325-2F78-4F60-A356-8F7C7B88EE15}" srcOrd="0" destOrd="0" presId="urn:microsoft.com/office/officeart/2005/8/layout/vList4"/>
    <dgm:cxn modelId="{BDDB99C1-8C49-44EA-B4EC-6C6B310CA78C}" type="presParOf" srcId="{6C1F2325-2F78-4F60-A356-8F7C7B88EE15}" destId="{E7924222-A9AC-4682-B67F-4696306E55BA}" srcOrd="0" destOrd="0" presId="urn:microsoft.com/office/officeart/2005/8/layout/vList4"/>
    <dgm:cxn modelId="{42B18DE8-44EF-49E6-A765-882FB1EA61BB}" type="presParOf" srcId="{6C1F2325-2F78-4F60-A356-8F7C7B88EE15}" destId="{EB80CCDA-374B-4197-A201-A27C3C42B5A5}" srcOrd="1" destOrd="0" presId="urn:microsoft.com/office/officeart/2005/8/layout/vList4"/>
    <dgm:cxn modelId="{41AF5BFA-D546-4562-9918-E8FAC911E2D2}" type="presParOf" srcId="{6C1F2325-2F78-4F60-A356-8F7C7B88EE15}" destId="{BA43EF97-58F3-4DA0-8A5A-545C28E32A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A08CF-0F9A-4A4E-9884-6E733C4A04D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F0C0CA0-0610-4556-A319-7E9AF61C0334}">
      <dgm:prSet phldrT="[Text]" custT="1"/>
      <dgm:spPr/>
      <dgm:t>
        <a:bodyPr/>
        <a:lstStyle/>
        <a:p>
          <a:r>
            <a:rPr lang="en-US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 2 318 960</a:t>
          </a:r>
          <a:r>
            <a:rPr lang="lv-LV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 EUR</a:t>
          </a:r>
          <a:endParaRPr lang="en-US" sz="12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07DBED1-3C4A-4373-A856-BC179A4A4722}" type="parTrans" cxnId="{74513634-1841-460A-A252-972241DCF0B1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68AD40-6062-434B-A323-F4159F9DF144}" type="sibTrans" cxnId="{74513634-1841-460A-A252-972241DCF0B1}">
      <dgm:prSet/>
      <dgm:spPr/>
      <dgm:t>
        <a:bodyPr/>
        <a:lstStyle/>
        <a:p>
          <a:endParaRPr lang="en-US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8E6EDB-A0AF-40CA-A0ED-DC7F2A2DD94B}" type="pres">
      <dgm:prSet presAssocID="{602A08CF-0F9A-4A4E-9884-6E733C4A04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1C042C-6FD1-4801-A3B7-F490D3A3618E}" type="pres">
      <dgm:prSet presAssocID="{4F0C0CA0-0610-4556-A319-7E9AF61C0334}" presName="hierRoot1" presStyleCnt="0">
        <dgm:presLayoutVars>
          <dgm:hierBranch val="init"/>
        </dgm:presLayoutVars>
      </dgm:prSet>
      <dgm:spPr/>
    </dgm:pt>
    <dgm:pt modelId="{3D14792D-AF1B-43B0-BC9A-C90E6C762DD5}" type="pres">
      <dgm:prSet presAssocID="{4F0C0CA0-0610-4556-A319-7E9AF61C0334}" presName="rootComposite1" presStyleCnt="0"/>
      <dgm:spPr/>
    </dgm:pt>
    <dgm:pt modelId="{C9B18967-FCC3-408E-A4E6-E25942802193}" type="pres">
      <dgm:prSet presAssocID="{4F0C0CA0-0610-4556-A319-7E9AF61C0334}" presName="rootText1" presStyleLbl="node0" presStyleIdx="0" presStyleCnt="1" custScaleX="109946">
        <dgm:presLayoutVars>
          <dgm:chPref val="3"/>
        </dgm:presLayoutVars>
      </dgm:prSet>
      <dgm:spPr/>
    </dgm:pt>
    <dgm:pt modelId="{42F30B78-B289-436F-891A-DE3B1BF8CFA9}" type="pres">
      <dgm:prSet presAssocID="{4F0C0CA0-0610-4556-A319-7E9AF61C0334}" presName="rootConnector1" presStyleLbl="node1" presStyleIdx="0" presStyleCnt="0"/>
      <dgm:spPr/>
    </dgm:pt>
    <dgm:pt modelId="{D5FB6DC2-6835-435F-BDA1-08F6FB598209}" type="pres">
      <dgm:prSet presAssocID="{4F0C0CA0-0610-4556-A319-7E9AF61C0334}" presName="hierChild2" presStyleCnt="0"/>
      <dgm:spPr/>
    </dgm:pt>
    <dgm:pt modelId="{7CFEC8AF-C02D-4AB0-A281-2E3894845C44}" type="pres">
      <dgm:prSet presAssocID="{4F0C0CA0-0610-4556-A319-7E9AF61C0334}" presName="hierChild3" presStyleCnt="0"/>
      <dgm:spPr/>
    </dgm:pt>
  </dgm:ptLst>
  <dgm:cxnLst>
    <dgm:cxn modelId="{74513634-1841-460A-A252-972241DCF0B1}" srcId="{602A08CF-0F9A-4A4E-9884-6E733C4A04D5}" destId="{4F0C0CA0-0610-4556-A319-7E9AF61C0334}" srcOrd="0" destOrd="0" parTransId="{607DBED1-3C4A-4373-A856-BC179A4A4722}" sibTransId="{2F68AD40-6062-434B-A323-F4159F9DF144}"/>
    <dgm:cxn modelId="{F9BBA25C-CA48-449F-A4B7-67AE83F76E9C}" type="presOf" srcId="{4F0C0CA0-0610-4556-A319-7E9AF61C0334}" destId="{C9B18967-FCC3-408E-A4E6-E25942802193}" srcOrd="0" destOrd="0" presId="urn:microsoft.com/office/officeart/2009/3/layout/HorizontalOrganizationChart"/>
    <dgm:cxn modelId="{40EBBF4F-9C03-4E5E-AE9E-D903648A4D10}" type="presOf" srcId="{4F0C0CA0-0610-4556-A319-7E9AF61C0334}" destId="{42F30B78-B289-436F-891A-DE3B1BF8CFA9}" srcOrd="1" destOrd="0" presId="urn:microsoft.com/office/officeart/2009/3/layout/HorizontalOrganizationChart"/>
    <dgm:cxn modelId="{8170DE7D-38E0-42EA-B001-1F5FE5ACA143}" type="presOf" srcId="{602A08CF-0F9A-4A4E-9884-6E733C4A04D5}" destId="{818E6EDB-A0AF-40CA-A0ED-DC7F2A2DD94B}" srcOrd="0" destOrd="0" presId="urn:microsoft.com/office/officeart/2009/3/layout/HorizontalOrganizationChart"/>
    <dgm:cxn modelId="{DBFB2345-7474-4AB8-9600-A4E003AC71A9}" type="presParOf" srcId="{818E6EDB-A0AF-40CA-A0ED-DC7F2A2DD94B}" destId="{E31C042C-6FD1-4801-A3B7-F490D3A3618E}" srcOrd="0" destOrd="0" presId="urn:microsoft.com/office/officeart/2009/3/layout/HorizontalOrganizationChart"/>
    <dgm:cxn modelId="{5501AA5B-63D9-40EF-BBFF-86D98690662D}" type="presParOf" srcId="{E31C042C-6FD1-4801-A3B7-F490D3A3618E}" destId="{3D14792D-AF1B-43B0-BC9A-C90E6C762DD5}" srcOrd="0" destOrd="0" presId="urn:microsoft.com/office/officeart/2009/3/layout/HorizontalOrganizationChart"/>
    <dgm:cxn modelId="{9B32EE6F-2217-46F3-BC44-146F4E67BCC2}" type="presParOf" srcId="{3D14792D-AF1B-43B0-BC9A-C90E6C762DD5}" destId="{C9B18967-FCC3-408E-A4E6-E25942802193}" srcOrd="0" destOrd="0" presId="urn:microsoft.com/office/officeart/2009/3/layout/HorizontalOrganizationChart"/>
    <dgm:cxn modelId="{0D7821D8-62AF-4276-878D-733A757B2ACF}" type="presParOf" srcId="{3D14792D-AF1B-43B0-BC9A-C90E6C762DD5}" destId="{42F30B78-B289-436F-891A-DE3B1BF8CFA9}" srcOrd="1" destOrd="0" presId="urn:microsoft.com/office/officeart/2009/3/layout/HorizontalOrganizationChart"/>
    <dgm:cxn modelId="{46A9FC37-D4F7-4361-8D20-41C791D999E6}" type="presParOf" srcId="{E31C042C-6FD1-4801-A3B7-F490D3A3618E}" destId="{D5FB6DC2-6835-435F-BDA1-08F6FB598209}" srcOrd="1" destOrd="0" presId="urn:microsoft.com/office/officeart/2009/3/layout/HorizontalOrganizationChart"/>
    <dgm:cxn modelId="{0C145749-60F8-44CE-B146-E0732E11E0C9}" type="presParOf" srcId="{E31C042C-6FD1-4801-A3B7-F490D3A3618E}" destId="{7CFEC8AF-C02D-4AB0-A281-2E3894845C4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7CFC3-630D-411C-928B-F8F4E460CE77}">
      <dsp:nvSpPr>
        <dsp:cNvPr id="0" name=""/>
        <dsp:cNvSpPr/>
      </dsp:nvSpPr>
      <dsp:spPr>
        <a:xfrm>
          <a:off x="1548564" y="0"/>
          <a:ext cx="6986409" cy="504208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2F0394-FD80-41AD-9C77-7DB513BD5461}">
      <dsp:nvSpPr>
        <dsp:cNvPr id="0" name=""/>
        <dsp:cNvSpPr/>
      </dsp:nvSpPr>
      <dsp:spPr>
        <a:xfrm>
          <a:off x="1183456" y="308898"/>
          <a:ext cx="3592806" cy="201683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Trešā</a:t>
          </a:r>
          <a:r>
            <a:rPr lang="en-US" sz="2200" kern="1200" dirty="0"/>
            <a:t> </a:t>
          </a:r>
          <a:r>
            <a:rPr lang="en-US" sz="2200" kern="1200" dirty="0" err="1"/>
            <a:t>augstākā</a:t>
          </a:r>
          <a:r>
            <a:rPr lang="en-US" sz="2200" kern="1200" dirty="0"/>
            <a:t> </a:t>
          </a:r>
          <a:r>
            <a:rPr lang="en-US" sz="2200" kern="1200" dirty="0" err="1"/>
            <a:t>ienākumu</a:t>
          </a:r>
          <a:r>
            <a:rPr lang="en-US" sz="2200" kern="1200" dirty="0"/>
            <a:t> </a:t>
          </a:r>
          <a:r>
            <a:rPr lang="en-US" sz="2200" kern="1200" dirty="0" err="1"/>
            <a:t>nevienlīdzība</a:t>
          </a:r>
          <a:r>
            <a:rPr lang="en-US" sz="2200" kern="1200" dirty="0"/>
            <a:t> ES </a:t>
          </a:r>
          <a:r>
            <a:rPr lang="en-US" sz="2200" kern="1200" dirty="0" err="1"/>
            <a:t>valstu</a:t>
          </a:r>
          <a:r>
            <a:rPr lang="en-US" sz="2200" kern="1200" dirty="0"/>
            <a:t> </a:t>
          </a:r>
          <a:r>
            <a:rPr lang="en-US" sz="2200" kern="1200" dirty="0" err="1"/>
            <a:t>vidū</a:t>
          </a:r>
          <a:endParaRPr lang="lv-LV" sz="2200" kern="1200" dirty="0"/>
        </a:p>
      </dsp:txBody>
      <dsp:txXfrm>
        <a:off x="1281910" y="407352"/>
        <a:ext cx="3395898" cy="1819924"/>
      </dsp:txXfrm>
    </dsp:sp>
    <dsp:sp modelId="{F19F78FA-09E7-4F2E-AAA7-640E5BCAF44E}">
      <dsp:nvSpPr>
        <dsp:cNvPr id="0" name=""/>
        <dsp:cNvSpPr/>
      </dsp:nvSpPr>
      <dsp:spPr>
        <a:xfrm>
          <a:off x="5203246" y="328078"/>
          <a:ext cx="3592806" cy="201683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Sociāli</a:t>
          </a:r>
          <a:r>
            <a:rPr lang="en-US" sz="2200" kern="1200" dirty="0"/>
            <a:t> </a:t>
          </a:r>
          <a:r>
            <a:rPr lang="en-US" sz="2200" kern="1200" dirty="0" err="1"/>
            <a:t>vismazāk</a:t>
          </a:r>
          <a:r>
            <a:rPr lang="en-US" sz="2200" kern="1200" dirty="0"/>
            <a:t> </a:t>
          </a:r>
          <a:r>
            <a:rPr lang="en-US" sz="2200" kern="1200" dirty="0" err="1"/>
            <a:t>aizsargātās</a:t>
          </a:r>
          <a:r>
            <a:rPr lang="en-US" sz="2200" kern="1200" dirty="0"/>
            <a:t> </a:t>
          </a:r>
          <a:r>
            <a:rPr lang="en-US" sz="2200" kern="1200" dirty="0" err="1"/>
            <a:t>grupas</a:t>
          </a:r>
          <a:r>
            <a:rPr lang="en-US" sz="2200" kern="1200" dirty="0"/>
            <a:t> </a:t>
          </a:r>
          <a:r>
            <a:rPr lang="en-US" sz="2200" kern="1200" dirty="0" err="1"/>
            <a:t>kļuvušas</a:t>
          </a:r>
          <a:r>
            <a:rPr lang="en-US" sz="2200" kern="1200" dirty="0"/>
            <a:t> </a:t>
          </a:r>
          <a:r>
            <a:rPr lang="en-US" sz="2200" kern="1200" dirty="0" err="1"/>
            <a:t>vēl</a:t>
          </a:r>
          <a:r>
            <a:rPr lang="en-US" sz="2200" kern="1200" dirty="0"/>
            <a:t> </a:t>
          </a:r>
          <a:r>
            <a:rPr lang="en-US" sz="2200" kern="1200" dirty="0" err="1"/>
            <a:t>neaizsargātākas</a:t>
          </a:r>
          <a:r>
            <a:rPr lang="en-US" sz="2200" kern="1200" dirty="0"/>
            <a:t> Covid-19 </a:t>
          </a:r>
          <a:r>
            <a:rPr lang="en-US" sz="2200" kern="1200" dirty="0" err="1"/>
            <a:t>pandēmijas</a:t>
          </a:r>
          <a:r>
            <a:rPr lang="en-US" sz="2200" kern="1200" dirty="0"/>
            <a:t> </a:t>
          </a:r>
          <a:r>
            <a:rPr lang="en-US" sz="2200" kern="1200" dirty="0" err="1"/>
            <a:t>laikā</a:t>
          </a:r>
          <a:endParaRPr lang="lv-LV" sz="2200" kern="1200" dirty="0"/>
        </a:p>
      </dsp:txBody>
      <dsp:txXfrm>
        <a:off x="5301700" y="426532"/>
        <a:ext cx="3395898" cy="1819924"/>
      </dsp:txXfrm>
    </dsp:sp>
    <dsp:sp modelId="{4B9670E0-D3B4-40F4-856D-FD249AE5129F}">
      <dsp:nvSpPr>
        <dsp:cNvPr id="0" name=""/>
        <dsp:cNvSpPr/>
      </dsp:nvSpPr>
      <dsp:spPr>
        <a:xfrm>
          <a:off x="1146085" y="2754086"/>
          <a:ext cx="3592806" cy="201683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Nepietiekams</a:t>
          </a:r>
          <a:r>
            <a:rPr lang="en-US" sz="2100" kern="1200" dirty="0"/>
            <a:t> NVO </a:t>
          </a:r>
          <a:r>
            <a:rPr lang="en-US" sz="2100" kern="1200" dirty="0" err="1"/>
            <a:t>skaits</a:t>
          </a:r>
          <a:r>
            <a:rPr lang="en-US" sz="2100" kern="1200" dirty="0"/>
            <a:t> </a:t>
          </a:r>
          <a:r>
            <a:rPr lang="en-US" sz="2100" kern="1200" dirty="0" err="1"/>
            <a:t>pilsoniskajā</a:t>
          </a:r>
          <a:r>
            <a:rPr lang="en-US" sz="2100" kern="1200" dirty="0"/>
            <a:t> </a:t>
          </a:r>
          <a:r>
            <a:rPr lang="en-US" sz="2100" kern="1200" dirty="0" err="1"/>
            <a:t>dialogā</a:t>
          </a:r>
          <a:r>
            <a:rPr lang="en-US" sz="2100" kern="1200" dirty="0"/>
            <a:t> </a:t>
          </a:r>
          <a:r>
            <a:rPr lang="en-US" sz="2100" kern="1200" dirty="0" err="1"/>
            <a:t>ar</a:t>
          </a:r>
          <a:r>
            <a:rPr lang="en-US" sz="2100" kern="1200" dirty="0"/>
            <a:t> </a:t>
          </a:r>
          <a:r>
            <a:rPr lang="en-US" sz="2100" kern="1200" dirty="0" err="1"/>
            <a:t>valsti</a:t>
          </a:r>
          <a:r>
            <a:rPr lang="en-US" sz="2100" kern="1200" dirty="0"/>
            <a:t> </a:t>
          </a:r>
          <a:r>
            <a:rPr lang="en-US" sz="2100" kern="1200" dirty="0" err="1"/>
            <a:t>sociālās</a:t>
          </a:r>
          <a:r>
            <a:rPr lang="en-US" sz="2100" kern="1200" dirty="0"/>
            <a:t> </a:t>
          </a:r>
          <a:r>
            <a:rPr lang="en-US" sz="2100" kern="1200" dirty="0" err="1"/>
            <a:t>drošības</a:t>
          </a:r>
          <a:r>
            <a:rPr lang="en-US" sz="2100" kern="1200" dirty="0"/>
            <a:t> </a:t>
          </a:r>
          <a:r>
            <a:rPr lang="en-US" sz="2100" kern="1200" dirty="0" err="1"/>
            <a:t>jomā</a:t>
          </a:r>
          <a:endParaRPr lang="lv-LV" sz="2100" kern="1200" dirty="0"/>
        </a:p>
      </dsp:txBody>
      <dsp:txXfrm>
        <a:off x="1244539" y="2852540"/>
        <a:ext cx="3395898" cy="1819924"/>
      </dsp:txXfrm>
    </dsp:sp>
    <dsp:sp modelId="{CA26D99C-4B2E-48E1-B939-F9A50BDB403E}">
      <dsp:nvSpPr>
        <dsp:cNvPr id="0" name=""/>
        <dsp:cNvSpPr/>
      </dsp:nvSpPr>
      <dsp:spPr>
        <a:xfrm>
          <a:off x="5231885" y="2772923"/>
          <a:ext cx="3592120" cy="201683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Nepietiekams</a:t>
          </a:r>
          <a:r>
            <a:rPr lang="en-US" sz="2100" kern="1200" dirty="0"/>
            <a:t> NVO </a:t>
          </a:r>
          <a:r>
            <a:rPr lang="en-US" sz="2100" kern="1200" dirty="0" err="1"/>
            <a:t>skaits</a:t>
          </a:r>
          <a:r>
            <a:rPr lang="en-US" sz="2100" kern="1200" dirty="0"/>
            <a:t> </a:t>
          </a:r>
          <a:r>
            <a:rPr lang="lv-LV" sz="21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sabiedrības interešu ievērošanas </a:t>
          </a:r>
          <a:r>
            <a:rPr lang="lv-LV" sz="21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uzraudzīb</a:t>
          </a:r>
          <a:r>
            <a:rPr lang="en-US" sz="21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as</a:t>
          </a:r>
          <a:r>
            <a:rPr lang="lv-LV" sz="21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(“sargsuņa” funkcija)</a:t>
          </a:r>
          <a:r>
            <a:rPr lang="en-US" sz="2100" kern="1200" dirty="0"/>
            <a:t> </a:t>
          </a:r>
          <a:r>
            <a:rPr lang="en-US" sz="2100" kern="1200" dirty="0" err="1"/>
            <a:t>jomā</a:t>
          </a:r>
          <a:endParaRPr lang="lv-LV" sz="2100" kern="1200" dirty="0"/>
        </a:p>
      </dsp:txBody>
      <dsp:txXfrm>
        <a:off x="5330339" y="2871377"/>
        <a:ext cx="3395212" cy="1819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B2E6-BF58-44C2-9A92-A3FC66F327EE}">
      <dsp:nvSpPr>
        <dsp:cNvPr id="0" name=""/>
        <dsp:cNvSpPr/>
      </dsp:nvSpPr>
      <dsp:spPr>
        <a:xfrm>
          <a:off x="0" y="0"/>
          <a:ext cx="9649327" cy="92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Mērķis</a:t>
          </a:r>
          <a:endParaRPr lang="en-AI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S</a:t>
          </a:r>
          <a:r>
            <a:rPr lang="lv-LV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abiedrības</a:t>
          </a:r>
          <a:r>
            <a:rPr lang="lv-LV" sz="1100" kern="1200" dirty="0">
              <a:latin typeface="Verdana" panose="020B0604030504040204" pitchFamily="34" charset="0"/>
              <a:ea typeface="Verdana" panose="020B0604030504040204" pitchFamily="34" charset="0"/>
            </a:rPr>
            <a:t> vismazāk aizsargāto grupu interešu </a:t>
          </a:r>
          <a:r>
            <a:rPr lang="lv-LV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pārstāvniecīb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100" kern="1200" dirty="0">
              <a:latin typeface="Verdana" panose="020B0604030504040204" pitchFamily="34" charset="0"/>
              <a:ea typeface="Verdana" panose="020B0604030504040204" pitchFamily="34" charset="0"/>
            </a:rPr>
            <a:t> sociālās drošības jomā pilsoniskajā dialogā ar publisko pārvaldi un lēmumu pieņēmējiem, kā arī sabiedrības interešu </a:t>
          </a:r>
          <a:r>
            <a:rPr lang="lv-LV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uzraudzīb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100" kern="12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ievērošan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100" kern="1200" dirty="0">
              <a:latin typeface="Verdana" panose="020B0604030504040204" pitchFamily="34" charset="0"/>
              <a:ea typeface="Verdana" panose="020B0604030504040204" pitchFamily="34" charset="0"/>
            </a:rPr>
            <a:t> ārvalstu investīciju un valsts budžeta finansējuma izlietojumā</a:t>
          </a:r>
          <a:endParaRPr lang="en-AI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61035" y="0"/>
        <a:ext cx="7588291" cy="928644"/>
      </dsp:txXfrm>
    </dsp:sp>
    <dsp:sp modelId="{336DF925-6668-4C99-A19C-5530784B44B4}">
      <dsp:nvSpPr>
        <dsp:cNvPr id="0" name=""/>
        <dsp:cNvSpPr/>
      </dsp:nvSpPr>
      <dsp:spPr>
        <a:xfrm>
          <a:off x="306681" y="161156"/>
          <a:ext cx="1578842" cy="6063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9000" b="-19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24222-A9AC-4682-B67F-4696306E55BA}">
      <dsp:nvSpPr>
        <dsp:cNvPr id="0" name=""/>
        <dsp:cNvSpPr/>
      </dsp:nvSpPr>
      <dsp:spPr>
        <a:xfrm>
          <a:off x="0" y="1059814"/>
          <a:ext cx="9649327" cy="19435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2880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endParaRPr lang="en-AI" sz="1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Pārstāvniecības stiprināšana sociālās drošības jomā - organizāciju kapacitātes stiprināšana caur biedru skaita palielināšanu un biedru un darbinieku veiktspējas stiprināšana (stratēģijas, metodoloģijas, instrumentu izstrāde un ieviešana); </a:t>
          </a:r>
          <a:endParaRPr lang="en-AI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Ekspertu piesaiste, cilvēkresursu kompetenču stiprināšana,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mācības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sociālekonomisko datu izstrāde sociālo grupu pārstāvniecībai nacionālā, reģionālā, starptautiskā līmenī un medijos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sabiedr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ības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interešu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uzraudzībā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(“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sargsuņa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”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funkcija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; </a:t>
          </a:r>
          <a:endParaRPr lang="en-AI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Pilsoniskās līdzdalības un iedzīvotāju interešu pārstāvības organizāciju attīstības un </a:t>
          </a:r>
          <a:r>
            <a:rPr lang="lv-LV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koprades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 centri (inkubatori) reģionos un nacionālā līmenī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AI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Sadarbības attīstīšana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tīklošanās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nevalstisk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o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organizācij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u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starpā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, strādājot pie risināmo problēmu definēšanas un kopīgu risinājumu/priekšlikumu izstrādes sociālās drošības jomā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interešu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uzraudzības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;</a:t>
          </a:r>
          <a:endParaRPr lang="en-AI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- D</a:t>
          </a:r>
          <a:r>
            <a:rPr lang="lv-LV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izaina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un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inovatīvu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pakalpojumu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000" kern="1200" dirty="0">
              <a:latin typeface="Verdana" panose="020B0604030504040204" pitchFamily="34" charset="0"/>
              <a:ea typeface="Verdana" panose="020B0604030504040204" pitchFamily="34" charset="0"/>
            </a:rPr>
            <a:t>izstrādes pasākumi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sociālās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drošības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000" kern="1200" dirty="0" err="1">
              <a:latin typeface="Verdana" panose="020B0604030504040204" pitchFamily="34" charset="0"/>
              <a:ea typeface="Verdana" panose="020B0604030504040204" pitchFamily="34" charset="0"/>
            </a:rPr>
            <a:t>jomā</a:t>
          </a: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n-AI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61035" y="1059814"/>
        <a:ext cx="7588291" cy="1943546"/>
      </dsp:txXfrm>
    </dsp:sp>
    <dsp:sp modelId="{EB80CCDA-374B-4197-A201-A27C3C42B5A5}">
      <dsp:nvSpPr>
        <dsp:cNvPr id="0" name=""/>
        <dsp:cNvSpPr/>
      </dsp:nvSpPr>
      <dsp:spPr>
        <a:xfrm>
          <a:off x="386471" y="1678530"/>
          <a:ext cx="1419261" cy="7061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C11CB-DBA8-4164-9CBA-9E848FFC99B1}">
      <dsp:nvSpPr>
        <dsp:cNvPr id="0" name=""/>
        <dsp:cNvSpPr/>
      </dsp:nvSpPr>
      <dsp:spPr>
        <a:xfrm>
          <a:off x="0" y="3134530"/>
          <a:ext cx="9649327" cy="709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Finansējuma</a:t>
          </a: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administrētājs</a:t>
          </a:r>
          <a:endParaRPr lang="en-AI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kern="1200" dirty="0" err="1">
              <a:latin typeface="Verdana" panose="020B0604030504040204" pitchFamily="34" charset="0"/>
              <a:ea typeface="Verdana" panose="020B0604030504040204" pitchFamily="34" charset="0"/>
            </a:rPr>
            <a:t>integrācijas</a:t>
          </a: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 fonds</a:t>
          </a:r>
          <a:endParaRPr lang="en-AI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61035" y="3134530"/>
        <a:ext cx="7588291" cy="709262"/>
      </dsp:txXfrm>
    </dsp:sp>
    <dsp:sp modelId="{32F8C10F-0546-401C-887F-3D938B049DB5}">
      <dsp:nvSpPr>
        <dsp:cNvPr id="0" name=""/>
        <dsp:cNvSpPr/>
      </dsp:nvSpPr>
      <dsp:spPr>
        <a:xfrm>
          <a:off x="369479" y="3195556"/>
          <a:ext cx="1453246" cy="5872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76000" b="-76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E5B38-D69F-432B-BD3F-2D89892DDD44}">
      <dsp:nvSpPr>
        <dsp:cNvPr id="0" name=""/>
        <dsp:cNvSpPr/>
      </dsp:nvSpPr>
      <dsp:spPr>
        <a:xfrm>
          <a:off x="0" y="3974963"/>
          <a:ext cx="9649327" cy="8910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Mērķa</a:t>
          </a: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2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grupa</a:t>
          </a:r>
          <a:endParaRPr lang="en-US" sz="1200" b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Nevalstiskās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organizācijas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kuras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pārstāv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sociāli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mazāk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aizsargāto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grupu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intereses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sociālās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drošības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jomā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kā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arī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nodrošina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sabiedrības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interešu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0" kern="1200" dirty="0" err="1">
              <a:latin typeface="Verdana" panose="020B0604030504040204" pitchFamily="34" charset="0"/>
              <a:ea typeface="Verdana" panose="020B0604030504040204" pitchFamily="34" charset="0"/>
            </a:rPr>
            <a:t>uzraudzību</a:t>
          </a:r>
          <a:r>
            <a:rPr lang="en-US" sz="1100" b="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100" kern="1200" dirty="0">
              <a:latin typeface="Verdana" panose="020B0604030504040204" pitchFamily="34" charset="0"/>
              <a:ea typeface="Verdana" panose="020B0604030504040204" pitchFamily="34" charset="0"/>
            </a:rPr>
            <a:t>atklāt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ā un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caurspīdīgā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publiskā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finansējuma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ārvalstu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investīciju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ieguldīšanā</a:t>
          </a:r>
          <a:endParaRPr lang="en-US" sz="11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61035" y="3974963"/>
        <a:ext cx="7588291" cy="891090"/>
      </dsp:txXfrm>
    </dsp:sp>
    <dsp:sp modelId="{74815A51-4509-42BA-A860-14E7ED82874C}">
      <dsp:nvSpPr>
        <dsp:cNvPr id="0" name=""/>
        <dsp:cNvSpPr/>
      </dsp:nvSpPr>
      <dsp:spPr>
        <a:xfrm>
          <a:off x="369479" y="4093307"/>
          <a:ext cx="1453246" cy="6544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70000" b="-70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18967-FCC3-408E-A4E6-E25942802193}">
      <dsp:nvSpPr>
        <dsp:cNvPr id="0" name=""/>
        <dsp:cNvSpPr/>
      </dsp:nvSpPr>
      <dsp:spPr>
        <a:xfrm>
          <a:off x="1158544" y="15"/>
          <a:ext cx="1518666" cy="421291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2 318 960</a:t>
          </a:r>
          <a:r>
            <a:rPr lang="lv-LV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EUR</a:t>
          </a:r>
          <a:endParaRPr lang="en-US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58544" y="15"/>
        <a:ext cx="1518666" cy="421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24222-A9AC-4682-B67F-4696306E55BA}">
      <dsp:nvSpPr>
        <dsp:cNvPr id="0" name=""/>
        <dsp:cNvSpPr/>
      </dsp:nvSpPr>
      <dsp:spPr>
        <a:xfrm>
          <a:off x="0" y="0"/>
          <a:ext cx="9649327" cy="41565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2880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Sasniedzamie rādītāji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0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b="1" i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Atskaites punkts:</a:t>
          </a:r>
        </a:p>
        <a:p>
          <a:pPr marL="57150" lvl="1" indent="-57150" algn="l" defTabSz="444500">
            <a:lnSpc>
              <a:spcPct val="12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0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12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- Līdz 2022.gada 4.ceturksnim izstrādāta atbalsta programma sabiedrības sociālās drošības stiprināšanas un interešu aizstāvības nodrošināšanai. Izstrādāti nosacījumi/kritēriji NVO dalībai atbalsta programmā, noteikts atskaitīšanās mehānisms un programmas ietvaros sasniedzamie rādītāji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0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b="1" i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Mērķi: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0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33400">
            <a:lnSpc>
              <a:spcPct val="12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Nodrošināta organizāciju stiprināšana, attīstība un pieredze sabiedrības sociālās drošības stiprināšanas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un 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interešu pārstāvniecības jomās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. V</a:t>
          </a:r>
          <a:r>
            <a:rPr lang="lv-LV" sz="12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eikti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divi pētījumi 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- 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sākotnējais programmas uzsākšanai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ietverot profilēšanu, programmu nosacījumu, kritēriju un nolikuma izstrādi, mērķu noteikšanu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,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un programmas ieviešanas noslēguma </a:t>
          </a:r>
          <a:r>
            <a:rPr lang="en-US" sz="12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pētījums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kas atspoguļos programmu ietekmi uz izvirzītajiem investīcijas mērķiem, vei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cot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ex</a:t>
          </a: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-post </a:t>
          </a:r>
          <a:r>
            <a:rPr lang="lv-LV" sz="1200" kern="1200" noProof="0" dirty="0" err="1">
              <a:latin typeface="Verdana" panose="020B0604030504040204" pitchFamily="34" charset="0"/>
              <a:ea typeface="Verdana" panose="020B0604030504040204" pitchFamily="34" charset="0"/>
            </a:rPr>
            <a:t>izvērtējum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u.</a:t>
          </a:r>
          <a:endParaRPr lang="lv-LV" sz="120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10390" y="0"/>
        <a:ext cx="7438936" cy="4156541"/>
      </dsp:txXfrm>
    </dsp:sp>
    <dsp:sp modelId="{EB80CCDA-374B-4197-A201-A27C3C42B5A5}">
      <dsp:nvSpPr>
        <dsp:cNvPr id="0" name=""/>
        <dsp:cNvSpPr/>
      </dsp:nvSpPr>
      <dsp:spPr>
        <a:xfrm>
          <a:off x="237334" y="1312234"/>
          <a:ext cx="1865639" cy="1510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18967-FCC3-408E-A4E6-E25942802193}">
      <dsp:nvSpPr>
        <dsp:cNvPr id="0" name=""/>
        <dsp:cNvSpPr/>
      </dsp:nvSpPr>
      <dsp:spPr>
        <a:xfrm>
          <a:off x="1158544" y="15"/>
          <a:ext cx="1518666" cy="421291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2 318 960</a:t>
          </a:r>
          <a:r>
            <a:rPr lang="lv-LV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EUR</a:t>
          </a:r>
          <a:endParaRPr lang="en-US" sz="12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58544" y="15"/>
        <a:ext cx="1518666" cy="421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8369C2-74DC-4B12-B63E-E1ADC98EFD18}" type="datetimeFigureOut">
              <a:rPr lang="lv-LV"/>
              <a:pPr>
                <a:defRPr/>
              </a:pPr>
              <a:t>25.05.2021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BDB57F-57B0-4EA8-B01E-9F082FF69DE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3393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DB57F-57B0-4EA8-B01E-9F082FF69DE8}" type="slidenum">
              <a:rPr lang="lv-LV" smtClean="0"/>
              <a:pPr>
                <a:defRPr/>
              </a:pPr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141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DB57F-57B0-4EA8-B01E-9F082FF69DE8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050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DB57F-57B0-4EA8-B01E-9F082FF69DE8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428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DB57F-57B0-4EA8-B01E-9F082FF69DE8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928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AFBC7-F5FB-48D8-8CAC-F98926A83EA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175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DB57F-57B0-4EA8-B01E-9F082FF69DE8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518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47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326-5021-4F61-AF44-D48CFA6A4612}" type="datetime1">
              <a:rPr lang="lv-LV" smtClean="0"/>
              <a:t>25.05.2021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24DF-930B-4F2B-8438-E72B9387F4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523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9897600" y="253413"/>
            <a:ext cx="1950720" cy="364282"/>
          </a:xfrm>
          <a:prstGeom prst="rect">
            <a:avLst/>
          </a:prstGeom>
        </p:spPr>
        <p:txBody>
          <a:bodyPr lIns="82936" tIns="41468" rIns="82936" bIns="41468"/>
          <a:lstStyle>
            <a:lvl1pPr algn="ctr">
              <a:defRPr/>
            </a:lvl1pPr>
          </a:lstStyle>
          <a:p>
            <a:pPr algn="r" defTabSz="912873">
              <a:defRPr/>
            </a:pPr>
            <a:fld id="{7ADC2657-0A1C-44E8-A62C-5488977B9510}" type="slidenum">
              <a:rPr lang="en-US" sz="1100" smtClean="0">
                <a:solidFill>
                  <a:prstClr val="black"/>
                </a:solidFill>
                <a:latin typeface="Garamond" pitchFamily="18" charset="0"/>
                <a:cs typeface="+mn-cs"/>
              </a:rPr>
              <a:pPr algn="r" defTabSz="912873"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921" y="318209"/>
            <a:ext cx="2845440" cy="364281"/>
          </a:xfrm>
          <a:prstGeom prst="rect">
            <a:avLst/>
          </a:prstGeom>
        </p:spPr>
        <p:txBody>
          <a:bodyPr vert="horz" wrap="square" lIns="82936" tIns="41468" rIns="82936" bIns="41468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Garamond" pitchFamily="18" charset="0"/>
              </a:defRPr>
            </a:lvl1pPr>
          </a:lstStyle>
          <a:p>
            <a:pPr defTabSz="912873">
              <a:defRPr/>
            </a:pPr>
            <a:fld id="{AEC392D0-CB31-4893-B966-82AD6FD78B93}" type="slidenum">
              <a:rPr lang="en-US" sz="1100" smtClean="0">
                <a:cs typeface="+mn-cs"/>
              </a:rPr>
              <a:pPr defTabSz="912873">
                <a:defRPr/>
              </a:pPr>
              <a:t>‹#›</a:t>
            </a:fld>
            <a:endParaRPr lang="en-US" sz="1100"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50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9A74EF2E-6F92-4378-B8CC-5819BC542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8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154F661D-E69F-4A34-BC05-55931650F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5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160BCC-50FA-4151-8EF1-63056CF28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3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225C4217-6290-4680-878C-775B7E2B3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BD22DCD-2E04-462B-8759-692B4DE51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0F66902-F4B6-4097-B95C-D6E0DC770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5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76491CD-AEFF-4CBF-968D-E04E0F741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29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DDA32-BFEA-4979-B20F-E6561D7224F8}" type="datetime1">
              <a:rPr lang="en-US"/>
              <a:pPr>
                <a:defRPr/>
              </a:pPr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57E90-2062-4EE0-B898-57D0C6DC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2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ieksas-ko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000" y="5752198"/>
            <a:ext cx="10492800" cy="98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ieksas-mal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9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9897600" y="253413"/>
            <a:ext cx="1950720" cy="364282"/>
          </a:xfrm>
          <a:prstGeom prst="rect">
            <a:avLst/>
          </a:prstGeom>
        </p:spPr>
        <p:txBody>
          <a:bodyPr lIns="82936" tIns="41468" rIns="82936" bIns="41468"/>
          <a:lstStyle>
            <a:lvl1pPr algn="ctr">
              <a:defRPr/>
            </a:lvl1pPr>
          </a:lstStyle>
          <a:p>
            <a:pPr algn="r" defTabSz="912873">
              <a:defRPr/>
            </a:pPr>
            <a:fld id="{70AFFF8F-B674-41AF-BA10-6DD8B1608966}" type="slidenum">
              <a:rPr lang="en-US" sz="1100" smtClean="0">
                <a:solidFill>
                  <a:prstClr val="black"/>
                </a:solidFill>
                <a:latin typeface="Garamond" pitchFamily="18" charset="0"/>
                <a:cs typeface="+mn-cs"/>
              </a:rPr>
              <a:pPr algn="r" defTabSz="912873"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Garamon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1468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2936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44041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58722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1010" indent="-31101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Garamond" pitchFamily="18" charset="0"/>
        <a:buChar char="▌"/>
        <a:defRPr sz="25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673856" indent="-259175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Garamond" pitchFamily="18" charset="0"/>
        <a:buChar char="▌"/>
        <a:defRPr sz="2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036701" indent="-20734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Garamond" pitchFamily="18" charset="0"/>
        <a:buChar char="▪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451381" indent="-207340" algn="l" rtl="0" eaLnBrk="0" fontAlgn="base" hangingPunct="0">
        <a:spcBef>
          <a:spcPct val="20000"/>
        </a:spcBef>
        <a:spcAft>
          <a:spcPct val="0"/>
        </a:spcAft>
        <a:buFont typeface="Garamond" pitchFamily="18" charset="0"/>
        <a:buChar char="–"/>
        <a:defRPr sz="1800" kern="1200">
          <a:solidFill>
            <a:schemeClr val="tx1"/>
          </a:solidFill>
          <a:latin typeface="Garamond" pitchFamily="18" charset="0"/>
          <a:ea typeface="+mn-ea"/>
          <a:cs typeface="Tahoma" pitchFamily="34" charset="0"/>
        </a:defRPr>
      </a:lvl4pPr>
      <a:lvl5pPr marL="1866062" indent="-207340" algn="l" rtl="0" eaLnBrk="0" fontAlgn="base" hangingPunct="0">
        <a:spcBef>
          <a:spcPct val="20000"/>
        </a:spcBef>
        <a:spcAft>
          <a:spcPct val="0"/>
        </a:spcAft>
        <a:buFont typeface="Garamond" pitchFamily="18" charset="0"/>
        <a:buChar char="»"/>
        <a:defRPr sz="1800" kern="1200">
          <a:solidFill>
            <a:schemeClr val="tx1"/>
          </a:solidFill>
          <a:latin typeface="Garamond" pitchFamily="18" charset="0"/>
          <a:ea typeface="+mn-ea"/>
          <a:cs typeface="Tahoma" pitchFamily="34" charset="0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50449" y="3132346"/>
            <a:ext cx="10558021" cy="1486788"/>
          </a:xfrm>
        </p:spPr>
        <p:txBody>
          <a:bodyPr anchor="ctr">
            <a:noAutofit/>
          </a:bodyPr>
          <a:lstStyle/>
          <a:p>
            <a:pPr marL="72000">
              <a:spcBef>
                <a:spcPts val="1200"/>
              </a:spcBef>
              <a:spcAft>
                <a:spcPts val="1200"/>
              </a:spcAft>
            </a:pPr>
            <a:r>
              <a:rPr lang="lv-LV" sz="2400" dirty="0">
                <a:solidFill>
                  <a:schemeClr val="accent2">
                    <a:lumMod val="50000"/>
                  </a:schemeClr>
                </a:solidFill>
              </a:rPr>
              <a:t>Valsts kancelejas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ANM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plāna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2021-2027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nevalstisko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organizāciju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atbalsta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prioritārā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pasākuma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īstenošanas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plāns</a:t>
            </a:r>
            <a:endParaRPr lang="lv-LV" altLang="lv-LV" sz="2400" dirty="0">
              <a:solidFill>
                <a:schemeClr val="accent2">
                  <a:lumMod val="50000"/>
                </a:schemeClr>
              </a:solidFill>
              <a:latin typeface="Verdana Pro" panose="020B0604030504040204" pitchFamily="34" charset="0"/>
            </a:endParaRP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lv-LV" b="1" dirty="0"/>
              <a:t>26</a:t>
            </a:r>
            <a:r>
              <a:rPr lang="lv-LV" altLang="lv-LV" b="1" dirty="0"/>
              <a:t>.</a:t>
            </a:r>
            <a:r>
              <a:rPr lang="en-US" altLang="lv-LV" b="1" dirty="0"/>
              <a:t>05</a:t>
            </a:r>
            <a:r>
              <a:rPr lang="lv-LV" altLang="lv-LV" b="1" dirty="0"/>
              <a:t>.202</a:t>
            </a:r>
            <a:r>
              <a:rPr lang="en-US" altLang="lv-LV" b="1" dirty="0"/>
              <a:t>1</a:t>
            </a:r>
            <a:r>
              <a:rPr lang="lv-LV" altLang="lv-LV" b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B44D-06C2-486E-AEA4-7A85A531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631" y="381000"/>
            <a:ext cx="8128000" cy="1036642"/>
          </a:xfrm>
        </p:spPr>
        <p:txBody>
          <a:bodyPr/>
          <a:lstStyle/>
          <a:p>
            <a:pPr algn="ctr"/>
            <a:r>
              <a:rPr lang="en-US" dirty="0" err="1"/>
              <a:t>Risināmie</a:t>
            </a:r>
            <a:r>
              <a:rPr lang="en-US" dirty="0"/>
              <a:t> </a:t>
            </a:r>
            <a:r>
              <a:rPr lang="en-US" dirty="0" err="1"/>
              <a:t>izaicinājumi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1B1DF5E-AC74-4976-8661-6AB3A825D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767618"/>
              </p:ext>
            </p:extLst>
          </p:nvPr>
        </p:nvGraphicFramePr>
        <p:xfrm>
          <a:off x="1498862" y="1084082"/>
          <a:ext cx="10083538" cy="504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2C68A-61FA-4AF2-B8C0-007A8087C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07D76-1805-49C8-9C9C-C5F2E2205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99F9-BE96-419E-852A-12887CFBB8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A74EF2E-6F92-4378-B8CC-5819BC542C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4081B-3A11-4583-ABEB-1E3F4105C2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E24DF-930B-4F2B-8438-E72B9387F4D1}" type="slidenum">
              <a:rPr lang="lv-LV" smtClean="0"/>
              <a:t>3</a:t>
            </a:fld>
            <a:endParaRPr lang="lv-LV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F095BC-E0BE-4F86-97E9-C836B600A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895713"/>
              </p:ext>
            </p:extLst>
          </p:nvPr>
        </p:nvGraphicFramePr>
        <p:xfrm>
          <a:off x="2103254" y="1150594"/>
          <a:ext cx="9649327" cy="486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48E61FC9-4E5D-4011-9ABD-51B6E6AA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941" y="250440"/>
            <a:ext cx="8518640" cy="1325563"/>
          </a:xfrm>
        </p:spPr>
        <p:txBody>
          <a:bodyPr anchor="t">
            <a:normAutofit/>
          </a:bodyPr>
          <a:lstStyle/>
          <a:p>
            <a:pPr lvl="0" algn="ctr"/>
            <a:r>
              <a:rPr lang="en-US" sz="1600" b="1" dirty="0"/>
              <a:t>6.3.1.4.i. </a:t>
            </a:r>
            <a:r>
              <a:rPr lang="lv-LV" sz="1600" b="1" dirty="0"/>
              <a:t>Sociālās drošības pārstāvniecības un </a:t>
            </a:r>
            <a:r>
              <a:rPr lang="en-US" sz="1600" b="1" dirty="0"/>
              <a:t>s</a:t>
            </a:r>
            <a:r>
              <a:rPr lang="lv-LV" sz="1600" b="1" dirty="0" err="1"/>
              <a:t>abiedrības</a:t>
            </a:r>
            <a:r>
              <a:rPr lang="lv-LV" sz="1600" b="1" dirty="0"/>
              <a:t> interešu uzraudzības stiprināšana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559F6A-796E-4B5F-AB62-AE8EDCEF1AB5}"/>
              </a:ext>
            </a:extLst>
          </p:cNvPr>
          <p:cNvGrpSpPr/>
          <p:nvPr/>
        </p:nvGrpSpPr>
        <p:grpSpPr>
          <a:xfrm>
            <a:off x="401792" y="2528619"/>
            <a:ext cx="1484118" cy="1392816"/>
            <a:chOff x="2334918" y="3454961"/>
            <a:chExt cx="1484118" cy="1392816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73006B-7A37-474F-9A65-CEE82EBF8D00}"/>
                </a:ext>
              </a:extLst>
            </p:cNvPr>
            <p:cNvSpPr/>
            <p:nvPr/>
          </p:nvSpPr>
          <p:spPr>
            <a:xfrm>
              <a:off x="2334918" y="3454961"/>
              <a:ext cx="1484118" cy="139281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B86F0223-0777-4FFA-98B6-C59B5DC3A169}"/>
                </a:ext>
              </a:extLst>
            </p:cNvPr>
            <p:cNvSpPr txBox="1"/>
            <p:nvPr/>
          </p:nvSpPr>
          <p:spPr>
            <a:xfrm>
              <a:off x="2552262" y="3658934"/>
              <a:ext cx="1049430" cy="9848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ANM </a:t>
              </a:r>
              <a:r>
                <a:rPr lang="en-US" sz="1800" b="1" kern="1200" dirty="0" err="1"/>
                <a:t>plāns</a:t>
              </a:r>
              <a:r>
                <a:rPr lang="en-US" sz="1800" b="1" kern="1200" dirty="0"/>
                <a:t> 2021-2027</a:t>
              </a:r>
              <a:endParaRPr lang="en-AI" sz="1800" b="1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BFFFB6-686E-4EBC-B4F1-0FE67DFF7944}"/>
              </a:ext>
            </a:extLst>
          </p:cNvPr>
          <p:cNvGrpSpPr/>
          <p:nvPr/>
        </p:nvGrpSpPr>
        <p:grpSpPr>
          <a:xfrm>
            <a:off x="3714161" y="6017192"/>
            <a:ext cx="4798244" cy="701658"/>
            <a:chOff x="4679479" y="5895014"/>
            <a:chExt cx="4464522" cy="7016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1CB00E-0AD1-49CA-9805-8F9ADBD0862C}"/>
                </a:ext>
              </a:extLst>
            </p:cNvPr>
            <p:cNvGrpSpPr/>
            <p:nvPr/>
          </p:nvGrpSpPr>
          <p:grpSpPr>
            <a:xfrm>
              <a:off x="4679479" y="5895014"/>
              <a:ext cx="3568976" cy="701658"/>
              <a:chOff x="8318225" y="6155698"/>
              <a:chExt cx="3568976" cy="701658"/>
            </a:xfrm>
          </p:grpSpPr>
          <p:graphicFrame>
            <p:nvGraphicFramePr>
              <p:cNvPr id="24" name="Diagram 23">
                <a:extLst>
                  <a:ext uri="{FF2B5EF4-FFF2-40B4-BE49-F238E27FC236}">
                    <a16:creationId xmlns:a16="http://schemas.microsoft.com/office/drawing/2014/main" id="{0DF4CD78-C4CE-49CA-808F-2315A6918E4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26168503"/>
                  </p:ext>
                </p:extLst>
              </p:nvPr>
            </p:nvGraphicFramePr>
            <p:xfrm>
              <a:off x="8318225" y="6297440"/>
              <a:ext cx="3568976" cy="4213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pic>
            <p:nvPicPr>
              <p:cNvPr id="25" name="Picture 2" descr="Euro money bag Royalty Free Vector Image - VectorStock">
                <a:extLst>
                  <a:ext uri="{FF2B5EF4-FFF2-40B4-BE49-F238E27FC236}">
                    <a16:creationId xmlns:a16="http://schemas.microsoft.com/office/drawing/2014/main" id="{591E769A-3F78-4672-BFFC-B55BA9B94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0541" y="6155698"/>
                <a:ext cx="537938" cy="701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9791D23-F7A1-4637-9C05-CEF51FA0CC72}"/>
                </a:ext>
              </a:extLst>
            </p:cNvPr>
            <p:cNvSpPr/>
            <p:nvPr/>
          </p:nvSpPr>
          <p:spPr>
            <a:xfrm>
              <a:off x="7352908" y="5965885"/>
              <a:ext cx="1791093" cy="559916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Līdz</a:t>
              </a:r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 30.09.2026.</a:t>
              </a:r>
              <a:endParaRPr lang="en-AI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1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4081B-3A11-4583-ABEB-1E3F4105C2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E24DF-930B-4F2B-8438-E72B9387F4D1}" type="slidenum">
              <a:rPr lang="lv-LV" smtClean="0"/>
              <a:t>4</a:t>
            </a:fld>
            <a:endParaRPr lang="lv-LV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F095BC-E0BE-4F86-97E9-C836B600A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850405"/>
              </p:ext>
            </p:extLst>
          </p:nvPr>
        </p:nvGraphicFramePr>
        <p:xfrm>
          <a:off x="2103254" y="1150592"/>
          <a:ext cx="9649327" cy="415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48E61FC9-4E5D-4011-9ABD-51B6E6AA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941" y="250440"/>
            <a:ext cx="8518640" cy="1325563"/>
          </a:xfrm>
        </p:spPr>
        <p:txBody>
          <a:bodyPr anchor="t">
            <a:normAutofit/>
          </a:bodyPr>
          <a:lstStyle/>
          <a:p>
            <a:pPr lvl="0" algn="ctr"/>
            <a:r>
              <a:rPr lang="lv-LV" sz="1600" b="1" dirty="0"/>
              <a:t>6.3.1.4.i. Sociālās drošības pārstāvniecības un sabiedrības interešu uzraudzības stiprināšana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559F6A-796E-4B5F-AB62-AE8EDCEF1AB5}"/>
              </a:ext>
            </a:extLst>
          </p:cNvPr>
          <p:cNvGrpSpPr/>
          <p:nvPr/>
        </p:nvGrpSpPr>
        <p:grpSpPr>
          <a:xfrm>
            <a:off x="401792" y="2528619"/>
            <a:ext cx="1484118" cy="1392816"/>
            <a:chOff x="2334918" y="3454961"/>
            <a:chExt cx="1484118" cy="1392816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73006B-7A37-474F-9A65-CEE82EBF8D00}"/>
                </a:ext>
              </a:extLst>
            </p:cNvPr>
            <p:cNvSpPr/>
            <p:nvPr/>
          </p:nvSpPr>
          <p:spPr>
            <a:xfrm>
              <a:off x="2334918" y="3454961"/>
              <a:ext cx="1484118" cy="139281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B86F0223-0777-4FFA-98B6-C59B5DC3A169}"/>
                </a:ext>
              </a:extLst>
            </p:cNvPr>
            <p:cNvSpPr txBox="1"/>
            <p:nvPr/>
          </p:nvSpPr>
          <p:spPr>
            <a:xfrm>
              <a:off x="2552262" y="3658934"/>
              <a:ext cx="1049430" cy="9848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800" b="1" kern="1200" dirty="0"/>
                <a:t>ANM plāns 2021-2027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BFFFB6-686E-4EBC-B4F1-0FE67DFF7944}"/>
              </a:ext>
            </a:extLst>
          </p:cNvPr>
          <p:cNvGrpSpPr/>
          <p:nvPr/>
        </p:nvGrpSpPr>
        <p:grpSpPr>
          <a:xfrm>
            <a:off x="3714161" y="6017192"/>
            <a:ext cx="4798244" cy="701658"/>
            <a:chOff x="4679479" y="5895014"/>
            <a:chExt cx="4464522" cy="7016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1CB00E-0AD1-49CA-9805-8F9ADBD0862C}"/>
                </a:ext>
              </a:extLst>
            </p:cNvPr>
            <p:cNvGrpSpPr/>
            <p:nvPr/>
          </p:nvGrpSpPr>
          <p:grpSpPr>
            <a:xfrm>
              <a:off x="4679479" y="5895014"/>
              <a:ext cx="3568976" cy="701658"/>
              <a:chOff x="8318225" y="6155698"/>
              <a:chExt cx="3568976" cy="701658"/>
            </a:xfrm>
          </p:grpSpPr>
          <p:graphicFrame>
            <p:nvGraphicFramePr>
              <p:cNvPr id="24" name="Diagram 23">
                <a:extLst>
                  <a:ext uri="{FF2B5EF4-FFF2-40B4-BE49-F238E27FC236}">
                    <a16:creationId xmlns:a16="http://schemas.microsoft.com/office/drawing/2014/main" id="{0DF4CD78-C4CE-49CA-808F-2315A6918E41}"/>
                  </a:ext>
                </a:extLst>
              </p:cNvPr>
              <p:cNvGraphicFramePr/>
              <p:nvPr/>
            </p:nvGraphicFramePr>
            <p:xfrm>
              <a:off x="8318225" y="6297440"/>
              <a:ext cx="3568976" cy="4213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pic>
            <p:nvPicPr>
              <p:cNvPr id="25" name="Picture 2" descr="Euro money bag Royalty Free Vector Image - VectorStock">
                <a:extLst>
                  <a:ext uri="{FF2B5EF4-FFF2-40B4-BE49-F238E27FC236}">
                    <a16:creationId xmlns:a16="http://schemas.microsoft.com/office/drawing/2014/main" id="{591E769A-3F78-4672-BFFC-B55BA9B94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0541" y="6155698"/>
                <a:ext cx="537938" cy="701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9791D23-F7A1-4637-9C05-CEF51FA0CC72}"/>
                </a:ext>
              </a:extLst>
            </p:cNvPr>
            <p:cNvSpPr/>
            <p:nvPr/>
          </p:nvSpPr>
          <p:spPr>
            <a:xfrm>
              <a:off x="7352908" y="5965885"/>
              <a:ext cx="1791093" cy="559916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Līdz 30.09.2026.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01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0"/>
            <a:ext cx="1944624" cy="216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319" y="496359"/>
            <a:ext cx="8518640" cy="473774"/>
          </a:xfrm>
        </p:spPr>
        <p:txBody>
          <a:bodyPr anchor="t">
            <a:norm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ANM </a:t>
            </a:r>
            <a:r>
              <a:rPr lang="en-GB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plāna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2021-2027 </a:t>
            </a:r>
            <a:r>
              <a:rPr lang="en-GB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pasākumu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laika</a:t>
            </a:r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grafiks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24DF-930B-4F2B-8438-E72B9387F4D1}" type="slidenum">
              <a:rPr lang="lv-LV" smtClean="0"/>
              <a:t>5</a:t>
            </a:fld>
            <a:endParaRPr lang="lv-LV" dirty="0"/>
          </a:p>
        </p:txBody>
      </p:sp>
      <p:sp>
        <p:nvSpPr>
          <p:cNvPr id="52" name="Google Shape;357;p46">
            <a:extLst>
              <a:ext uri="{FF2B5EF4-FFF2-40B4-BE49-F238E27FC236}">
                <a16:creationId xmlns:a16="http://schemas.microsoft.com/office/drawing/2014/main" id="{1DA9C315-0A4F-4858-B020-F4B20DB5A2D5}"/>
              </a:ext>
            </a:extLst>
          </p:cNvPr>
          <p:cNvSpPr/>
          <p:nvPr/>
        </p:nvSpPr>
        <p:spPr>
          <a:xfrm>
            <a:off x="11081066" y="3898195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2028.g.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357;p46">
            <a:extLst>
              <a:ext uri="{FF2B5EF4-FFF2-40B4-BE49-F238E27FC236}">
                <a16:creationId xmlns:a16="http://schemas.microsoft.com/office/drawing/2014/main" id="{4ADD33D1-C22F-4AA8-8B8B-77B4850DE8B3}"/>
              </a:ext>
            </a:extLst>
          </p:cNvPr>
          <p:cNvSpPr/>
          <p:nvPr/>
        </p:nvSpPr>
        <p:spPr>
          <a:xfrm>
            <a:off x="10354743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2027.g.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357;p46">
            <a:extLst>
              <a:ext uri="{FF2B5EF4-FFF2-40B4-BE49-F238E27FC236}">
                <a16:creationId xmlns:a16="http://schemas.microsoft.com/office/drawing/2014/main" id="{52312C0B-9DE6-411B-B0DC-932DD043D3D5}"/>
              </a:ext>
            </a:extLst>
          </p:cNvPr>
          <p:cNvSpPr/>
          <p:nvPr/>
        </p:nvSpPr>
        <p:spPr>
          <a:xfrm>
            <a:off x="9613717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2026.g.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57;p46">
            <a:extLst>
              <a:ext uri="{FF2B5EF4-FFF2-40B4-BE49-F238E27FC236}">
                <a16:creationId xmlns:a16="http://schemas.microsoft.com/office/drawing/2014/main" id="{2D4427E8-443E-46F2-940A-A6A29D085E9F}"/>
              </a:ext>
            </a:extLst>
          </p:cNvPr>
          <p:cNvSpPr/>
          <p:nvPr/>
        </p:nvSpPr>
        <p:spPr>
          <a:xfrm>
            <a:off x="8856864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rgbClr val="36B1D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2025.g.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358;p46">
            <a:extLst>
              <a:ext uri="{FF2B5EF4-FFF2-40B4-BE49-F238E27FC236}">
                <a16:creationId xmlns:a16="http://schemas.microsoft.com/office/drawing/2014/main" id="{5110D502-446D-4C18-B813-6449C4D7285E}"/>
              </a:ext>
            </a:extLst>
          </p:cNvPr>
          <p:cNvSpPr/>
          <p:nvPr/>
        </p:nvSpPr>
        <p:spPr>
          <a:xfrm>
            <a:off x="8091107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2024.g.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59;p46">
            <a:extLst>
              <a:ext uri="{FF2B5EF4-FFF2-40B4-BE49-F238E27FC236}">
                <a16:creationId xmlns:a16="http://schemas.microsoft.com/office/drawing/2014/main" id="{812D94C0-6AE3-4477-8E83-03F2CA6EB4DD}"/>
              </a:ext>
            </a:extLst>
          </p:cNvPr>
          <p:cNvSpPr/>
          <p:nvPr/>
        </p:nvSpPr>
        <p:spPr>
          <a:xfrm>
            <a:off x="7325350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rgbClr val="9BBB59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2023.g. IV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360;p46">
            <a:extLst>
              <a:ext uri="{FF2B5EF4-FFF2-40B4-BE49-F238E27FC236}">
                <a16:creationId xmlns:a16="http://schemas.microsoft.com/office/drawing/2014/main" id="{BD0BD8F2-E86A-447B-B3EA-4EA2DFCD3CAA}"/>
              </a:ext>
            </a:extLst>
          </p:cNvPr>
          <p:cNvSpPr/>
          <p:nvPr/>
        </p:nvSpPr>
        <p:spPr>
          <a:xfrm>
            <a:off x="6559592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2023.g. III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361;p46">
            <a:extLst>
              <a:ext uri="{FF2B5EF4-FFF2-40B4-BE49-F238E27FC236}">
                <a16:creationId xmlns:a16="http://schemas.microsoft.com/office/drawing/2014/main" id="{EA0D2BB7-3BF5-46C4-ADFB-34FE1CA3DFFE}"/>
              </a:ext>
            </a:extLst>
          </p:cNvPr>
          <p:cNvSpPr/>
          <p:nvPr/>
        </p:nvSpPr>
        <p:spPr>
          <a:xfrm>
            <a:off x="5793835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2023.g. II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362;p46">
            <a:extLst>
              <a:ext uri="{FF2B5EF4-FFF2-40B4-BE49-F238E27FC236}">
                <a16:creationId xmlns:a16="http://schemas.microsoft.com/office/drawing/2014/main" id="{EBA8F201-5B0C-4783-B7C3-89241561DD90}"/>
              </a:ext>
            </a:extLst>
          </p:cNvPr>
          <p:cNvSpPr/>
          <p:nvPr/>
        </p:nvSpPr>
        <p:spPr>
          <a:xfrm>
            <a:off x="5028078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2023.g. 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363;p46">
            <a:extLst>
              <a:ext uri="{FF2B5EF4-FFF2-40B4-BE49-F238E27FC236}">
                <a16:creationId xmlns:a16="http://schemas.microsoft.com/office/drawing/2014/main" id="{692D5EFE-CE5A-4C70-9E16-6DF2DE45C557}"/>
              </a:ext>
            </a:extLst>
          </p:cNvPr>
          <p:cNvSpPr/>
          <p:nvPr/>
        </p:nvSpPr>
        <p:spPr>
          <a:xfrm>
            <a:off x="4262321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2022.g. IV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364;p46">
            <a:extLst>
              <a:ext uri="{FF2B5EF4-FFF2-40B4-BE49-F238E27FC236}">
                <a16:creationId xmlns:a16="http://schemas.microsoft.com/office/drawing/2014/main" id="{B4671A21-40CD-4E08-A83D-7EFEAC6C56C2}"/>
              </a:ext>
            </a:extLst>
          </p:cNvPr>
          <p:cNvSpPr/>
          <p:nvPr/>
        </p:nvSpPr>
        <p:spPr>
          <a:xfrm>
            <a:off x="3496562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2022.g. III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365;p46">
            <a:extLst>
              <a:ext uri="{FF2B5EF4-FFF2-40B4-BE49-F238E27FC236}">
                <a16:creationId xmlns:a16="http://schemas.microsoft.com/office/drawing/2014/main" id="{AE4A3916-9E39-4718-B20B-9D2F0DA95666}"/>
              </a:ext>
            </a:extLst>
          </p:cNvPr>
          <p:cNvSpPr/>
          <p:nvPr/>
        </p:nvSpPr>
        <p:spPr>
          <a:xfrm>
            <a:off x="2730805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2022.g. II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366;p46">
            <a:extLst>
              <a:ext uri="{FF2B5EF4-FFF2-40B4-BE49-F238E27FC236}">
                <a16:creationId xmlns:a16="http://schemas.microsoft.com/office/drawing/2014/main" id="{87433D06-E6AE-4774-AE4E-32D6C9E8AFB9}"/>
              </a:ext>
            </a:extLst>
          </p:cNvPr>
          <p:cNvSpPr/>
          <p:nvPr/>
        </p:nvSpPr>
        <p:spPr>
          <a:xfrm>
            <a:off x="1965048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rgbClr val="C0504D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2022.g. 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367;p46">
            <a:extLst>
              <a:ext uri="{FF2B5EF4-FFF2-40B4-BE49-F238E27FC236}">
                <a16:creationId xmlns:a16="http://schemas.microsoft.com/office/drawing/2014/main" id="{A5C88CEF-5035-4DCE-B9F9-6F77D670B613}"/>
              </a:ext>
            </a:extLst>
          </p:cNvPr>
          <p:cNvSpPr/>
          <p:nvPr/>
        </p:nvSpPr>
        <p:spPr>
          <a:xfrm>
            <a:off x="1199290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2021.g. IV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368;p46">
            <a:extLst>
              <a:ext uri="{FF2B5EF4-FFF2-40B4-BE49-F238E27FC236}">
                <a16:creationId xmlns:a16="http://schemas.microsoft.com/office/drawing/2014/main" id="{577A346C-20CD-4A91-B3E3-625E42EBB0EC}"/>
              </a:ext>
            </a:extLst>
          </p:cNvPr>
          <p:cNvSpPr/>
          <p:nvPr/>
        </p:nvSpPr>
        <p:spPr>
          <a:xfrm>
            <a:off x="433533" y="3898196"/>
            <a:ext cx="954639" cy="58674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2021.g. III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" name="Google Shape;370;p46">
            <a:extLst>
              <a:ext uri="{FF2B5EF4-FFF2-40B4-BE49-F238E27FC236}">
                <a16:creationId xmlns:a16="http://schemas.microsoft.com/office/drawing/2014/main" id="{AD599054-8DCA-478D-B75F-7DBCBCE3B8AC}"/>
              </a:ext>
            </a:extLst>
          </p:cNvPr>
          <p:cNvCxnSpPr>
            <a:cxnSpLocks/>
          </p:cNvCxnSpPr>
          <p:nvPr/>
        </p:nvCxnSpPr>
        <p:spPr>
          <a:xfrm flipV="1">
            <a:off x="2165924" y="3658348"/>
            <a:ext cx="8905" cy="267814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1" name="Google Shape;371;p46">
            <a:extLst>
              <a:ext uri="{FF2B5EF4-FFF2-40B4-BE49-F238E27FC236}">
                <a16:creationId xmlns:a16="http://schemas.microsoft.com/office/drawing/2014/main" id="{072045B6-1A88-4FC2-9841-460D02BE2105}"/>
              </a:ext>
            </a:extLst>
          </p:cNvPr>
          <p:cNvSpPr txBox="1"/>
          <p:nvPr/>
        </p:nvSpPr>
        <p:spPr>
          <a:xfrm>
            <a:off x="1724216" y="2802445"/>
            <a:ext cx="1076071" cy="7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ANM plāna pasākumu projektu apstiprināšana</a:t>
            </a:r>
            <a:endParaRPr sz="9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C679F3C3-F585-4DBF-8D1E-E28D25B569C2}"/>
              </a:ext>
            </a:extLst>
          </p:cNvPr>
          <p:cNvSpPr/>
          <p:nvPr/>
        </p:nvSpPr>
        <p:spPr>
          <a:xfrm rot="16200000">
            <a:off x="5645761" y="-873288"/>
            <a:ext cx="584450" cy="7351467"/>
          </a:xfrm>
          <a:prstGeom prst="rightBrace">
            <a:avLst/>
          </a:prstGeom>
          <a:ln>
            <a:solidFill>
              <a:srgbClr val="E3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I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1225AA-CABB-4CD1-9410-3C6CDCD1920A}"/>
              </a:ext>
            </a:extLst>
          </p:cNvPr>
          <p:cNvGrpSpPr/>
          <p:nvPr/>
        </p:nvGrpSpPr>
        <p:grpSpPr>
          <a:xfrm>
            <a:off x="362831" y="2117104"/>
            <a:ext cx="1162800" cy="986400"/>
            <a:chOff x="2334918" y="3454961"/>
            <a:chExt cx="1484118" cy="1392816"/>
          </a:xfrm>
          <a:scene3d>
            <a:camera prst="orthographicFront"/>
            <a:lightRig rig="flat" dir="t"/>
          </a:scene3d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00E45C5-AB6A-4962-91D8-ABEA6F3D8631}"/>
                </a:ext>
              </a:extLst>
            </p:cNvPr>
            <p:cNvSpPr/>
            <p:nvPr/>
          </p:nvSpPr>
          <p:spPr>
            <a:xfrm>
              <a:off x="2334918" y="3454961"/>
              <a:ext cx="1484118" cy="13928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4">
              <a:extLst>
                <a:ext uri="{FF2B5EF4-FFF2-40B4-BE49-F238E27FC236}">
                  <a16:creationId xmlns:a16="http://schemas.microsoft.com/office/drawing/2014/main" id="{9AE9DAAE-155C-4CDB-BC4D-6E89B18899C4}"/>
                </a:ext>
              </a:extLst>
            </p:cNvPr>
            <p:cNvSpPr txBox="1"/>
            <p:nvPr/>
          </p:nvSpPr>
          <p:spPr>
            <a:xfrm>
              <a:off x="2552262" y="3658934"/>
              <a:ext cx="1049430" cy="984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ANM </a:t>
              </a:r>
              <a:r>
                <a:rPr lang="en-US" sz="1200" b="1" kern="1200" dirty="0" err="1"/>
                <a:t>plāns</a:t>
              </a:r>
              <a:r>
                <a:rPr lang="en-US" sz="1200" b="1" kern="1200" dirty="0"/>
                <a:t> 2021-2027</a:t>
              </a:r>
              <a:endParaRPr lang="en-AI" sz="1200" b="1" kern="1200" dirty="0"/>
            </a:p>
          </p:txBody>
        </p:sp>
      </p:grpSp>
      <p:sp>
        <p:nvSpPr>
          <p:cNvPr id="66" name="Google Shape;385;p46">
            <a:extLst>
              <a:ext uri="{FF2B5EF4-FFF2-40B4-BE49-F238E27FC236}">
                <a16:creationId xmlns:a16="http://schemas.microsoft.com/office/drawing/2014/main" id="{2D1E1F0A-AADE-44F7-A77E-C945012ECCAD}"/>
              </a:ext>
            </a:extLst>
          </p:cNvPr>
          <p:cNvSpPr txBox="1"/>
          <p:nvPr/>
        </p:nvSpPr>
        <p:spPr>
          <a:xfrm>
            <a:off x="3258750" y="2273900"/>
            <a:ext cx="4255481" cy="25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6.3.1.4.i. Sabiedrības sargsuņa funkcijas projektu īstenošana līdz 31.12.2025.</a:t>
            </a:r>
            <a:endParaRPr sz="9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7EA3DA1E-3036-478A-9354-97FBA194E76B}"/>
              </a:ext>
            </a:extLst>
          </p:cNvPr>
          <p:cNvSpPr/>
          <p:nvPr/>
        </p:nvSpPr>
        <p:spPr>
          <a:xfrm rot="16200000">
            <a:off x="5910144" y="-1860939"/>
            <a:ext cx="584450" cy="7880235"/>
          </a:xfrm>
          <a:prstGeom prst="rightBrace">
            <a:avLst/>
          </a:prstGeom>
          <a:ln>
            <a:solidFill>
              <a:srgbClr val="E3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I"/>
          </a:p>
        </p:txBody>
      </p:sp>
      <p:sp>
        <p:nvSpPr>
          <p:cNvPr id="28" name="Google Shape;385;p46">
            <a:extLst>
              <a:ext uri="{FF2B5EF4-FFF2-40B4-BE49-F238E27FC236}">
                <a16:creationId xmlns:a16="http://schemas.microsoft.com/office/drawing/2014/main" id="{0DE4E996-C9B8-4CB2-924F-DDE328791558}"/>
              </a:ext>
            </a:extLst>
          </p:cNvPr>
          <p:cNvSpPr txBox="1"/>
          <p:nvPr/>
        </p:nvSpPr>
        <p:spPr>
          <a:xfrm>
            <a:off x="4223620" y="1491857"/>
            <a:ext cx="4255481" cy="25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6.3.1.4.i. Sociālās drošības pārstāvniecības projektu īstenošana līdz 30.09.2026.</a:t>
            </a:r>
            <a:endParaRPr sz="9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9354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A42142E-1312-4ADF-A825-2A417727C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2771" y="5086350"/>
            <a:ext cx="7772400" cy="914400"/>
          </a:xfrm>
        </p:spPr>
        <p:txBody>
          <a:bodyPr/>
          <a:lstStyle/>
          <a:p>
            <a:r>
              <a:rPr lang="lv-LV" altLang="lv-LV" sz="2000" b="1" dirty="0">
                <a:latin typeface="Verdana Pro Semibold" panose="020B0704030504040204" pitchFamily="34" charset="0"/>
                <a:ea typeface="SimSun" pitchFamily="2" charset="-122"/>
              </a:rPr>
              <a:t>Paldies par uzmanību!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C9ABFB-63CF-4967-9981-AE850F6D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30" y="2829761"/>
            <a:ext cx="2641340" cy="18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Pielāgots 1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elāgots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5074</TotalTime>
  <Words>539</Words>
  <Application>Microsoft Office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Garamond</vt:lpstr>
      <vt:lpstr>Roboto</vt:lpstr>
      <vt:lpstr>Tahoma</vt:lpstr>
      <vt:lpstr>Times New Roman</vt:lpstr>
      <vt:lpstr>Verdana</vt:lpstr>
      <vt:lpstr>Verdana Pro</vt:lpstr>
      <vt:lpstr>Verdana Pro Semibold</vt:lpstr>
      <vt:lpstr>Wingdings</vt:lpstr>
      <vt:lpstr>89_Prezentacija_templateLV</vt:lpstr>
      <vt:lpstr>7_Custom Design</vt:lpstr>
      <vt:lpstr>Valsts kancelejas ANM plāna 2021-2027 nevalstisko organizāciju atbalsta prioritārā pasākuma īstenošanas plāns</vt:lpstr>
      <vt:lpstr>Risināmie izaicinājumi</vt:lpstr>
      <vt:lpstr>6.3.1.4.i. Sociālās drošības pārstāvniecības un sabiedrības interešu uzraudzības stiprināšana</vt:lpstr>
      <vt:lpstr>6.3.1.4.i. Sociālās drošības pārstāvniecības un sabiedrības interešu uzraudzības stiprināšana</vt:lpstr>
      <vt:lpstr>ANM plāna 2021-2027 pasākumu laika grafiks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Haralds Beitelis</cp:lastModifiedBy>
  <cp:revision>537</cp:revision>
  <dcterms:created xsi:type="dcterms:W3CDTF">2014-11-20T14:46:47Z</dcterms:created>
  <dcterms:modified xsi:type="dcterms:W3CDTF">2021-05-25T13:06:28Z</dcterms:modified>
</cp:coreProperties>
</file>