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4.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5.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6.xml" ContentType="application/vnd.openxmlformats-officedocument.theme+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7.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theme/theme8.xml" ContentType="application/vnd.openxmlformats-officedocument.theme+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theme/theme9.xml" ContentType="application/vnd.openxmlformats-officedocument.theme+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bookmarkIdSeed="2">
  <p:sldMasterIdLst>
    <p:sldMasterId id="2147483691" r:id="rId1"/>
    <p:sldMasterId id="2147483701" r:id="rId2"/>
    <p:sldMasterId id="2147483710" r:id="rId3"/>
    <p:sldMasterId id="2147483721" r:id="rId4"/>
    <p:sldMasterId id="2147483861" r:id="rId5"/>
    <p:sldMasterId id="2147483997" r:id="rId6"/>
    <p:sldMasterId id="2147484008" r:id="rId7"/>
    <p:sldMasterId id="2147484019" r:id="rId8"/>
    <p:sldMasterId id="2147484048" r:id="rId9"/>
    <p:sldMasterId id="2147484144" r:id="rId10"/>
  </p:sldMasterIdLst>
  <p:notesMasterIdLst>
    <p:notesMasterId r:id="rId15"/>
  </p:notesMasterIdLst>
  <p:sldIdLst>
    <p:sldId id="2423" r:id="rId11"/>
    <p:sldId id="2492" r:id="rId12"/>
    <p:sldId id="2493" r:id="rId13"/>
    <p:sldId id="2445" r:id="rId1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nta Šmīdlere" initials="SŠ" lastIdx="2" clrIdx="0">
    <p:extLst/>
  </p:cmAuthor>
  <p:cmAuthor id="2" name="Liene Kupca" initials="LK" lastIdx="1" clrIdx="1">
    <p:extLst/>
  </p:cmAuthor>
  <p:cmAuthor id="3" name="Santa Feifere" initials="SF" lastIdx="9" clrIdx="2">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14389"/>
    <a:srgbClr val="F1D99D"/>
    <a:srgbClr val="F7EAC9"/>
    <a:srgbClr val="6C5070"/>
    <a:srgbClr val="694562"/>
    <a:srgbClr val="67478B"/>
    <a:srgbClr val="FFFF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133D69-CCBD-4FBE-89C6-16A4E7657F97}" v="293" dt="2021-03-09T13:19:19.133"/>
  </p1510:revLst>
</p1510:revInfo>
</file>

<file path=ppt/tableStyles.xml><?xml version="1.0" encoding="utf-8"?>
<a:tblStyleLst xmlns:a="http://schemas.openxmlformats.org/drawingml/2006/main" def="{5C22544A-7EE6-4342-B048-85BDC9FD1C3A}">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75" autoAdjust="0"/>
    <p:restoredTop sz="94016" autoAdjust="0"/>
  </p:normalViewPr>
  <p:slideViewPr>
    <p:cSldViewPr snapToGrid="0">
      <p:cViewPr varScale="1">
        <p:scale>
          <a:sx n="109" d="100"/>
          <a:sy n="109" d="100"/>
        </p:scale>
        <p:origin x="462" y="7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40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viewProps" Target="viewProps.xml"/><Relationship Id="rId51" Type="http://schemas.microsoft.com/office/2016/11/relationships/changesInfo" Target="changesInfos/changesInfo1.xml"/><Relationship Id="rId3" Type="http://schemas.openxmlformats.org/officeDocument/2006/relationships/slideMaster" Target="slideMasters/slideMaster3.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5" Type="http://schemas.openxmlformats.org/officeDocument/2006/relationships/slideMaster" Target="slideMasters/slideMaster5.xml"/><Relationship Id="rId15" Type="http://schemas.openxmlformats.org/officeDocument/2006/relationships/notesMaster" Target="notesMasters/notesMaster1.xml"/><Relationship Id="rId10" Type="http://schemas.openxmlformats.org/officeDocument/2006/relationships/slideMaster" Target="slideMasters/slideMaster10.xml"/><Relationship Id="rId19" Type="http://schemas.openxmlformats.org/officeDocument/2006/relationships/theme" Target="theme/theme1.xml"/><Relationship Id="rId52" Type="http://schemas.microsoft.com/office/2015/10/relationships/revisionInfo" Target="revisionInfo.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ene Kupca" userId="b3de2d4ef15ff6fc" providerId="LiveId" clId="{21133D69-CCBD-4FBE-89C6-16A4E7657F97}"/>
    <pc:docChg chg="undo custSel addSld delSld modSld sldOrd">
      <pc:chgData name="Liene Kupca" userId="b3de2d4ef15ff6fc" providerId="LiveId" clId="{21133D69-CCBD-4FBE-89C6-16A4E7657F97}" dt="2021-03-09T13:20:11.339" v="1216"/>
      <pc:docMkLst>
        <pc:docMk/>
      </pc:docMkLst>
      <pc:sldChg chg="modSp add del mod modAnim">
        <pc:chgData name="Liene Kupca" userId="b3de2d4ef15ff6fc" providerId="LiveId" clId="{21133D69-CCBD-4FBE-89C6-16A4E7657F97}" dt="2021-03-09T13:19:25.567" v="1208" actId="47"/>
        <pc:sldMkLst>
          <pc:docMk/>
          <pc:sldMk cId="2713909107" sldId="260"/>
        </pc:sldMkLst>
        <pc:spChg chg="mod">
          <ac:chgData name="Liene Kupca" userId="b3de2d4ef15ff6fc" providerId="LiveId" clId="{21133D69-CCBD-4FBE-89C6-16A4E7657F97}" dt="2021-03-09T13:16:45.429" v="1157" actId="255"/>
          <ac:spMkLst>
            <pc:docMk/>
            <pc:sldMk cId="2713909107" sldId="260"/>
            <ac:spMk id="12" creationId="{00000000-0000-0000-0000-000000000000}"/>
          </ac:spMkLst>
        </pc:spChg>
        <pc:spChg chg="mod">
          <ac:chgData name="Liene Kupca" userId="b3de2d4ef15ff6fc" providerId="LiveId" clId="{21133D69-CCBD-4FBE-89C6-16A4E7657F97}" dt="2021-03-09T13:16:45.429" v="1157" actId="255"/>
          <ac:spMkLst>
            <pc:docMk/>
            <pc:sldMk cId="2713909107" sldId="260"/>
            <ac:spMk id="17" creationId="{00000000-0000-0000-0000-000000000000}"/>
          </ac:spMkLst>
        </pc:spChg>
        <pc:spChg chg="mod">
          <ac:chgData name="Liene Kupca" userId="b3de2d4ef15ff6fc" providerId="LiveId" clId="{21133D69-CCBD-4FBE-89C6-16A4E7657F97}" dt="2021-03-09T13:16:45.429" v="1157" actId="255"/>
          <ac:spMkLst>
            <pc:docMk/>
            <pc:sldMk cId="2713909107" sldId="260"/>
            <ac:spMk id="37" creationId="{00000000-0000-0000-0000-000000000000}"/>
          </ac:spMkLst>
        </pc:spChg>
        <pc:spChg chg="mod">
          <ac:chgData name="Liene Kupca" userId="b3de2d4ef15ff6fc" providerId="LiveId" clId="{21133D69-CCBD-4FBE-89C6-16A4E7657F97}" dt="2021-03-09T13:16:45.429" v="1157" actId="255"/>
          <ac:spMkLst>
            <pc:docMk/>
            <pc:sldMk cId="2713909107" sldId="260"/>
            <ac:spMk id="38" creationId="{00000000-0000-0000-0000-000000000000}"/>
          </ac:spMkLst>
        </pc:spChg>
        <pc:spChg chg="mod">
          <ac:chgData name="Liene Kupca" userId="b3de2d4ef15ff6fc" providerId="LiveId" clId="{21133D69-CCBD-4FBE-89C6-16A4E7657F97}" dt="2021-03-09T13:16:45.429" v="1157" actId="255"/>
          <ac:spMkLst>
            <pc:docMk/>
            <pc:sldMk cId="2713909107" sldId="260"/>
            <ac:spMk id="39" creationId="{00000000-0000-0000-0000-000000000000}"/>
          </ac:spMkLst>
        </pc:spChg>
        <pc:spChg chg="mod">
          <ac:chgData name="Liene Kupca" userId="b3de2d4ef15ff6fc" providerId="LiveId" clId="{21133D69-CCBD-4FBE-89C6-16A4E7657F97}" dt="2021-03-09T13:16:45.429" v="1157" actId="255"/>
          <ac:spMkLst>
            <pc:docMk/>
            <pc:sldMk cId="2713909107" sldId="260"/>
            <ac:spMk id="40" creationId="{00000000-0000-0000-0000-000000000000}"/>
          </ac:spMkLst>
        </pc:spChg>
        <pc:spChg chg="mod">
          <ac:chgData name="Liene Kupca" userId="b3de2d4ef15ff6fc" providerId="LiveId" clId="{21133D69-CCBD-4FBE-89C6-16A4E7657F97}" dt="2021-03-09T13:16:45.429" v="1157" actId="255"/>
          <ac:spMkLst>
            <pc:docMk/>
            <pc:sldMk cId="2713909107" sldId="260"/>
            <ac:spMk id="41" creationId="{00000000-0000-0000-0000-000000000000}"/>
          </ac:spMkLst>
        </pc:spChg>
        <pc:spChg chg="mod">
          <ac:chgData name="Liene Kupca" userId="b3de2d4ef15ff6fc" providerId="LiveId" clId="{21133D69-CCBD-4FBE-89C6-16A4E7657F97}" dt="2021-03-09T13:16:45.429" v="1157" actId="255"/>
          <ac:spMkLst>
            <pc:docMk/>
            <pc:sldMk cId="2713909107" sldId="260"/>
            <ac:spMk id="42" creationId="{00000000-0000-0000-0000-000000000000}"/>
          </ac:spMkLst>
        </pc:spChg>
        <pc:spChg chg="mod">
          <ac:chgData name="Liene Kupca" userId="b3de2d4ef15ff6fc" providerId="LiveId" clId="{21133D69-CCBD-4FBE-89C6-16A4E7657F97}" dt="2021-03-09T13:17:03.017" v="1160" actId="1076"/>
          <ac:spMkLst>
            <pc:docMk/>
            <pc:sldMk cId="2713909107" sldId="260"/>
            <ac:spMk id="44" creationId="{00000000-0000-0000-0000-000000000000}"/>
          </ac:spMkLst>
        </pc:spChg>
        <pc:spChg chg="mod">
          <ac:chgData name="Liene Kupca" userId="b3de2d4ef15ff6fc" providerId="LiveId" clId="{21133D69-CCBD-4FBE-89C6-16A4E7657F97}" dt="2021-03-09T13:16:45.429" v="1157" actId="255"/>
          <ac:spMkLst>
            <pc:docMk/>
            <pc:sldMk cId="2713909107" sldId="260"/>
            <ac:spMk id="45" creationId="{00000000-0000-0000-0000-000000000000}"/>
          </ac:spMkLst>
        </pc:spChg>
        <pc:spChg chg="mod">
          <ac:chgData name="Liene Kupca" userId="b3de2d4ef15ff6fc" providerId="LiveId" clId="{21133D69-CCBD-4FBE-89C6-16A4E7657F97}" dt="2021-03-09T13:16:45.429" v="1157" actId="255"/>
          <ac:spMkLst>
            <pc:docMk/>
            <pc:sldMk cId="2713909107" sldId="260"/>
            <ac:spMk id="46" creationId="{00000000-0000-0000-0000-000000000000}"/>
          </ac:spMkLst>
        </pc:spChg>
        <pc:spChg chg="mod">
          <ac:chgData name="Liene Kupca" userId="b3de2d4ef15ff6fc" providerId="LiveId" clId="{21133D69-CCBD-4FBE-89C6-16A4E7657F97}" dt="2021-03-09T13:16:54.929" v="1158" actId="255"/>
          <ac:spMkLst>
            <pc:docMk/>
            <pc:sldMk cId="2713909107" sldId="260"/>
            <ac:spMk id="52" creationId="{00000000-0000-0000-0000-000000000000}"/>
          </ac:spMkLst>
        </pc:spChg>
        <pc:spChg chg="mod">
          <ac:chgData name="Liene Kupca" userId="b3de2d4ef15ff6fc" providerId="LiveId" clId="{21133D69-CCBD-4FBE-89C6-16A4E7657F97}" dt="2021-03-09T13:16:54.929" v="1158" actId="255"/>
          <ac:spMkLst>
            <pc:docMk/>
            <pc:sldMk cId="2713909107" sldId="260"/>
            <ac:spMk id="53" creationId="{00000000-0000-0000-0000-000000000000}"/>
          </ac:spMkLst>
        </pc:spChg>
        <pc:spChg chg="mod">
          <ac:chgData name="Liene Kupca" userId="b3de2d4ef15ff6fc" providerId="LiveId" clId="{21133D69-CCBD-4FBE-89C6-16A4E7657F97}" dt="2021-03-09T13:16:54.929" v="1158" actId="255"/>
          <ac:spMkLst>
            <pc:docMk/>
            <pc:sldMk cId="2713909107" sldId="260"/>
            <ac:spMk id="54" creationId="{00000000-0000-0000-0000-000000000000}"/>
          </ac:spMkLst>
        </pc:spChg>
        <pc:spChg chg="mod">
          <ac:chgData name="Liene Kupca" userId="b3de2d4ef15ff6fc" providerId="LiveId" clId="{21133D69-CCBD-4FBE-89C6-16A4E7657F97}" dt="2021-03-09T13:16:59.011" v="1159" actId="255"/>
          <ac:spMkLst>
            <pc:docMk/>
            <pc:sldMk cId="2713909107" sldId="260"/>
            <ac:spMk id="55" creationId="{00000000-0000-0000-0000-000000000000}"/>
          </ac:spMkLst>
        </pc:spChg>
        <pc:grpChg chg="mod">
          <ac:chgData name="Liene Kupca" userId="b3de2d4ef15ff6fc" providerId="LiveId" clId="{21133D69-CCBD-4FBE-89C6-16A4E7657F97}" dt="2021-03-09T13:16:45.429" v="1157" actId="255"/>
          <ac:grpSpMkLst>
            <pc:docMk/>
            <pc:sldMk cId="2713909107" sldId="260"/>
            <ac:grpSpMk id="43" creationId="{00000000-0000-0000-0000-000000000000}"/>
          </ac:grpSpMkLst>
        </pc:grpChg>
        <pc:grpChg chg="mod">
          <ac:chgData name="Liene Kupca" userId="b3de2d4ef15ff6fc" providerId="LiveId" clId="{21133D69-CCBD-4FBE-89C6-16A4E7657F97}" dt="2021-03-09T13:16:45.429" v="1157" actId="255"/>
          <ac:grpSpMkLst>
            <pc:docMk/>
            <pc:sldMk cId="2713909107" sldId="260"/>
            <ac:grpSpMk id="48" creationId="{00000000-0000-0000-0000-000000000000}"/>
          </ac:grpSpMkLst>
        </pc:grpChg>
        <pc:grpChg chg="mod">
          <ac:chgData name="Liene Kupca" userId="b3de2d4ef15ff6fc" providerId="LiveId" clId="{21133D69-CCBD-4FBE-89C6-16A4E7657F97}" dt="2021-03-09T13:16:45.429" v="1157" actId="255"/>
          <ac:grpSpMkLst>
            <pc:docMk/>
            <pc:sldMk cId="2713909107" sldId="260"/>
            <ac:grpSpMk id="49" creationId="{00000000-0000-0000-0000-000000000000}"/>
          </ac:grpSpMkLst>
        </pc:grpChg>
        <pc:grpChg chg="mod">
          <ac:chgData name="Liene Kupca" userId="b3de2d4ef15ff6fc" providerId="LiveId" clId="{21133D69-CCBD-4FBE-89C6-16A4E7657F97}" dt="2021-03-09T13:16:45.429" v="1157" actId="255"/>
          <ac:grpSpMkLst>
            <pc:docMk/>
            <pc:sldMk cId="2713909107" sldId="260"/>
            <ac:grpSpMk id="50" creationId="{00000000-0000-0000-0000-000000000000}"/>
          </ac:grpSpMkLst>
        </pc:grpChg>
        <pc:grpChg chg="mod">
          <ac:chgData name="Liene Kupca" userId="b3de2d4ef15ff6fc" providerId="LiveId" clId="{21133D69-CCBD-4FBE-89C6-16A4E7657F97}" dt="2021-03-09T13:16:45.429" v="1157" actId="255"/>
          <ac:grpSpMkLst>
            <pc:docMk/>
            <pc:sldMk cId="2713909107" sldId="260"/>
            <ac:grpSpMk id="51" creationId="{00000000-0000-0000-0000-000000000000}"/>
          </ac:grpSpMkLst>
        </pc:grpChg>
      </pc:sldChg>
      <pc:sldChg chg="addSp delSp modSp add del mod modTransition setBg">
        <pc:chgData name="Liene Kupca" userId="b3de2d4ef15ff6fc" providerId="LiveId" clId="{21133D69-CCBD-4FBE-89C6-16A4E7657F97}" dt="2021-03-09T12:48:16.560" v="658"/>
        <pc:sldMkLst>
          <pc:docMk/>
          <pc:sldMk cId="0" sldId="274"/>
        </pc:sldMkLst>
        <pc:spChg chg="add mod ord">
          <ac:chgData name="Liene Kupca" userId="b3de2d4ef15ff6fc" providerId="LiveId" clId="{21133D69-CCBD-4FBE-89C6-16A4E7657F97}" dt="2021-03-09T12:46:27.084" v="641" actId="166"/>
          <ac:spMkLst>
            <pc:docMk/>
            <pc:sldMk cId="0" sldId="274"/>
            <ac:spMk id="17" creationId="{5CABE03D-C546-4B5F-B9E5-58B654E25D00}"/>
          </ac:spMkLst>
        </pc:spChg>
        <pc:spChg chg="add mod ord">
          <ac:chgData name="Liene Kupca" userId="b3de2d4ef15ff6fc" providerId="LiveId" clId="{21133D69-CCBD-4FBE-89C6-16A4E7657F97}" dt="2021-03-09T12:46:20.680" v="640" actId="166"/>
          <ac:spMkLst>
            <pc:docMk/>
            <pc:sldMk cId="0" sldId="274"/>
            <ac:spMk id="19" creationId="{780EEC9E-7371-4B47-B11B-B7506C9FBB0F}"/>
          </ac:spMkLst>
        </pc:spChg>
        <pc:spChg chg="add mod ord">
          <ac:chgData name="Liene Kupca" userId="b3de2d4ef15ff6fc" providerId="LiveId" clId="{21133D69-CCBD-4FBE-89C6-16A4E7657F97}" dt="2021-03-09T12:46:06.802" v="630" actId="255"/>
          <ac:spMkLst>
            <pc:docMk/>
            <pc:sldMk cId="0" sldId="274"/>
            <ac:spMk id="21" creationId="{5174E300-C6A3-414C-BA88-59C3E7765F9B}"/>
          </ac:spMkLst>
        </pc:spChg>
        <pc:spChg chg="add mod">
          <ac:chgData name="Liene Kupca" userId="b3de2d4ef15ff6fc" providerId="LiveId" clId="{21133D69-CCBD-4FBE-89C6-16A4E7657F97}" dt="2021-03-09T12:46:06.802" v="630" actId="255"/>
          <ac:spMkLst>
            <pc:docMk/>
            <pc:sldMk cId="0" sldId="274"/>
            <ac:spMk id="23" creationId="{C3C25C77-6FDB-4D4A-92E3-B52372C00082}"/>
          </ac:spMkLst>
        </pc:spChg>
        <pc:spChg chg="add del">
          <ac:chgData name="Liene Kupca" userId="b3de2d4ef15ff6fc" providerId="LiveId" clId="{21133D69-CCBD-4FBE-89C6-16A4E7657F97}" dt="2021-03-09T12:41:53.818" v="571" actId="22"/>
          <ac:spMkLst>
            <pc:docMk/>
            <pc:sldMk cId="0" sldId="274"/>
            <ac:spMk id="25" creationId="{251F6BA1-6082-4C94-857D-C47C41577616}"/>
          </ac:spMkLst>
        </pc:spChg>
        <pc:spChg chg="add mod">
          <ac:chgData name="Liene Kupca" userId="b3de2d4ef15ff6fc" providerId="LiveId" clId="{21133D69-CCBD-4FBE-89C6-16A4E7657F97}" dt="2021-03-09T12:42:33.268" v="585" actId="1076"/>
          <ac:spMkLst>
            <pc:docMk/>
            <pc:sldMk cId="0" sldId="274"/>
            <ac:spMk id="26" creationId="{52B1122C-56D6-4D80-9AD0-1600D156A561}"/>
          </ac:spMkLst>
        </pc:spChg>
        <pc:spChg chg="add del mod">
          <ac:chgData name="Liene Kupca" userId="b3de2d4ef15ff6fc" providerId="LiveId" clId="{21133D69-CCBD-4FBE-89C6-16A4E7657F97}" dt="2021-03-09T12:42:04.849" v="576" actId="478"/>
          <ac:spMkLst>
            <pc:docMk/>
            <pc:sldMk cId="0" sldId="274"/>
            <ac:spMk id="27" creationId="{2D33D9C4-75D7-4485-9956-61256024EAE9}"/>
          </ac:spMkLst>
        </pc:spChg>
        <pc:spChg chg="add mod">
          <ac:chgData name="Liene Kupca" userId="b3de2d4ef15ff6fc" providerId="LiveId" clId="{21133D69-CCBD-4FBE-89C6-16A4E7657F97}" dt="2021-03-09T12:45:13.854" v="619" actId="1076"/>
          <ac:spMkLst>
            <pc:docMk/>
            <pc:sldMk cId="0" sldId="274"/>
            <ac:spMk id="28" creationId="{D4B6DCF9-B605-4A1F-A663-832C7C68F3C1}"/>
          </ac:spMkLst>
        </pc:spChg>
        <pc:spChg chg="mod ord">
          <ac:chgData name="Liene Kupca" userId="b3de2d4ef15ff6fc" providerId="LiveId" clId="{21133D69-CCBD-4FBE-89C6-16A4E7657F97}" dt="2021-03-09T12:40:53.736" v="554" actId="20577"/>
          <ac:spMkLst>
            <pc:docMk/>
            <pc:sldMk cId="0" sldId="274"/>
            <ac:spMk id="384" creationId="{00000000-0000-0000-0000-000000000000}"/>
          </ac:spMkLst>
        </pc:spChg>
        <pc:spChg chg="mod">
          <ac:chgData name="Liene Kupca" userId="b3de2d4ef15ff6fc" providerId="LiveId" clId="{21133D69-CCBD-4FBE-89C6-16A4E7657F97}" dt="2021-03-09T12:33:38.062" v="284" actId="2711"/>
          <ac:spMkLst>
            <pc:docMk/>
            <pc:sldMk cId="0" sldId="274"/>
            <ac:spMk id="385" creationId="{00000000-0000-0000-0000-000000000000}"/>
          </ac:spMkLst>
        </pc:spChg>
        <pc:spChg chg="del mod">
          <ac:chgData name="Liene Kupca" userId="b3de2d4ef15ff6fc" providerId="LiveId" clId="{21133D69-CCBD-4FBE-89C6-16A4E7657F97}" dt="2021-03-09T12:30:51.145" v="279" actId="478"/>
          <ac:spMkLst>
            <pc:docMk/>
            <pc:sldMk cId="0" sldId="274"/>
            <ac:spMk id="386" creationId="{00000000-0000-0000-0000-000000000000}"/>
          </ac:spMkLst>
        </pc:spChg>
        <pc:spChg chg="del mod">
          <ac:chgData name="Liene Kupca" userId="b3de2d4ef15ff6fc" providerId="LiveId" clId="{21133D69-CCBD-4FBE-89C6-16A4E7657F97}" dt="2021-03-09T12:43:30.728" v="597" actId="478"/>
          <ac:spMkLst>
            <pc:docMk/>
            <pc:sldMk cId="0" sldId="274"/>
            <ac:spMk id="387" creationId="{00000000-0000-0000-0000-000000000000}"/>
          </ac:spMkLst>
        </pc:spChg>
        <pc:spChg chg="del mod">
          <ac:chgData name="Liene Kupca" userId="b3de2d4ef15ff6fc" providerId="LiveId" clId="{21133D69-CCBD-4FBE-89C6-16A4E7657F97}" dt="2021-03-09T12:41:22.284" v="563" actId="478"/>
          <ac:spMkLst>
            <pc:docMk/>
            <pc:sldMk cId="0" sldId="274"/>
            <ac:spMk id="388" creationId="{00000000-0000-0000-0000-000000000000}"/>
          </ac:spMkLst>
        </pc:spChg>
        <pc:spChg chg="del mod">
          <ac:chgData name="Liene Kupca" userId="b3de2d4ef15ff6fc" providerId="LiveId" clId="{21133D69-CCBD-4FBE-89C6-16A4E7657F97}" dt="2021-03-09T12:07:27.046" v="95" actId="478"/>
          <ac:spMkLst>
            <pc:docMk/>
            <pc:sldMk cId="0" sldId="274"/>
            <ac:spMk id="389" creationId="{00000000-0000-0000-0000-000000000000}"/>
          </ac:spMkLst>
        </pc:spChg>
        <pc:spChg chg="del mod">
          <ac:chgData name="Liene Kupca" userId="b3de2d4ef15ff6fc" providerId="LiveId" clId="{21133D69-CCBD-4FBE-89C6-16A4E7657F97}" dt="2021-03-09T12:42:14.363" v="578" actId="478"/>
          <ac:spMkLst>
            <pc:docMk/>
            <pc:sldMk cId="0" sldId="274"/>
            <ac:spMk id="390" creationId="{00000000-0000-0000-0000-000000000000}"/>
          </ac:spMkLst>
        </pc:spChg>
        <pc:spChg chg="del mod">
          <ac:chgData name="Liene Kupca" userId="b3de2d4ef15ff6fc" providerId="LiveId" clId="{21133D69-CCBD-4FBE-89C6-16A4E7657F97}" dt="2021-03-09T12:17:46.311" v="151" actId="478"/>
          <ac:spMkLst>
            <pc:docMk/>
            <pc:sldMk cId="0" sldId="274"/>
            <ac:spMk id="391" creationId="{00000000-0000-0000-0000-000000000000}"/>
          </ac:spMkLst>
        </pc:spChg>
        <pc:spChg chg="mod ord">
          <ac:chgData name="Liene Kupca" userId="b3de2d4ef15ff6fc" providerId="LiveId" clId="{21133D69-CCBD-4FBE-89C6-16A4E7657F97}" dt="2021-03-09T12:46:06.802" v="630" actId="255"/>
          <ac:spMkLst>
            <pc:docMk/>
            <pc:sldMk cId="0" sldId="274"/>
            <ac:spMk id="392" creationId="{00000000-0000-0000-0000-000000000000}"/>
          </ac:spMkLst>
        </pc:spChg>
        <pc:spChg chg="mod ord">
          <ac:chgData name="Liene Kupca" userId="b3de2d4ef15ff6fc" providerId="LiveId" clId="{21133D69-CCBD-4FBE-89C6-16A4E7657F97}" dt="2021-03-09T12:44:54.493" v="614" actId="166"/>
          <ac:spMkLst>
            <pc:docMk/>
            <pc:sldMk cId="0" sldId="274"/>
            <ac:spMk id="393" creationId="{00000000-0000-0000-0000-000000000000}"/>
          </ac:spMkLst>
        </pc:spChg>
        <pc:spChg chg="mod ord">
          <ac:chgData name="Liene Kupca" userId="b3de2d4ef15ff6fc" providerId="LiveId" clId="{21133D69-CCBD-4FBE-89C6-16A4E7657F97}" dt="2021-03-09T12:45:28.451" v="622" actId="1076"/>
          <ac:spMkLst>
            <pc:docMk/>
            <pc:sldMk cId="0" sldId="274"/>
            <ac:spMk id="394" creationId="{00000000-0000-0000-0000-000000000000}"/>
          </ac:spMkLst>
        </pc:spChg>
        <pc:spChg chg="mod ord">
          <ac:chgData name="Liene Kupca" userId="b3de2d4ef15ff6fc" providerId="LiveId" clId="{21133D69-CCBD-4FBE-89C6-16A4E7657F97}" dt="2021-03-09T12:45:48.777" v="626" actId="166"/>
          <ac:spMkLst>
            <pc:docMk/>
            <pc:sldMk cId="0" sldId="274"/>
            <ac:spMk id="395" creationId="{00000000-0000-0000-0000-000000000000}"/>
          </ac:spMkLst>
        </pc:spChg>
        <pc:spChg chg="del mod">
          <ac:chgData name="Liene Kupca" userId="b3de2d4ef15ff6fc" providerId="LiveId" clId="{21133D69-CCBD-4FBE-89C6-16A4E7657F97}" dt="2021-03-09T12:39:41.934" v="540" actId="478"/>
          <ac:spMkLst>
            <pc:docMk/>
            <pc:sldMk cId="0" sldId="274"/>
            <ac:spMk id="396" creationId="{00000000-0000-0000-0000-000000000000}"/>
          </ac:spMkLst>
        </pc:spChg>
        <pc:spChg chg="mod">
          <ac:chgData name="Liene Kupca" userId="b3de2d4ef15ff6fc" providerId="LiveId" clId="{21133D69-CCBD-4FBE-89C6-16A4E7657F97}" dt="2021-03-09T12:42:35.713" v="586" actId="1076"/>
          <ac:spMkLst>
            <pc:docMk/>
            <pc:sldMk cId="0" sldId="274"/>
            <ac:spMk id="397" creationId="{00000000-0000-0000-0000-000000000000}"/>
          </ac:spMkLst>
        </pc:spChg>
        <pc:spChg chg="mod ord">
          <ac:chgData name="Liene Kupca" userId="b3de2d4ef15ff6fc" providerId="LiveId" clId="{21133D69-CCBD-4FBE-89C6-16A4E7657F97}" dt="2021-03-09T12:45:21.258" v="620" actId="167"/>
          <ac:spMkLst>
            <pc:docMk/>
            <pc:sldMk cId="0" sldId="274"/>
            <ac:spMk id="398" creationId="{00000000-0000-0000-0000-000000000000}"/>
          </ac:spMkLst>
        </pc:spChg>
      </pc:sldChg>
      <pc:sldChg chg="modSp add del mod modAnim">
        <pc:chgData name="Liene Kupca" userId="b3de2d4ef15ff6fc" providerId="LiveId" clId="{21133D69-CCBD-4FBE-89C6-16A4E7657F97}" dt="2021-03-09T12:57:48.432" v="716" actId="47"/>
        <pc:sldMkLst>
          <pc:docMk/>
          <pc:sldMk cId="451628984" sldId="388"/>
        </pc:sldMkLst>
        <pc:spChg chg="mod">
          <ac:chgData name="Liene Kupca" userId="b3de2d4ef15ff6fc" providerId="LiveId" clId="{21133D69-CCBD-4FBE-89C6-16A4E7657F97}" dt="2021-03-09T12:57:15.448" v="709" actId="2711"/>
          <ac:spMkLst>
            <pc:docMk/>
            <pc:sldMk cId="451628984" sldId="388"/>
            <ac:spMk id="5" creationId="{00000000-0000-0000-0000-000000000000}"/>
          </ac:spMkLst>
        </pc:spChg>
        <pc:spChg chg="mod">
          <ac:chgData name="Liene Kupca" userId="b3de2d4ef15ff6fc" providerId="LiveId" clId="{21133D69-CCBD-4FBE-89C6-16A4E7657F97}" dt="2021-03-09T12:57:15.448" v="709" actId="2711"/>
          <ac:spMkLst>
            <pc:docMk/>
            <pc:sldMk cId="451628984" sldId="388"/>
            <ac:spMk id="6" creationId="{00000000-0000-0000-0000-000000000000}"/>
          </ac:spMkLst>
        </pc:spChg>
        <pc:spChg chg="mod">
          <ac:chgData name="Liene Kupca" userId="b3de2d4ef15ff6fc" providerId="LiveId" clId="{21133D69-CCBD-4FBE-89C6-16A4E7657F97}" dt="2021-03-09T12:57:19.712" v="710" actId="113"/>
          <ac:spMkLst>
            <pc:docMk/>
            <pc:sldMk cId="451628984" sldId="388"/>
            <ac:spMk id="8" creationId="{00000000-0000-0000-0000-000000000000}"/>
          </ac:spMkLst>
        </pc:spChg>
        <pc:spChg chg="mod">
          <ac:chgData name="Liene Kupca" userId="b3de2d4ef15ff6fc" providerId="LiveId" clId="{21133D69-CCBD-4FBE-89C6-16A4E7657F97}" dt="2021-03-09T12:57:15.448" v="709" actId="2711"/>
          <ac:spMkLst>
            <pc:docMk/>
            <pc:sldMk cId="451628984" sldId="388"/>
            <ac:spMk id="9" creationId="{00000000-0000-0000-0000-000000000000}"/>
          </ac:spMkLst>
        </pc:spChg>
        <pc:spChg chg="mod">
          <ac:chgData name="Liene Kupca" userId="b3de2d4ef15ff6fc" providerId="LiveId" clId="{21133D69-CCBD-4FBE-89C6-16A4E7657F97}" dt="2021-03-09T12:57:15.448" v="709" actId="2711"/>
          <ac:spMkLst>
            <pc:docMk/>
            <pc:sldMk cId="451628984" sldId="388"/>
            <ac:spMk id="11" creationId="{00000000-0000-0000-0000-000000000000}"/>
          </ac:spMkLst>
        </pc:spChg>
        <pc:spChg chg="mod">
          <ac:chgData name="Liene Kupca" userId="b3de2d4ef15ff6fc" providerId="LiveId" clId="{21133D69-CCBD-4FBE-89C6-16A4E7657F97}" dt="2021-03-09T12:57:15.448" v="709" actId="2711"/>
          <ac:spMkLst>
            <pc:docMk/>
            <pc:sldMk cId="451628984" sldId="388"/>
            <ac:spMk id="12" creationId="{00000000-0000-0000-0000-000000000000}"/>
          </ac:spMkLst>
        </pc:spChg>
        <pc:spChg chg="mod">
          <ac:chgData name="Liene Kupca" userId="b3de2d4ef15ff6fc" providerId="LiveId" clId="{21133D69-CCBD-4FBE-89C6-16A4E7657F97}" dt="2021-03-09T12:57:15.448" v="709" actId="2711"/>
          <ac:spMkLst>
            <pc:docMk/>
            <pc:sldMk cId="451628984" sldId="388"/>
            <ac:spMk id="13" creationId="{00000000-0000-0000-0000-000000000000}"/>
          </ac:spMkLst>
        </pc:spChg>
        <pc:spChg chg="mod">
          <ac:chgData name="Liene Kupca" userId="b3de2d4ef15ff6fc" providerId="LiveId" clId="{21133D69-CCBD-4FBE-89C6-16A4E7657F97}" dt="2021-03-09T12:57:31.747" v="711" actId="14100"/>
          <ac:spMkLst>
            <pc:docMk/>
            <pc:sldMk cId="451628984" sldId="388"/>
            <ac:spMk id="14" creationId="{00000000-0000-0000-0000-000000000000}"/>
          </ac:spMkLst>
        </pc:spChg>
        <pc:spChg chg="mod">
          <ac:chgData name="Liene Kupca" userId="b3de2d4ef15ff6fc" providerId="LiveId" clId="{21133D69-CCBD-4FBE-89C6-16A4E7657F97}" dt="2021-03-09T12:57:35.090" v="712" actId="1076"/>
          <ac:spMkLst>
            <pc:docMk/>
            <pc:sldMk cId="451628984" sldId="388"/>
            <ac:spMk id="16" creationId="{00000000-0000-0000-0000-000000000000}"/>
          </ac:spMkLst>
        </pc:spChg>
        <pc:spChg chg="mod">
          <ac:chgData name="Liene Kupca" userId="b3de2d4ef15ff6fc" providerId="LiveId" clId="{21133D69-CCBD-4FBE-89C6-16A4E7657F97}" dt="2021-03-09T12:57:37.268" v="713" actId="1076"/>
          <ac:spMkLst>
            <pc:docMk/>
            <pc:sldMk cId="451628984" sldId="388"/>
            <ac:spMk id="17" creationId="{00000000-0000-0000-0000-000000000000}"/>
          </ac:spMkLst>
        </pc:spChg>
        <pc:spChg chg="mod">
          <ac:chgData name="Liene Kupca" userId="b3de2d4ef15ff6fc" providerId="LiveId" clId="{21133D69-CCBD-4FBE-89C6-16A4E7657F97}" dt="2021-03-09T12:57:39.041" v="714" actId="1076"/>
          <ac:spMkLst>
            <pc:docMk/>
            <pc:sldMk cId="451628984" sldId="388"/>
            <ac:spMk id="18" creationId="{00000000-0000-0000-0000-000000000000}"/>
          </ac:spMkLst>
        </pc:spChg>
        <pc:spChg chg="mod">
          <ac:chgData name="Liene Kupca" userId="b3de2d4ef15ff6fc" providerId="LiveId" clId="{21133D69-CCBD-4FBE-89C6-16A4E7657F97}" dt="2021-03-09T12:57:40.646" v="715" actId="1076"/>
          <ac:spMkLst>
            <pc:docMk/>
            <pc:sldMk cId="451628984" sldId="388"/>
            <ac:spMk id="19" creationId="{00000000-0000-0000-0000-000000000000}"/>
          </ac:spMkLst>
        </pc:spChg>
        <pc:grpChg chg="mod">
          <ac:chgData name="Liene Kupca" userId="b3de2d4ef15ff6fc" providerId="LiveId" clId="{21133D69-CCBD-4FBE-89C6-16A4E7657F97}" dt="2021-03-09T12:57:31.747" v="711" actId="14100"/>
          <ac:grpSpMkLst>
            <pc:docMk/>
            <pc:sldMk cId="451628984" sldId="388"/>
            <ac:grpSpMk id="4" creationId="{00000000-0000-0000-0000-000000000000}"/>
          </ac:grpSpMkLst>
        </pc:grpChg>
        <pc:grpChg chg="mod">
          <ac:chgData name="Liene Kupca" userId="b3de2d4ef15ff6fc" providerId="LiveId" clId="{21133D69-CCBD-4FBE-89C6-16A4E7657F97}" dt="2021-03-09T12:57:31.747" v="711" actId="14100"/>
          <ac:grpSpMkLst>
            <pc:docMk/>
            <pc:sldMk cId="451628984" sldId="388"/>
            <ac:grpSpMk id="7" creationId="{00000000-0000-0000-0000-000000000000}"/>
          </ac:grpSpMkLst>
        </pc:grpChg>
        <pc:grpChg chg="mod">
          <ac:chgData name="Liene Kupca" userId="b3de2d4ef15ff6fc" providerId="LiveId" clId="{21133D69-CCBD-4FBE-89C6-16A4E7657F97}" dt="2021-03-09T12:57:31.747" v="711" actId="14100"/>
          <ac:grpSpMkLst>
            <pc:docMk/>
            <pc:sldMk cId="451628984" sldId="388"/>
            <ac:grpSpMk id="10" creationId="{00000000-0000-0000-0000-000000000000}"/>
          </ac:grpSpMkLst>
        </pc:grpChg>
      </pc:sldChg>
      <pc:sldChg chg="addSp delSp modSp add del mod setBg delAnim modAnim">
        <pc:chgData name="Liene Kupca" userId="b3de2d4ef15ff6fc" providerId="LiveId" clId="{21133D69-CCBD-4FBE-89C6-16A4E7657F97}" dt="2021-03-09T13:03:09.635" v="800" actId="47"/>
        <pc:sldMkLst>
          <pc:docMk/>
          <pc:sldMk cId="1125745017" sldId="423"/>
        </pc:sldMkLst>
        <pc:spChg chg="del mod">
          <ac:chgData name="Liene Kupca" userId="b3de2d4ef15ff6fc" providerId="LiveId" clId="{21133D69-CCBD-4FBE-89C6-16A4E7657F97}" dt="2021-03-09T13:02:37.801" v="777"/>
          <ac:spMkLst>
            <pc:docMk/>
            <pc:sldMk cId="1125745017" sldId="423"/>
            <ac:spMk id="18" creationId="{00000000-0000-0000-0000-000000000000}"/>
          </ac:spMkLst>
        </pc:spChg>
        <pc:spChg chg="add mod">
          <ac:chgData name="Liene Kupca" userId="b3de2d4ef15ff6fc" providerId="LiveId" clId="{21133D69-CCBD-4FBE-89C6-16A4E7657F97}" dt="2021-03-09T13:02:39.391" v="778" actId="1076"/>
          <ac:spMkLst>
            <pc:docMk/>
            <pc:sldMk cId="1125745017" sldId="423"/>
            <ac:spMk id="23" creationId="{92B655AD-B63A-492C-9DCD-5C97E3165522}"/>
          </ac:spMkLst>
        </pc:spChg>
        <pc:spChg chg="mod">
          <ac:chgData name="Liene Kupca" userId="b3de2d4ef15ff6fc" providerId="LiveId" clId="{21133D69-CCBD-4FBE-89C6-16A4E7657F97}" dt="2021-03-09T13:02:59.113" v="798" actId="1076"/>
          <ac:spMkLst>
            <pc:docMk/>
            <pc:sldMk cId="1125745017" sldId="423"/>
            <ac:spMk id="26" creationId="{00000000-0000-0000-0000-000000000000}"/>
          </ac:spMkLst>
        </pc:spChg>
        <pc:grpChg chg="mod">
          <ac:chgData name="Liene Kupca" userId="b3de2d4ef15ff6fc" providerId="LiveId" clId="{21133D69-CCBD-4FBE-89C6-16A4E7657F97}" dt="2021-03-09T13:03:00.241" v="799" actId="1076"/>
          <ac:grpSpMkLst>
            <pc:docMk/>
            <pc:sldMk cId="1125745017" sldId="423"/>
            <ac:grpSpMk id="27" creationId="{00000000-0000-0000-0000-000000000000}"/>
          </ac:grpSpMkLst>
        </pc:grpChg>
        <pc:grpChg chg="mod">
          <ac:chgData name="Liene Kupca" userId="b3de2d4ef15ff6fc" providerId="LiveId" clId="{21133D69-CCBD-4FBE-89C6-16A4E7657F97}" dt="2021-03-09T13:02:53.350" v="796" actId="14100"/>
          <ac:grpSpMkLst>
            <pc:docMk/>
            <pc:sldMk cId="1125745017" sldId="423"/>
            <ac:grpSpMk id="28" creationId="{00000000-0000-0000-0000-000000000000}"/>
          </ac:grpSpMkLst>
        </pc:grpChg>
        <pc:grpChg chg="mod">
          <ac:chgData name="Liene Kupca" userId="b3de2d4ef15ff6fc" providerId="LiveId" clId="{21133D69-CCBD-4FBE-89C6-16A4E7657F97}" dt="2021-03-09T13:02:53.350" v="796" actId="14100"/>
          <ac:grpSpMkLst>
            <pc:docMk/>
            <pc:sldMk cId="1125745017" sldId="423"/>
            <ac:grpSpMk id="29" creationId="{00000000-0000-0000-0000-000000000000}"/>
          </ac:grpSpMkLst>
        </pc:grpChg>
        <pc:grpChg chg="mod">
          <ac:chgData name="Liene Kupca" userId="b3de2d4ef15ff6fc" providerId="LiveId" clId="{21133D69-CCBD-4FBE-89C6-16A4E7657F97}" dt="2021-03-09T13:02:53.350" v="796" actId="14100"/>
          <ac:grpSpMkLst>
            <pc:docMk/>
            <pc:sldMk cId="1125745017" sldId="423"/>
            <ac:grpSpMk id="30" creationId="{00000000-0000-0000-0000-000000000000}"/>
          </ac:grpSpMkLst>
        </pc:grpChg>
      </pc:sldChg>
      <pc:sldChg chg="modSp mod">
        <pc:chgData name="Liene Kupca" userId="b3de2d4ef15ff6fc" providerId="LiveId" clId="{21133D69-CCBD-4FBE-89C6-16A4E7657F97}" dt="2021-03-09T11:49:54.958" v="30" actId="20577"/>
        <pc:sldMkLst>
          <pc:docMk/>
          <pc:sldMk cId="4259853695" sldId="2458"/>
        </pc:sldMkLst>
        <pc:spChg chg="mod">
          <ac:chgData name="Liene Kupca" userId="b3de2d4ef15ff6fc" providerId="LiveId" clId="{21133D69-CCBD-4FBE-89C6-16A4E7657F97}" dt="2021-03-09T11:49:54.958" v="30" actId="20577"/>
          <ac:spMkLst>
            <pc:docMk/>
            <pc:sldMk cId="4259853695" sldId="2458"/>
            <ac:spMk id="53" creationId="{00000000-0000-0000-0000-000000000000}"/>
          </ac:spMkLst>
        </pc:spChg>
      </pc:sldChg>
      <pc:sldChg chg="modSp del mod">
        <pc:chgData name="Liene Kupca" userId="b3de2d4ef15ff6fc" providerId="LiveId" clId="{21133D69-CCBD-4FBE-89C6-16A4E7657F97}" dt="2021-03-09T12:46:37.715" v="642" actId="47"/>
        <pc:sldMkLst>
          <pc:docMk/>
          <pc:sldMk cId="853971591" sldId="2474"/>
        </pc:sldMkLst>
        <pc:spChg chg="mod">
          <ac:chgData name="Liene Kupca" userId="b3de2d4ef15ff6fc" providerId="LiveId" clId="{21133D69-CCBD-4FBE-89C6-16A4E7657F97}" dt="2021-03-09T11:59:59.320" v="62" actId="113"/>
          <ac:spMkLst>
            <pc:docMk/>
            <pc:sldMk cId="853971591" sldId="2474"/>
            <ac:spMk id="5" creationId="{00000000-0000-0000-0000-000000000000}"/>
          </ac:spMkLst>
        </pc:spChg>
        <pc:spChg chg="mod">
          <ac:chgData name="Liene Kupca" userId="b3de2d4ef15ff6fc" providerId="LiveId" clId="{21133D69-CCBD-4FBE-89C6-16A4E7657F97}" dt="2021-03-09T12:05:37.330" v="81" actId="403"/>
          <ac:spMkLst>
            <pc:docMk/>
            <pc:sldMk cId="853971591" sldId="2474"/>
            <ac:spMk id="7" creationId="{00000000-0000-0000-0000-000000000000}"/>
          </ac:spMkLst>
        </pc:spChg>
        <pc:spChg chg="mod">
          <ac:chgData name="Liene Kupca" userId="b3de2d4ef15ff6fc" providerId="LiveId" clId="{21133D69-CCBD-4FBE-89C6-16A4E7657F97}" dt="2021-03-09T12:00:47.442" v="75" actId="14100"/>
          <ac:spMkLst>
            <pc:docMk/>
            <pc:sldMk cId="853971591" sldId="2474"/>
            <ac:spMk id="8" creationId="{00000000-0000-0000-0000-000000000000}"/>
          </ac:spMkLst>
        </pc:spChg>
        <pc:spChg chg="mod">
          <ac:chgData name="Liene Kupca" userId="b3de2d4ef15ff6fc" providerId="LiveId" clId="{21133D69-CCBD-4FBE-89C6-16A4E7657F97}" dt="2021-03-09T12:15:56.665" v="122" actId="1076"/>
          <ac:spMkLst>
            <pc:docMk/>
            <pc:sldMk cId="853971591" sldId="2474"/>
            <ac:spMk id="10" creationId="{00000000-0000-0000-0000-000000000000}"/>
          </ac:spMkLst>
        </pc:spChg>
        <pc:spChg chg="mod">
          <ac:chgData name="Liene Kupca" userId="b3de2d4ef15ff6fc" providerId="LiveId" clId="{21133D69-CCBD-4FBE-89C6-16A4E7657F97}" dt="2021-03-09T12:04:07.332" v="77" actId="20577"/>
          <ac:spMkLst>
            <pc:docMk/>
            <pc:sldMk cId="853971591" sldId="2474"/>
            <ac:spMk id="12" creationId="{00000000-0000-0000-0000-000000000000}"/>
          </ac:spMkLst>
        </pc:spChg>
        <pc:spChg chg="mod">
          <ac:chgData name="Liene Kupca" userId="b3de2d4ef15ff6fc" providerId="LiveId" clId="{21133D69-CCBD-4FBE-89C6-16A4E7657F97}" dt="2021-03-09T12:17:05.855" v="135" actId="20578"/>
          <ac:spMkLst>
            <pc:docMk/>
            <pc:sldMk cId="853971591" sldId="2474"/>
            <ac:spMk id="16" creationId="{00000000-0000-0000-0000-000000000000}"/>
          </ac:spMkLst>
        </pc:spChg>
        <pc:spChg chg="mod">
          <ac:chgData name="Liene Kupca" userId="b3de2d4ef15ff6fc" providerId="LiveId" clId="{21133D69-CCBD-4FBE-89C6-16A4E7657F97}" dt="2021-03-09T12:23:21.508" v="221" actId="1076"/>
          <ac:spMkLst>
            <pc:docMk/>
            <pc:sldMk cId="853971591" sldId="2474"/>
            <ac:spMk id="26" creationId="{00000000-0000-0000-0000-000000000000}"/>
          </ac:spMkLst>
        </pc:spChg>
        <pc:spChg chg="mod">
          <ac:chgData name="Liene Kupca" userId="b3de2d4ef15ff6fc" providerId="LiveId" clId="{21133D69-CCBD-4FBE-89C6-16A4E7657F97}" dt="2021-03-09T12:23:21.508" v="221" actId="1076"/>
          <ac:spMkLst>
            <pc:docMk/>
            <pc:sldMk cId="853971591" sldId="2474"/>
            <ac:spMk id="27" creationId="{00000000-0000-0000-0000-000000000000}"/>
          </ac:spMkLst>
        </pc:spChg>
        <pc:grpChg chg="mod">
          <ac:chgData name="Liene Kupca" userId="b3de2d4ef15ff6fc" providerId="LiveId" clId="{21133D69-CCBD-4FBE-89C6-16A4E7657F97}" dt="2021-03-09T12:04:56.786" v="79" actId="14100"/>
          <ac:grpSpMkLst>
            <pc:docMk/>
            <pc:sldMk cId="853971591" sldId="2474"/>
            <ac:grpSpMk id="13" creationId="{00000000-0000-0000-0000-000000000000}"/>
          </ac:grpSpMkLst>
        </pc:grpChg>
        <pc:grpChg chg="mod">
          <ac:chgData name="Liene Kupca" userId="b3de2d4ef15ff6fc" providerId="LiveId" clId="{21133D69-CCBD-4FBE-89C6-16A4E7657F97}" dt="2021-03-09T12:23:21.508" v="221" actId="1076"/>
          <ac:grpSpMkLst>
            <pc:docMk/>
            <pc:sldMk cId="853971591" sldId="2474"/>
            <ac:grpSpMk id="25" creationId="{00000000-0000-0000-0000-000000000000}"/>
          </ac:grpSpMkLst>
        </pc:grpChg>
      </pc:sldChg>
      <pc:sldChg chg="ord">
        <pc:chgData name="Liene Kupca" userId="b3de2d4ef15ff6fc" providerId="LiveId" clId="{21133D69-CCBD-4FBE-89C6-16A4E7657F97}" dt="2021-03-09T13:20:02.812" v="1214"/>
        <pc:sldMkLst>
          <pc:docMk/>
          <pc:sldMk cId="3814356078" sldId="2475"/>
        </pc:sldMkLst>
      </pc:sldChg>
      <pc:sldChg chg="ord">
        <pc:chgData name="Liene Kupca" userId="b3de2d4ef15ff6fc" providerId="LiveId" clId="{21133D69-CCBD-4FBE-89C6-16A4E7657F97}" dt="2021-03-09T13:20:00.047" v="1212"/>
        <pc:sldMkLst>
          <pc:docMk/>
          <pc:sldMk cId="2619868389" sldId="2476"/>
        </pc:sldMkLst>
      </pc:sldChg>
      <pc:sldChg chg="ord">
        <pc:chgData name="Liene Kupca" userId="b3de2d4ef15ff6fc" providerId="LiveId" clId="{21133D69-CCBD-4FBE-89C6-16A4E7657F97}" dt="2021-03-09T13:19:57.324" v="1210"/>
        <pc:sldMkLst>
          <pc:docMk/>
          <pc:sldMk cId="3879063259" sldId="2483"/>
        </pc:sldMkLst>
      </pc:sldChg>
      <pc:sldChg chg="delSp modSp del mod setBg">
        <pc:chgData name="Liene Kupca" userId="b3de2d4ef15ff6fc" providerId="LiveId" clId="{21133D69-CCBD-4FBE-89C6-16A4E7657F97}" dt="2021-03-09T13:19:23.260" v="1207" actId="47"/>
        <pc:sldMkLst>
          <pc:docMk/>
          <pc:sldMk cId="868748407" sldId="2486"/>
        </pc:sldMkLst>
        <pc:spChg chg="mod">
          <ac:chgData name="Liene Kupca" userId="b3de2d4ef15ff6fc" providerId="LiveId" clId="{21133D69-CCBD-4FBE-89C6-16A4E7657F97}" dt="2021-03-09T12:59:58.276" v="735" actId="2711"/>
          <ac:spMkLst>
            <pc:docMk/>
            <pc:sldMk cId="868748407" sldId="2486"/>
            <ac:spMk id="3" creationId="{4DE17270-F488-4D63-8321-D655B9B8047E}"/>
          </ac:spMkLst>
        </pc:spChg>
        <pc:spChg chg="mod">
          <ac:chgData name="Liene Kupca" userId="b3de2d4ef15ff6fc" providerId="LiveId" clId="{21133D69-CCBD-4FBE-89C6-16A4E7657F97}" dt="2021-03-09T13:00:05.523" v="736" actId="2711"/>
          <ac:spMkLst>
            <pc:docMk/>
            <pc:sldMk cId="868748407" sldId="2486"/>
            <ac:spMk id="5" creationId="{00000000-0000-0000-0000-000000000000}"/>
          </ac:spMkLst>
        </pc:spChg>
        <pc:graphicFrameChg chg="mod modGraphic">
          <ac:chgData name="Liene Kupca" userId="b3de2d4ef15ff6fc" providerId="LiveId" clId="{21133D69-CCBD-4FBE-89C6-16A4E7657F97}" dt="2021-03-09T13:01:07.093" v="766"/>
          <ac:graphicFrameMkLst>
            <pc:docMk/>
            <pc:sldMk cId="868748407" sldId="2486"/>
            <ac:graphicFrameMk id="2" creationId="{00000000-0000-0000-0000-000000000000}"/>
          </ac:graphicFrameMkLst>
        </pc:graphicFrameChg>
        <pc:picChg chg="del mod">
          <ac:chgData name="Liene Kupca" userId="b3de2d4ef15ff6fc" providerId="LiveId" clId="{21133D69-CCBD-4FBE-89C6-16A4E7657F97}" dt="2021-03-09T12:58:02.229" v="717" actId="478"/>
          <ac:picMkLst>
            <pc:docMk/>
            <pc:sldMk cId="868748407" sldId="2486"/>
            <ac:picMk id="4" creationId="{00000000-0000-0000-0000-000000000000}"/>
          </ac:picMkLst>
        </pc:picChg>
      </pc:sldChg>
      <pc:sldChg chg="ord">
        <pc:chgData name="Liene Kupca" userId="b3de2d4ef15ff6fc" providerId="LiveId" clId="{21133D69-CCBD-4FBE-89C6-16A4E7657F97}" dt="2021-03-09T13:20:11.339" v="1216"/>
        <pc:sldMkLst>
          <pc:docMk/>
          <pc:sldMk cId="1102726948" sldId="2487"/>
        </pc:sldMkLst>
      </pc:sldChg>
      <pc:sldChg chg="addSp delSp modSp add mod modAnim">
        <pc:chgData name="Liene Kupca" userId="b3de2d4ef15ff6fc" providerId="LiveId" clId="{21133D69-CCBD-4FBE-89C6-16A4E7657F97}" dt="2021-03-09T13:19:19.133" v="1206" actId="1076"/>
        <pc:sldMkLst>
          <pc:docMk/>
          <pc:sldMk cId="632613417" sldId="2488"/>
        </pc:sldMkLst>
        <pc:spChg chg="del">
          <ac:chgData name="Liene Kupca" userId="b3de2d4ef15ff6fc" providerId="LiveId" clId="{21133D69-CCBD-4FBE-89C6-16A4E7657F97}" dt="2021-03-09T13:02:25.778" v="773" actId="21"/>
          <ac:spMkLst>
            <pc:docMk/>
            <pc:sldMk cId="632613417" sldId="2488"/>
            <ac:spMk id="5" creationId="{00000000-0000-0000-0000-000000000000}"/>
          </ac:spMkLst>
        </pc:spChg>
        <pc:spChg chg="mod">
          <ac:chgData name="Liene Kupca" userId="b3de2d4ef15ff6fc" providerId="LiveId" clId="{21133D69-CCBD-4FBE-89C6-16A4E7657F97}" dt="2021-03-09T13:17:21.678" v="1162" actId="1076"/>
          <ac:spMkLst>
            <pc:docMk/>
            <pc:sldMk cId="632613417" sldId="2488"/>
            <ac:spMk id="7" creationId="{AD27D1ED-B11C-45C5-BC1E-7E26C2A75417}"/>
          </ac:spMkLst>
        </pc:spChg>
        <pc:spChg chg="mod">
          <ac:chgData name="Liene Kupca" userId="b3de2d4ef15ff6fc" providerId="LiveId" clId="{21133D69-CCBD-4FBE-89C6-16A4E7657F97}" dt="2021-03-09T13:17:21.678" v="1162" actId="1076"/>
          <ac:spMkLst>
            <pc:docMk/>
            <pc:sldMk cId="632613417" sldId="2488"/>
            <ac:spMk id="8" creationId="{0FA115A7-FC06-44A2-B055-70F2D2B6CE17}"/>
          </ac:spMkLst>
        </pc:spChg>
        <pc:spChg chg="mod">
          <ac:chgData name="Liene Kupca" userId="b3de2d4ef15ff6fc" providerId="LiveId" clId="{21133D69-CCBD-4FBE-89C6-16A4E7657F97}" dt="2021-03-09T13:17:21.678" v="1162" actId="1076"/>
          <ac:spMkLst>
            <pc:docMk/>
            <pc:sldMk cId="632613417" sldId="2488"/>
            <ac:spMk id="9" creationId="{4882076C-837A-4101-AB67-54B33B9C5D25}"/>
          </ac:spMkLst>
        </pc:spChg>
        <pc:spChg chg="mod">
          <ac:chgData name="Liene Kupca" userId="b3de2d4ef15ff6fc" providerId="LiveId" clId="{21133D69-CCBD-4FBE-89C6-16A4E7657F97}" dt="2021-03-09T13:17:21.678" v="1162" actId="1076"/>
          <ac:spMkLst>
            <pc:docMk/>
            <pc:sldMk cId="632613417" sldId="2488"/>
            <ac:spMk id="11" creationId="{8C4C4413-4006-4CDC-BD5C-222E8F2CA6A3}"/>
          </ac:spMkLst>
        </pc:spChg>
        <pc:spChg chg="mod">
          <ac:chgData name="Liene Kupca" userId="b3de2d4ef15ff6fc" providerId="LiveId" clId="{21133D69-CCBD-4FBE-89C6-16A4E7657F97}" dt="2021-03-09T13:17:21.678" v="1162" actId="1076"/>
          <ac:spMkLst>
            <pc:docMk/>
            <pc:sldMk cId="632613417" sldId="2488"/>
            <ac:spMk id="12" creationId="{C43DFD3D-E2F0-44F6-9A76-19ADE09E7744}"/>
          </ac:spMkLst>
        </pc:spChg>
        <pc:spChg chg="mod">
          <ac:chgData name="Liene Kupca" userId="b3de2d4ef15ff6fc" providerId="LiveId" clId="{21133D69-CCBD-4FBE-89C6-16A4E7657F97}" dt="2021-03-09T13:17:21.678" v="1162" actId="1076"/>
          <ac:spMkLst>
            <pc:docMk/>
            <pc:sldMk cId="632613417" sldId="2488"/>
            <ac:spMk id="13" creationId="{E845FC6A-F497-4F3D-928A-18F506537A21}"/>
          </ac:spMkLst>
        </pc:spChg>
        <pc:spChg chg="add mod">
          <ac:chgData name="Liene Kupca" userId="b3de2d4ef15ff6fc" providerId="LiveId" clId="{21133D69-CCBD-4FBE-89C6-16A4E7657F97}" dt="2021-03-09T13:19:07.928" v="1203" actId="207"/>
          <ac:spMkLst>
            <pc:docMk/>
            <pc:sldMk cId="632613417" sldId="2488"/>
            <ac:spMk id="14" creationId="{A978C892-05D1-4227-8335-35CEEC74AC65}"/>
          </ac:spMkLst>
        </pc:spChg>
        <pc:spChg chg="mod">
          <ac:chgData name="Liene Kupca" userId="b3de2d4ef15ff6fc" providerId="LiveId" clId="{21133D69-CCBD-4FBE-89C6-16A4E7657F97}" dt="2021-03-09T13:17:21.678" v="1162" actId="1076"/>
          <ac:spMkLst>
            <pc:docMk/>
            <pc:sldMk cId="632613417" sldId="2488"/>
            <ac:spMk id="16" creationId="{1E23271B-A4E0-40DC-B3B9-8DE4D9420CC3}"/>
          </ac:spMkLst>
        </pc:spChg>
        <pc:spChg chg="mod">
          <ac:chgData name="Liene Kupca" userId="b3de2d4ef15ff6fc" providerId="LiveId" clId="{21133D69-CCBD-4FBE-89C6-16A4E7657F97}" dt="2021-03-09T13:17:21.678" v="1162" actId="1076"/>
          <ac:spMkLst>
            <pc:docMk/>
            <pc:sldMk cId="632613417" sldId="2488"/>
            <ac:spMk id="17" creationId="{B4D8B586-75EF-42CB-BBD8-EC6BE81D2507}"/>
          </ac:spMkLst>
        </pc:spChg>
        <pc:spChg chg="mod">
          <ac:chgData name="Liene Kupca" userId="b3de2d4ef15ff6fc" providerId="LiveId" clId="{21133D69-CCBD-4FBE-89C6-16A4E7657F97}" dt="2021-03-09T13:17:21.678" v="1162" actId="1076"/>
          <ac:spMkLst>
            <pc:docMk/>
            <pc:sldMk cId="632613417" sldId="2488"/>
            <ac:spMk id="19" creationId="{B938D85B-B20F-4595-8BA7-2BEBA8EA3B6C}"/>
          </ac:spMkLst>
        </pc:spChg>
        <pc:spChg chg="mod">
          <ac:chgData name="Liene Kupca" userId="b3de2d4ef15ff6fc" providerId="LiveId" clId="{21133D69-CCBD-4FBE-89C6-16A4E7657F97}" dt="2021-03-09T13:17:21.678" v="1162" actId="1076"/>
          <ac:spMkLst>
            <pc:docMk/>
            <pc:sldMk cId="632613417" sldId="2488"/>
            <ac:spMk id="20" creationId="{48AABD75-724F-4EAC-A40B-EF53846B3A61}"/>
          </ac:spMkLst>
        </pc:spChg>
        <pc:spChg chg="add del mod">
          <ac:chgData name="Liene Kupca" userId="b3de2d4ef15ff6fc" providerId="LiveId" clId="{21133D69-CCBD-4FBE-89C6-16A4E7657F97}" dt="2021-03-09T13:17:30.524" v="1164" actId="478"/>
          <ac:spMkLst>
            <pc:docMk/>
            <pc:sldMk cId="632613417" sldId="2488"/>
            <ac:spMk id="21" creationId="{25E0CE28-FE47-42D8-85E3-65964909D925}"/>
          </ac:spMkLst>
        </pc:spChg>
        <pc:spChg chg="add del mod">
          <ac:chgData name="Liene Kupca" userId="b3de2d4ef15ff6fc" providerId="LiveId" clId="{21133D69-CCBD-4FBE-89C6-16A4E7657F97}" dt="2021-03-09T13:17:32.530" v="1165" actId="478"/>
          <ac:spMkLst>
            <pc:docMk/>
            <pc:sldMk cId="632613417" sldId="2488"/>
            <ac:spMk id="22" creationId="{33056098-31C0-4DD9-BCF1-E895A791BC89}"/>
          </ac:spMkLst>
        </pc:spChg>
        <pc:spChg chg="add del mod">
          <ac:chgData name="Liene Kupca" userId="b3de2d4ef15ff6fc" providerId="LiveId" clId="{21133D69-CCBD-4FBE-89C6-16A4E7657F97}" dt="2021-03-09T13:17:40.333" v="1168" actId="478"/>
          <ac:spMkLst>
            <pc:docMk/>
            <pc:sldMk cId="632613417" sldId="2488"/>
            <ac:spMk id="23" creationId="{78CFB10C-15F1-40B7-893E-086C68556FA4}"/>
          </ac:spMkLst>
        </pc:spChg>
        <pc:spChg chg="add del mod">
          <ac:chgData name="Liene Kupca" userId="b3de2d4ef15ff6fc" providerId="LiveId" clId="{21133D69-CCBD-4FBE-89C6-16A4E7657F97}" dt="2021-03-09T13:17:42.216" v="1169" actId="478"/>
          <ac:spMkLst>
            <pc:docMk/>
            <pc:sldMk cId="632613417" sldId="2488"/>
            <ac:spMk id="24" creationId="{7F66C194-C6A1-472E-A978-962143E979DA}"/>
          </ac:spMkLst>
        </pc:spChg>
        <pc:spChg chg="mod">
          <ac:chgData name="Liene Kupca" userId="b3de2d4ef15ff6fc" providerId="LiveId" clId="{21133D69-CCBD-4FBE-89C6-16A4E7657F97}" dt="2021-03-09T13:19:03.713" v="1202" actId="1076"/>
          <ac:spMkLst>
            <pc:docMk/>
            <pc:sldMk cId="632613417" sldId="2488"/>
            <ac:spMk id="26" creationId="{62021A43-9D89-4DC0-B7C6-3942BCA60089}"/>
          </ac:spMkLst>
        </pc:spChg>
        <pc:spChg chg="mod">
          <ac:chgData name="Liene Kupca" userId="b3de2d4ef15ff6fc" providerId="LiveId" clId="{21133D69-CCBD-4FBE-89C6-16A4E7657F97}" dt="2021-03-09T13:19:03.713" v="1202" actId="1076"/>
          <ac:spMkLst>
            <pc:docMk/>
            <pc:sldMk cId="632613417" sldId="2488"/>
            <ac:spMk id="27" creationId="{607D2DBE-311C-43BF-BE6D-E29A22D9152B}"/>
          </ac:spMkLst>
        </pc:spChg>
        <pc:spChg chg="add mod">
          <ac:chgData name="Liene Kupca" userId="b3de2d4ef15ff6fc" providerId="LiveId" clId="{21133D69-CCBD-4FBE-89C6-16A4E7657F97}" dt="2021-03-09T13:18:04.082" v="1177" actId="1076"/>
          <ac:spMkLst>
            <pc:docMk/>
            <pc:sldMk cId="632613417" sldId="2488"/>
            <ac:spMk id="28" creationId="{681E7EC7-504C-4F3E-AECF-E5D296A02259}"/>
          </ac:spMkLst>
        </pc:spChg>
        <pc:spChg chg="add mod">
          <ac:chgData name="Liene Kupca" userId="b3de2d4ef15ff6fc" providerId="LiveId" clId="{21133D69-CCBD-4FBE-89C6-16A4E7657F97}" dt="2021-03-09T13:19:19.133" v="1206" actId="1076"/>
          <ac:spMkLst>
            <pc:docMk/>
            <pc:sldMk cId="632613417" sldId="2488"/>
            <ac:spMk id="29" creationId="{0BF25DF0-406B-4DD4-A863-B0BC20DDE26A}"/>
          </ac:spMkLst>
        </pc:spChg>
        <pc:spChg chg="add mod">
          <ac:chgData name="Liene Kupca" userId="b3de2d4ef15ff6fc" providerId="LiveId" clId="{21133D69-CCBD-4FBE-89C6-16A4E7657F97}" dt="2021-03-09T13:18:24.335" v="1184" actId="1076"/>
          <ac:spMkLst>
            <pc:docMk/>
            <pc:sldMk cId="632613417" sldId="2488"/>
            <ac:spMk id="30" creationId="{B714DA4F-0BBE-4554-BC5A-8D5451091B43}"/>
          </ac:spMkLst>
        </pc:spChg>
        <pc:spChg chg="add mod">
          <ac:chgData name="Liene Kupca" userId="b3de2d4ef15ff6fc" providerId="LiveId" clId="{21133D69-CCBD-4FBE-89C6-16A4E7657F97}" dt="2021-03-09T13:18:29.016" v="1186" actId="1076"/>
          <ac:spMkLst>
            <pc:docMk/>
            <pc:sldMk cId="632613417" sldId="2488"/>
            <ac:spMk id="31" creationId="{DECA1F8A-FC5C-4145-B4EB-61FB360EB6A5}"/>
          </ac:spMkLst>
        </pc:spChg>
        <pc:spChg chg="add mod">
          <ac:chgData name="Liene Kupca" userId="b3de2d4ef15ff6fc" providerId="LiveId" clId="{21133D69-CCBD-4FBE-89C6-16A4E7657F97}" dt="2021-03-09T13:19:14.434" v="1204" actId="1076"/>
          <ac:spMkLst>
            <pc:docMk/>
            <pc:sldMk cId="632613417" sldId="2488"/>
            <ac:spMk id="32" creationId="{86713F7C-2819-4893-8466-0B523FD39C5B}"/>
          </ac:spMkLst>
        </pc:spChg>
        <pc:spChg chg="add mod">
          <ac:chgData name="Liene Kupca" userId="b3de2d4ef15ff6fc" providerId="LiveId" clId="{21133D69-CCBD-4FBE-89C6-16A4E7657F97}" dt="2021-03-09T13:18:01.829" v="1176" actId="1076"/>
          <ac:spMkLst>
            <pc:docMk/>
            <pc:sldMk cId="632613417" sldId="2488"/>
            <ac:spMk id="33" creationId="{41C1802A-0853-4E02-B992-9CDF7E7217FF}"/>
          </ac:spMkLst>
        </pc:spChg>
        <pc:spChg chg="add mod">
          <ac:chgData name="Liene Kupca" userId="b3de2d4ef15ff6fc" providerId="LiveId" clId="{21133D69-CCBD-4FBE-89C6-16A4E7657F97}" dt="2021-03-09T13:18:26.578" v="1185" actId="1076"/>
          <ac:spMkLst>
            <pc:docMk/>
            <pc:sldMk cId="632613417" sldId="2488"/>
            <ac:spMk id="34" creationId="{94D1A1A9-19C6-4398-BFB3-9D18188776E2}"/>
          </ac:spMkLst>
        </pc:spChg>
        <pc:spChg chg="add mod">
          <ac:chgData name="Liene Kupca" userId="b3de2d4ef15ff6fc" providerId="LiveId" clId="{21133D69-CCBD-4FBE-89C6-16A4E7657F97}" dt="2021-03-09T13:18:08.819" v="1179" actId="1076"/>
          <ac:spMkLst>
            <pc:docMk/>
            <pc:sldMk cId="632613417" sldId="2488"/>
            <ac:spMk id="35" creationId="{C8029693-2CD0-4D91-A55B-DE6133E5A8BE}"/>
          </ac:spMkLst>
        </pc:spChg>
        <pc:grpChg chg="add mod">
          <ac:chgData name="Liene Kupca" userId="b3de2d4ef15ff6fc" providerId="LiveId" clId="{21133D69-CCBD-4FBE-89C6-16A4E7657F97}" dt="2021-03-09T13:17:21.678" v="1162" actId="1076"/>
          <ac:grpSpMkLst>
            <pc:docMk/>
            <pc:sldMk cId="632613417" sldId="2488"/>
            <ac:grpSpMk id="6" creationId="{25C940A9-D8F8-4710-AA0E-B57CC86F823B}"/>
          </ac:grpSpMkLst>
        </pc:grpChg>
        <pc:grpChg chg="add mod">
          <ac:chgData name="Liene Kupca" userId="b3de2d4ef15ff6fc" providerId="LiveId" clId="{21133D69-CCBD-4FBE-89C6-16A4E7657F97}" dt="2021-03-09T13:17:21.678" v="1162" actId="1076"/>
          <ac:grpSpMkLst>
            <pc:docMk/>
            <pc:sldMk cId="632613417" sldId="2488"/>
            <ac:grpSpMk id="10" creationId="{36D57122-8659-4DDA-86DD-517F4BADD450}"/>
          </ac:grpSpMkLst>
        </pc:grpChg>
        <pc:grpChg chg="add mod">
          <ac:chgData name="Liene Kupca" userId="b3de2d4ef15ff6fc" providerId="LiveId" clId="{21133D69-CCBD-4FBE-89C6-16A4E7657F97}" dt="2021-03-09T13:17:21.678" v="1162" actId="1076"/>
          <ac:grpSpMkLst>
            <pc:docMk/>
            <pc:sldMk cId="632613417" sldId="2488"/>
            <ac:grpSpMk id="15" creationId="{D242B90D-18ED-4385-9AD7-51F04226436D}"/>
          </ac:grpSpMkLst>
        </pc:grpChg>
        <pc:grpChg chg="add mod">
          <ac:chgData name="Liene Kupca" userId="b3de2d4ef15ff6fc" providerId="LiveId" clId="{21133D69-CCBD-4FBE-89C6-16A4E7657F97}" dt="2021-03-09T13:17:21.678" v="1162" actId="1076"/>
          <ac:grpSpMkLst>
            <pc:docMk/>
            <pc:sldMk cId="632613417" sldId="2488"/>
            <ac:grpSpMk id="18" creationId="{E6426584-F5A1-4554-9937-B2E75F305025}"/>
          </ac:grpSpMkLst>
        </pc:grpChg>
        <pc:grpChg chg="add mod">
          <ac:chgData name="Liene Kupca" userId="b3de2d4ef15ff6fc" providerId="LiveId" clId="{21133D69-CCBD-4FBE-89C6-16A4E7657F97}" dt="2021-03-09T13:19:03.713" v="1202" actId="1076"/>
          <ac:grpSpMkLst>
            <pc:docMk/>
            <pc:sldMk cId="632613417" sldId="2488"/>
            <ac:grpSpMk id="25" creationId="{2F01A6D3-A76A-4DF8-B7FD-479671C4FEFD}"/>
          </ac:grpSpMkLst>
        </pc:grpChg>
        <pc:graphicFrameChg chg="del">
          <ac:chgData name="Liene Kupca" userId="b3de2d4ef15ff6fc" providerId="LiveId" clId="{21133D69-CCBD-4FBE-89C6-16A4E7657F97}" dt="2021-03-09T13:01:39.989" v="768" actId="478"/>
          <ac:graphicFrameMkLst>
            <pc:docMk/>
            <pc:sldMk cId="632613417" sldId="2488"/>
            <ac:graphicFrameMk id="2" creationId="{00000000-0000-0000-0000-000000000000}"/>
          </ac:graphicFrameMkLst>
        </pc:graphicFrameChg>
      </pc:sldChg>
      <pc:sldChg chg="new del">
        <pc:chgData name="Liene Kupca" userId="b3de2d4ef15ff6fc" providerId="LiveId" clId="{21133D69-CCBD-4FBE-89C6-16A4E7657F97}" dt="2021-03-09T12:47:06.212" v="645" actId="47"/>
        <pc:sldMkLst>
          <pc:docMk/>
          <pc:sldMk cId="2433231608" sldId="2488"/>
        </pc:sldMkLst>
      </pc:sldChg>
      <pc:sldChg chg="new del">
        <pc:chgData name="Liene Kupca" userId="b3de2d4ef15ff6fc" providerId="LiveId" clId="{21133D69-CCBD-4FBE-89C6-16A4E7657F97}" dt="2021-03-09T11:55:31.320" v="35" actId="47"/>
        <pc:sldMkLst>
          <pc:docMk/>
          <pc:sldMk cId="3887455253" sldId="248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lv-LV"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5303660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4" name="Google Shape;204;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535099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9"/>
        <p:cNvGrpSpPr/>
        <p:nvPr/>
      </p:nvGrpSpPr>
      <p:grpSpPr>
        <a:xfrm>
          <a:off x="0" y="0"/>
          <a:ext cx="0" cy="0"/>
          <a:chOff x="0" y="0"/>
          <a:chExt cx="0" cy="0"/>
        </a:xfrm>
      </p:grpSpPr>
      <p:sp>
        <p:nvSpPr>
          <p:cNvPr id="1010" name="Google Shape;1010;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14899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0.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Main_1">
    <p:spTree>
      <p:nvGrpSpPr>
        <p:cNvPr id="1" name=""/>
        <p:cNvGrpSpPr/>
        <p:nvPr/>
      </p:nvGrpSpPr>
      <p:grpSpPr>
        <a:xfrm>
          <a:off x="0" y="0"/>
          <a:ext cx="0" cy="0"/>
          <a:chOff x="0" y="0"/>
          <a:chExt cx="0" cy="0"/>
        </a:xfrm>
      </p:grpSpPr>
      <p:sp>
        <p:nvSpPr>
          <p:cNvPr id="15" name="Заголовок 1">
            <a:extLst>
              <a:ext uri="{FF2B5EF4-FFF2-40B4-BE49-F238E27FC236}">
                <a16:creationId xmlns:a16="http://schemas.microsoft.com/office/drawing/2014/main" xmlns="" id="{C02986CC-D516-6547-954E-BA4F692DAAE9}"/>
              </a:ext>
            </a:extLst>
          </p:cNvPr>
          <p:cNvSpPr>
            <a:spLocks noGrp="1"/>
          </p:cNvSpPr>
          <p:nvPr>
            <p:ph type="title" hasCustomPrompt="1"/>
          </p:nvPr>
        </p:nvSpPr>
        <p:spPr>
          <a:xfrm>
            <a:off x="1020097" y="3249001"/>
            <a:ext cx="3815927" cy="2591987"/>
          </a:xfrm>
          <a:prstGeom prst="rect">
            <a:avLst/>
          </a:prstGeom>
        </p:spPr>
        <p:txBody>
          <a:bodyPr>
            <a:noAutofit/>
          </a:bodyPr>
          <a:lstStyle>
            <a:lvl1pPr marL="0" marR="0" indent="0" algn="l" defTabSz="1219079" rtl="0" eaLnBrk="1" fontAlgn="auto" latinLnBrk="0" hangingPunct="1">
              <a:lnSpc>
                <a:spcPct val="100000"/>
              </a:lnSpc>
              <a:spcBef>
                <a:spcPct val="0"/>
              </a:spcBef>
              <a:spcAft>
                <a:spcPts val="0"/>
              </a:spcAft>
              <a:buClrTx/>
              <a:buSzTx/>
              <a:buFontTx/>
              <a:buNone/>
              <a:tabLst>
                <a:tab pos="1820589" algn="l"/>
              </a:tabLst>
              <a:defRPr lang="ru-RU" sz="4000" b="1" i="0" kern="1200" spc="0" baseline="0" dirty="0">
                <a:solidFill>
                  <a:schemeClr val="tx2"/>
                </a:solidFill>
                <a:latin typeface="+mj-lt"/>
                <a:ea typeface="Tahoma" charset="0"/>
                <a:cs typeface="Tahoma" charset="0"/>
              </a:defRPr>
            </a:lvl1pPr>
          </a:lstStyle>
          <a:p>
            <a:r>
              <a:rPr lang="en-US"/>
              <a:t>NAME OF YOUR TOP SLIDE</a:t>
            </a:r>
            <a:endParaRPr lang="ru-RU"/>
          </a:p>
        </p:txBody>
      </p:sp>
    </p:spTree>
    <p:extLst>
      <p:ext uri="{BB962C8B-B14F-4D97-AF65-F5344CB8AC3E}">
        <p14:creationId xmlns:p14="http://schemas.microsoft.com/office/powerpoint/2010/main" val="1950796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Slide 1">
  <p:cSld name="Title Slide 1">
    <p:bg>
      <p:bgPr>
        <a:solidFill>
          <a:schemeClr val="bg1"/>
        </a:solidFill>
        <a:effectLst/>
      </p:bgPr>
    </p:bg>
    <p:spTree>
      <p:nvGrpSpPr>
        <p:cNvPr id="1" name="Shape 13"/>
        <p:cNvGrpSpPr/>
        <p:nvPr/>
      </p:nvGrpSpPr>
      <p:grpSpPr>
        <a:xfrm>
          <a:off x="0" y="0"/>
          <a:ext cx="0" cy="0"/>
          <a:chOff x="0" y="0"/>
          <a:chExt cx="0" cy="0"/>
        </a:xfrm>
      </p:grpSpPr>
      <p:sp>
        <p:nvSpPr>
          <p:cNvPr id="5" name="Google Shape;14;p2"/>
          <p:cNvSpPr>
            <a:spLocks noChangeArrowheads="1"/>
          </p:cNvSpPr>
          <p:nvPr userDrawn="1"/>
        </p:nvSpPr>
        <p:spPr bwMode="auto">
          <a:xfrm>
            <a:off x="0" y="2097088"/>
            <a:ext cx="12192000" cy="4760912"/>
          </a:xfrm>
          <a:prstGeom prst="rect">
            <a:avLst/>
          </a:prstGeom>
          <a:solidFill>
            <a:srgbClr val="5F408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p>
            <a:pPr algn="ctr" defTabSz="938213" eaLnBrk="0" fontAlgn="base" hangingPunct="0">
              <a:spcBef>
                <a:spcPct val="0"/>
              </a:spcBef>
              <a:spcAft>
                <a:spcPct val="0"/>
              </a:spcAft>
              <a:buClrTx/>
              <a:buFontTx/>
              <a:buNone/>
            </a:pPr>
            <a:endParaRPr lang="en-US" altLang="en-US" sz="1800" kern="1200">
              <a:solidFill>
                <a:srgbClr val="FFFFFF"/>
              </a:solidFill>
              <a:latin typeface="Trebuchet MS" panose="020B0603020202020204" pitchFamily="34" charset="0"/>
              <a:ea typeface="MS PGothic" panose="020B0600070205080204" pitchFamily="34" charset="-128"/>
              <a:cs typeface="+mn-cs"/>
              <a:sym typeface="Trebuchet MS" panose="020B0603020202020204" pitchFamily="34" charset="0"/>
            </a:endParaRPr>
          </a:p>
        </p:txBody>
      </p:sp>
      <p:pic>
        <p:nvPicPr>
          <p:cNvPr id="6" name="Google Shape;17;p2"/>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6288" y="0"/>
            <a:ext cx="192087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Google Shape;15;p2"/>
          <p:cNvSpPr txBox="1">
            <a:spLocks noGrp="1"/>
          </p:cNvSpPr>
          <p:nvPr>
            <p:ph type="ctrTitle"/>
          </p:nvPr>
        </p:nvSpPr>
        <p:spPr>
          <a:xfrm>
            <a:off x="1202554" y="2880220"/>
            <a:ext cx="7821917"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lt1"/>
              </a:buClr>
              <a:buSzPts val="4800"/>
              <a:buFont typeface="Verdana"/>
              <a:buNone/>
              <a:defRPr sz="4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2"/>
          <p:cNvSpPr txBox="1">
            <a:spLocks noGrp="1"/>
          </p:cNvSpPr>
          <p:nvPr>
            <p:ph type="subTitle" idx="1"/>
          </p:nvPr>
        </p:nvSpPr>
        <p:spPr>
          <a:xfrm>
            <a:off x="1202554" y="5823631"/>
            <a:ext cx="6879772" cy="478558"/>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
          <p:cNvSpPr txBox="1">
            <a:spLocks noGrp="1"/>
          </p:cNvSpPr>
          <p:nvPr>
            <p:ph type="body" idx="2"/>
          </p:nvPr>
        </p:nvSpPr>
        <p:spPr>
          <a:xfrm rot="5400000">
            <a:off x="10671036" y="3683760"/>
            <a:ext cx="2062163" cy="455084"/>
          </a:xfrm>
          <a:prstGeom prst="rect">
            <a:avLst/>
          </a:prstGeom>
          <a:noFill/>
          <a:ln>
            <a:noFill/>
          </a:ln>
        </p:spPr>
        <p:txBody>
          <a:bodyPr spcFirstLastPara="1" wrap="square" lIns="0" tIns="45700" rIns="91425" bIns="45700" anchor="ctr" anchorCtr="0"/>
          <a:lstStyle>
            <a:lvl1pPr marL="457200" lvl="0" indent="-228600" algn="l">
              <a:lnSpc>
                <a:spcPct val="100000"/>
              </a:lnSpc>
              <a:spcBef>
                <a:spcPts val="1000"/>
              </a:spcBef>
              <a:spcAft>
                <a:spcPts val="0"/>
              </a:spcAft>
              <a:buClr>
                <a:schemeClr val="lt1"/>
              </a:buClr>
              <a:buSzPts val="1200"/>
              <a:buNone/>
              <a:defRPr sz="1200">
                <a:solidFill>
                  <a:schemeClr val="lt1"/>
                </a:solidFill>
              </a:defRPr>
            </a:lvl1pPr>
            <a:lvl2pPr marL="914400" lvl="1" indent="-342900" algn="l">
              <a:lnSpc>
                <a:spcPct val="100000"/>
              </a:lnSpc>
              <a:spcBef>
                <a:spcPts val="500"/>
              </a:spcBef>
              <a:spcAft>
                <a:spcPts val="0"/>
              </a:spcAft>
              <a:buClr>
                <a:srgbClr val="664790"/>
              </a:buClr>
              <a:buSzPts val="1800"/>
              <a:buChar char="•"/>
              <a:defRPr/>
            </a:lvl2pPr>
            <a:lvl3pPr marL="1371600" lvl="2" indent="-342900" algn="l">
              <a:lnSpc>
                <a:spcPct val="100000"/>
              </a:lnSpc>
              <a:spcBef>
                <a:spcPts val="500"/>
              </a:spcBef>
              <a:spcAft>
                <a:spcPts val="0"/>
              </a:spcAft>
              <a:buClr>
                <a:srgbClr val="664790"/>
              </a:buClr>
              <a:buSzPts val="1800"/>
              <a:buChar char="•"/>
              <a:defRPr/>
            </a:lvl3pPr>
            <a:lvl4pPr marL="1828800" lvl="3" indent="-342900" algn="l">
              <a:lnSpc>
                <a:spcPct val="100000"/>
              </a:lnSpc>
              <a:spcBef>
                <a:spcPts val="500"/>
              </a:spcBef>
              <a:spcAft>
                <a:spcPts val="0"/>
              </a:spcAft>
              <a:buClr>
                <a:srgbClr val="664790"/>
              </a:buClr>
              <a:buSzPts val="1800"/>
              <a:buChar char="•"/>
              <a:defRPr/>
            </a:lvl4pPr>
            <a:lvl5pPr marL="2286000" lvl="4" indent="-342900" algn="l">
              <a:lnSpc>
                <a:spcPct val="100000"/>
              </a:lnSpc>
              <a:spcBef>
                <a:spcPts val="500"/>
              </a:spcBef>
              <a:spcAft>
                <a:spcPts val="0"/>
              </a:spcAft>
              <a:buClr>
                <a:srgbClr val="66479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05304839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77_Custom Layout">
    <p:spTree>
      <p:nvGrpSpPr>
        <p:cNvPr id="1" name=""/>
        <p:cNvGrpSpPr/>
        <p:nvPr/>
      </p:nvGrpSpPr>
      <p:grpSpPr>
        <a:xfrm>
          <a:off x="0" y="0"/>
          <a:ext cx="0" cy="0"/>
          <a:chOff x="0" y="0"/>
          <a:chExt cx="0" cy="0"/>
        </a:xfrm>
      </p:grpSpPr>
      <p:grpSp>
        <p:nvGrpSpPr>
          <p:cNvPr id="3" name="Group 2"/>
          <p:cNvGrpSpPr/>
          <p:nvPr userDrawn="1"/>
        </p:nvGrpSpPr>
        <p:grpSpPr>
          <a:xfrm>
            <a:off x="0" y="3030469"/>
            <a:ext cx="12732450" cy="4523593"/>
            <a:chOff x="-2" y="-1069030"/>
            <a:chExt cx="12732450" cy="4523593"/>
          </a:xfrm>
        </p:grpSpPr>
        <p:sp>
          <p:nvSpPr>
            <p:cNvPr id="169" name="Freeform 40"/>
            <p:cNvSpPr>
              <a:spLocks/>
            </p:cNvSpPr>
            <p:nvPr userDrawn="1"/>
          </p:nvSpPr>
          <p:spPr bwMode="auto">
            <a:xfrm rot="5400000">
              <a:off x="11678122" y="137830"/>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8" name="Freeform 50"/>
            <p:cNvSpPr>
              <a:spLocks/>
            </p:cNvSpPr>
            <p:nvPr userDrawn="1"/>
          </p:nvSpPr>
          <p:spPr bwMode="auto">
            <a:xfrm rot="5400000">
              <a:off x="10699455" y="137830"/>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6" name="Freeform 30"/>
            <p:cNvSpPr>
              <a:spLocks/>
            </p:cNvSpPr>
            <p:nvPr/>
          </p:nvSpPr>
          <p:spPr bwMode="auto">
            <a:xfrm rot="5400000">
              <a:off x="5802452" y="-992153"/>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0" name="Freeform 31"/>
            <p:cNvSpPr>
              <a:spLocks/>
            </p:cNvSpPr>
            <p:nvPr/>
          </p:nvSpPr>
          <p:spPr bwMode="auto">
            <a:xfrm rot="5400000">
              <a:off x="5803673" y="-4271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1" name="Freeform 32"/>
            <p:cNvSpPr>
              <a:spLocks/>
            </p:cNvSpPr>
            <p:nvPr/>
          </p:nvSpPr>
          <p:spPr bwMode="auto">
            <a:xfrm rot="5400000">
              <a:off x="5802452" y="704042"/>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2" name="Freeform 33"/>
            <p:cNvSpPr>
              <a:spLocks/>
            </p:cNvSpPr>
            <p:nvPr/>
          </p:nvSpPr>
          <p:spPr bwMode="auto">
            <a:xfrm rot="5400000">
              <a:off x="5803673" y="1269033"/>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9" name="Freeform 34"/>
            <p:cNvSpPr>
              <a:spLocks/>
            </p:cNvSpPr>
            <p:nvPr/>
          </p:nvSpPr>
          <p:spPr bwMode="auto">
            <a:xfrm rot="5400000">
              <a:off x="5804893" y="2397797"/>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7" name="Freeform 39"/>
            <p:cNvSpPr>
              <a:spLocks/>
            </p:cNvSpPr>
            <p:nvPr/>
          </p:nvSpPr>
          <p:spPr bwMode="auto">
            <a:xfrm rot="5400000">
              <a:off x="4821343" y="-992152"/>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8" name="Freeform 40"/>
            <p:cNvSpPr>
              <a:spLocks/>
            </p:cNvSpPr>
            <p:nvPr/>
          </p:nvSpPr>
          <p:spPr bwMode="auto">
            <a:xfrm rot="5400000">
              <a:off x="4825004" y="-427162"/>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7" name="Freeform 41"/>
            <p:cNvSpPr>
              <a:spLocks/>
            </p:cNvSpPr>
            <p:nvPr/>
          </p:nvSpPr>
          <p:spPr bwMode="auto">
            <a:xfrm rot="5400000">
              <a:off x="4822564" y="13905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8" name="Freeform 42"/>
            <p:cNvSpPr>
              <a:spLocks/>
            </p:cNvSpPr>
            <p:nvPr/>
          </p:nvSpPr>
          <p:spPr bwMode="auto">
            <a:xfrm rot="5400000">
              <a:off x="4823783" y="704041"/>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6" name="Freeform 43"/>
            <p:cNvSpPr>
              <a:spLocks/>
            </p:cNvSpPr>
            <p:nvPr/>
          </p:nvSpPr>
          <p:spPr bwMode="auto">
            <a:xfrm rot="5400000">
              <a:off x="4822564" y="1269034"/>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7" name="Freeform 44"/>
            <p:cNvSpPr>
              <a:spLocks/>
            </p:cNvSpPr>
            <p:nvPr/>
          </p:nvSpPr>
          <p:spPr bwMode="auto">
            <a:xfrm rot="5400000">
              <a:off x="4825004" y="1835245"/>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1" name="Freeform 49"/>
            <p:cNvSpPr>
              <a:spLocks/>
            </p:cNvSpPr>
            <p:nvPr/>
          </p:nvSpPr>
          <p:spPr bwMode="auto">
            <a:xfrm rot="5400000">
              <a:off x="3845116" y="-992153"/>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2" name="Freeform 50"/>
            <p:cNvSpPr>
              <a:spLocks/>
            </p:cNvSpPr>
            <p:nvPr/>
          </p:nvSpPr>
          <p:spPr bwMode="auto">
            <a:xfrm rot="5400000">
              <a:off x="3846337" y="-4271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3" name="Freeform 51"/>
            <p:cNvSpPr>
              <a:spLocks/>
            </p:cNvSpPr>
            <p:nvPr/>
          </p:nvSpPr>
          <p:spPr bwMode="auto">
            <a:xfrm rot="5400000">
              <a:off x="3846337" y="139052"/>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4" name="Freeform 52"/>
            <p:cNvSpPr>
              <a:spLocks/>
            </p:cNvSpPr>
            <p:nvPr/>
          </p:nvSpPr>
          <p:spPr bwMode="auto">
            <a:xfrm rot="5400000">
              <a:off x="3846337" y="1269033"/>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5" name="Freeform 53"/>
            <p:cNvSpPr>
              <a:spLocks/>
            </p:cNvSpPr>
            <p:nvPr/>
          </p:nvSpPr>
          <p:spPr bwMode="auto">
            <a:xfrm rot="5400000">
              <a:off x="3846337" y="1835245"/>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6" name="Freeform 54"/>
            <p:cNvSpPr>
              <a:spLocks/>
            </p:cNvSpPr>
            <p:nvPr/>
          </p:nvSpPr>
          <p:spPr bwMode="auto">
            <a:xfrm rot="5400000">
              <a:off x="3847557" y="2397798"/>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0" name="Freeform 60"/>
            <p:cNvSpPr>
              <a:spLocks/>
            </p:cNvSpPr>
            <p:nvPr/>
          </p:nvSpPr>
          <p:spPr bwMode="auto">
            <a:xfrm rot="5400000">
              <a:off x="2865227" y="-993372"/>
              <a:ext cx="1132424" cy="981109"/>
            </a:xfrm>
            <a:custGeom>
              <a:avLst/>
              <a:gdLst>
                <a:gd name="T0" fmla="*/ 464 w 464"/>
                <a:gd name="T1" fmla="*/ 0 h 402"/>
                <a:gd name="T2" fmla="*/ 232 w 464"/>
                <a:gd name="T3" fmla="*/ 402 h 402"/>
                <a:gd name="T4" fmla="*/ 0 w 464"/>
                <a:gd name="T5" fmla="*/ 0 h 402"/>
                <a:gd name="T6" fmla="*/ 464 w 464"/>
                <a:gd name="T7" fmla="*/ 0 h 402"/>
              </a:gdLst>
              <a:ahLst/>
              <a:cxnLst>
                <a:cxn ang="0">
                  <a:pos x="T0" y="T1"/>
                </a:cxn>
                <a:cxn ang="0">
                  <a:pos x="T2" y="T3"/>
                </a:cxn>
                <a:cxn ang="0">
                  <a:pos x="T4" y="T5"/>
                </a:cxn>
                <a:cxn ang="0">
                  <a:pos x="T6" y="T7"/>
                </a:cxn>
              </a:cxnLst>
              <a:rect l="0" t="0" r="r" b="b"/>
              <a:pathLst>
                <a:path w="464" h="402">
                  <a:moveTo>
                    <a:pt x="464" y="0"/>
                  </a:moveTo>
                  <a:lnTo>
                    <a:pt x="232" y="402"/>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1" name="Freeform 61"/>
            <p:cNvSpPr>
              <a:spLocks/>
            </p:cNvSpPr>
            <p:nvPr/>
          </p:nvSpPr>
          <p:spPr bwMode="auto">
            <a:xfrm rot="5400000">
              <a:off x="2866448" y="137832"/>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2" name="Freeform 62"/>
            <p:cNvSpPr>
              <a:spLocks/>
            </p:cNvSpPr>
            <p:nvPr/>
          </p:nvSpPr>
          <p:spPr bwMode="auto">
            <a:xfrm rot="5400000">
              <a:off x="2865227" y="702822"/>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3" name="Freeform 63"/>
            <p:cNvSpPr>
              <a:spLocks/>
            </p:cNvSpPr>
            <p:nvPr/>
          </p:nvSpPr>
          <p:spPr bwMode="auto">
            <a:xfrm rot="5400000">
              <a:off x="2866448" y="1834026"/>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4" name="Freeform 64"/>
            <p:cNvSpPr>
              <a:spLocks/>
            </p:cNvSpPr>
            <p:nvPr/>
          </p:nvSpPr>
          <p:spPr bwMode="auto">
            <a:xfrm rot="5400000">
              <a:off x="2867668" y="2396578"/>
              <a:ext cx="1127543" cy="981109"/>
            </a:xfrm>
            <a:custGeom>
              <a:avLst/>
              <a:gdLst>
                <a:gd name="T0" fmla="*/ 462 w 462"/>
                <a:gd name="T1" fmla="*/ 0 h 402"/>
                <a:gd name="T2" fmla="*/ 232 w 462"/>
                <a:gd name="T3" fmla="*/ 402 h 402"/>
                <a:gd name="T4" fmla="*/ 0 w 462"/>
                <a:gd name="T5" fmla="*/ 0 h 402"/>
                <a:gd name="T6" fmla="*/ 462 w 462"/>
                <a:gd name="T7" fmla="*/ 0 h 402"/>
              </a:gdLst>
              <a:ahLst/>
              <a:cxnLst>
                <a:cxn ang="0">
                  <a:pos x="T0" y="T1"/>
                </a:cxn>
                <a:cxn ang="0">
                  <a:pos x="T2" y="T3"/>
                </a:cxn>
                <a:cxn ang="0">
                  <a:pos x="T4" y="T5"/>
                </a:cxn>
                <a:cxn ang="0">
                  <a:pos x="T6" y="T7"/>
                </a:cxn>
              </a:cxnLst>
              <a:rect l="0" t="0" r="r" b="b"/>
              <a:pathLst>
                <a:path w="462" h="402">
                  <a:moveTo>
                    <a:pt x="462" y="0"/>
                  </a:moveTo>
                  <a:lnTo>
                    <a:pt x="232" y="402"/>
                  </a:lnTo>
                  <a:lnTo>
                    <a:pt x="0" y="0"/>
                  </a:lnTo>
                  <a:lnTo>
                    <a:pt x="462"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6" name="Freeform 67"/>
            <p:cNvSpPr>
              <a:spLocks/>
            </p:cNvSpPr>
            <p:nvPr/>
          </p:nvSpPr>
          <p:spPr bwMode="auto">
            <a:xfrm rot="5400000">
              <a:off x="1882898" y="-994593"/>
              <a:ext cx="1132424" cy="983550"/>
            </a:xfrm>
            <a:custGeom>
              <a:avLst/>
              <a:gdLst>
                <a:gd name="T0" fmla="*/ 0 w 464"/>
                <a:gd name="T1" fmla="*/ 403 h 403"/>
                <a:gd name="T2" fmla="*/ 232 w 464"/>
                <a:gd name="T3" fmla="*/ 0 h 403"/>
                <a:gd name="T4" fmla="*/ 464 w 464"/>
                <a:gd name="T5" fmla="*/ 403 h 403"/>
                <a:gd name="T6" fmla="*/ 0 w 464"/>
                <a:gd name="T7" fmla="*/ 403 h 403"/>
              </a:gdLst>
              <a:ahLst/>
              <a:cxnLst>
                <a:cxn ang="0">
                  <a:pos x="T0" y="T1"/>
                </a:cxn>
                <a:cxn ang="0">
                  <a:pos x="T2" y="T3"/>
                </a:cxn>
                <a:cxn ang="0">
                  <a:pos x="T4" y="T5"/>
                </a:cxn>
                <a:cxn ang="0">
                  <a:pos x="T6" y="T7"/>
                </a:cxn>
              </a:cxnLst>
              <a:rect l="0" t="0" r="r" b="b"/>
              <a:pathLst>
                <a:path w="464" h="403">
                  <a:moveTo>
                    <a:pt x="0" y="403"/>
                  </a:moveTo>
                  <a:lnTo>
                    <a:pt x="232" y="0"/>
                  </a:lnTo>
                  <a:lnTo>
                    <a:pt x="464"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7" name="Freeform 68"/>
            <p:cNvSpPr>
              <a:spLocks/>
            </p:cNvSpPr>
            <p:nvPr/>
          </p:nvSpPr>
          <p:spPr bwMode="auto">
            <a:xfrm rot="5400000">
              <a:off x="1884118" y="-429601"/>
              <a:ext cx="1129983" cy="983550"/>
            </a:xfrm>
            <a:custGeom>
              <a:avLst/>
              <a:gdLst>
                <a:gd name="T0" fmla="*/ 463 w 463"/>
                <a:gd name="T1" fmla="*/ 0 h 403"/>
                <a:gd name="T2" fmla="*/ 232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2" y="403"/>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8" name="Freeform 69"/>
            <p:cNvSpPr>
              <a:spLocks/>
            </p:cNvSpPr>
            <p:nvPr/>
          </p:nvSpPr>
          <p:spPr bwMode="auto">
            <a:xfrm rot="5400000">
              <a:off x="1884118" y="136611"/>
              <a:ext cx="1129983" cy="983550"/>
            </a:xfrm>
            <a:custGeom>
              <a:avLst/>
              <a:gdLst>
                <a:gd name="T0" fmla="*/ 0 w 463"/>
                <a:gd name="T1" fmla="*/ 403 h 403"/>
                <a:gd name="T2" fmla="*/ 231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1" y="0"/>
                  </a:lnTo>
                  <a:lnTo>
                    <a:pt x="463"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9" name="Freeform 70"/>
            <p:cNvSpPr>
              <a:spLocks/>
            </p:cNvSpPr>
            <p:nvPr/>
          </p:nvSpPr>
          <p:spPr bwMode="auto">
            <a:xfrm rot="5400000">
              <a:off x="1882898" y="701602"/>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0" name="Freeform 71"/>
            <p:cNvSpPr>
              <a:spLocks/>
            </p:cNvSpPr>
            <p:nvPr/>
          </p:nvSpPr>
          <p:spPr bwMode="auto">
            <a:xfrm rot="5400000">
              <a:off x="1884118" y="1266593"/>
              <a:ext cx="1129983" cy="983550"/>
            </a:xfrm>
            <a:custGeom>
              <a:avLst/>
              <a:gdLst>
                <a:gd name="T0" fmla="*/ 0 w 463"/>
                <a:gd name="T1" fmla="*/ 403 h 403"/>
                <a:gd name="T2" fmla="*/ 232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2" y="0"/>
                  </a:lnTo>
                  <a:lnTo>
                    <a:pt x="463" y="403"/>
                  </a:lnTo>
                  <a:lnTo>
                    <a:pt x="0" y="403"/>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1" name="Freeform 72"/>
            <p:cNvSpPr>
              <a:spLocks/>
            </p:cNvSpPr>
            <p:nvPr/>
          </p:nvSpPr>
          <p:spPr bwMode="auto">
            <a:xfrm rot="5400000">
              <a:off x="1885338" y="2395357"/>
              <a:ext cx="1127543" cy="983550"/>
            </a:xfrm>
            <a:custGeom>
              <a:avLst/>
              <a:gdLst>
                <a:gd name="T0" fmla="*/ 0 w 462"/>
                <a:gd name="T1" fmla="*/ 403 h 403"/>
                <a:gd name="T2" fmla="*/ 232 w 462"/>
                <a:gd name="T3" fmla="*/ 0 h 403"/>
                <a:gd name="T4" fmla="*/ 462 w 462"/>
                <a:gd name="T5" fmla="*/ 403 h 403"/>
                <a:gd name="T6" fmla="*/ 0 w 462"/>
                <a:gd name="T7" fmla="*/ 403 h 403"/>
              </a:gdLst>
              <a:ahLst/>
              <a:cxnLst>
                <a:cxn ang="0">
                  <a:pos x="T0" y="T1"/>
                </a:cxn>
                <a:cxn ang="0">
                  <a:pos x="T2" y="T3"/>
                </a:cxn>
                <a:cxn ang="0">
                  <a:pos x="T4" y="T5"/>
                </a:cxn>
                <a:cxn ang="0">
                  <a:pos x="T6" y="T7"/>
                </a:cxn>
              </a:cxnLst>
              <a:rect l="0" t="0" r="r" b="b"/>
              <a:pathLst>
                <a:path w="462" h="403">
                  <a:moveTo>
                    <a:pt x="0" y="403"/>
                  </a:moveTo>
                  <a:lnTo>
                    <a:pt x="232" y="0"/>
                  </a:lnTo>
                  <a:lnTo>
                    <a:pt x="462"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5" name="Freeform 78"/>
            <p:cNvSpPr>
              <a:spLocks/>
            </p:cNvSpPr>
            <p:nvPr/>
          </p:nvSpPr>
          <p:spPr bwMode="auto">
            <a:xfrm rot="5400000">
              <a:off x="903011" y="-427161"/>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6" name="Freeform 79"/>
            <p:cNvSpPr>
              <a:spLocks/>
            </p:cNvSpPr>
            <p:nvPr/>
          </p:nvSpPr>
          <p:spPr bwMode="auto">
            <a:xfrm rot="5400000">
              <a:off x="903011" y="13905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7" name="Freeform 80"/>
            <p:cNvSpPr>
              <a:spLocks/>
            </p:cNvSpPr>
            <p:nvPr/>
          </p:nvSpPr>
          <p:spPr bwMode="auto">
            <a:xfrm rot="5400000">
              <a:off x="903011" y="1269034"/>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8" name="Freeform 81"/>
            <p:cNvSpPr>
              <a:spLocks/>
            </p:cNvSpPr>
            <p:nvPr/>
          </p:nvSpPr>
          <p:spPr bwMode="auto">
            <a:xfrm rot="5400000">
              <a:off x="903011" y="1835246"/>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9" name="Freeform 82"/>
            <p:cNvSpPr>
              <a:spLocks/>
            </p:cNvSpPr>
            <p:nvPr/>
          </p:nvSpPr>
          <p:spPr bwMode="auto">
            <a:xfrm rot="5400000">
              <a:off x="904231" y="2397798"/>
              <a:ext cx="1127543" cy="978669"/>
            </a:xfrm>
            <a:custGeom>
              <a:avLst/>
              <a:gdLst>
                <a:gd name="T0" fmla="*/ 462 w 462"/>
                <a:gd name="T1" fmla="*/ 0 h 401"/>
                <a:gd name="T2" fmla="*/ 232 w 462"/>
                <a:gd name="T3" fmla="*/ 401 h 401"/>
                <a:gd name="T4" fmla="*/ 0 w 462"/>
                <a:gd name="T5" fmla="*/ 0 h 401"/>
                <a:gd name="T6" fmla="*/ 462 w 462"/>
                <a:gd name="T7" fmla="*/ 0 h 401"/>
              </a:gdLst>
              <a:ahLst/>
              <a:cxnLst>
                <a:cxn ang="0">
                  <a:pos x="T0" y="T1"/>
                </a:cxn>
                <a:cxn ang="0">
                  <a:pos x="T2" y="T3"/>
                </a:cxn>
                <a:cxn ang="0">
                  <a:pos x="T4" y="T5"/>
                </a:cxn>
                <a:cxn ang="0">
                  <a:pos x="T6" y="T7"/>
                </a:cxn>
              </a:cxnLst>
              <a:rect l="0" t="0" r="r" b="b"/>
              <a:pathLst>
                <a:path w="462" h="401">
                  <a:moveTo>
                    <a:pt x="462" y="0"/>
                  </a:moveTo>
                  <a:lnTo>
                    <a:pt x="232" y="401"/>
                  </a:lnTo>
                  <a:lnTo>
                    <a:pt x="0" y="0"/>
                  </a:lnTo>
                  <a:lnTo>
                    <a:pt x="462"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2" name="Freeform 87"/>
            <p:cNvSpPr>
              <a:spLocks/>
            </p:cNvSpPr>
            <p:nvPr userDrawn="1"/>
          </p:nvSpPr>
          <p:spPr bwMode="auto">
            <a:xfrm rot="5400000">
              <a:off x="-76879" y="-99215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3" name="Freeform 88"/>
            <p:cNvSpPr>
              <a:spLocks/>
            </p:cNvSpPr>
            <p:nvPr/>
          </p:nvSpPr>
          <p:spPr bwMode="auto">
            <a:xfrm rot="5400000">
              <a:off x="-75658" y="-427161"/>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4" name="Freeform 89"/>
            <p:cNvSpPr>
              <a:spLocks/>
            </p:cNvSpPr>
            <p:nvPr/>
          </p:nvSpPr>
          <p:spPr bwMode="auto">
            <a:xfrm rot="5400000">
              <a:off x="-75658" y="139052"/>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5" name="Freeform 90"/>
            <p:cNvSpPr>
              <a:spLocks/>
            </p:cNvSpPr>
            <p:nvPr/>
          </p:nvSpPr>
          <p:spPr bwMode="auto">
            <a:xfrm rot="5400000">
              <a:off x="-76879" y="704042"/>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6" name="Freeform 91"/>
            <p:cNvSpPr>
              <a:spLocks/>
            </p:cNvSpPr>
            <p:nvPr/>
          </p:nvSpPr>
          <p:spPr bwMode="auto">
            <a:xfrm rot="5400000">
              <a:off x="-75658" y="1269034"/>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68" name="Freeform 39"/>
            <p:cNvSpPr>
              <a:spLocks/>
            </p:cNvSpPr>
            <p:nvPr userDrawn="1"/>
          </p:nvSpPr>
          <p:spPr bwMode="auto">
            <a:xfrm rot="5400000">
              <a:off x="11674461" y="-427161"/>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0" name="Freeform 41"/>
            <p:cNvSpPr>
              <a:spLocks/>
            </p:cNvSpPr>
            <p:nvPr userDrawn="1"/>
          </p:nvSpPr>
          <p:spPr bwMode="auto">
            <a:xfrm rot="5400000">
              <a:off x="11675682" y="704043"/>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1" name="Freeform 42"/>
            <p:cNvSpPr>
              <a:spLocks/>
            </p:cNvSpPr>
            <p:nvPr userDrawn="1"/>
          </p:nvSpPr>
          <p:spPr bwMode="auto">
            <a:xfrm rot="5400000">
              <a:off x="11676901" y="126903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2" name="Freeform 43"/>
            <p:cNvSpPr>
              <a:spLocks/>
            </p:cNvSpPr>
            <p:nvPr userDrawn="1"/>
          </p:nvSpPr>
          <p:spPr bwMode="auto">
            <a:xfrm rot="5400000">
              <a:off x="11675682" y="1834025"/>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6" name="Freeform 48"/>
            <p:cNvSpPr>
              <a:spLocks/>
            </p:cNvSpPr>
            <p:nvPr userDrawn="1"/>
          </p:nvSpPr>
          <p:spPr bwMode="auto">
            <a:xfrm rot="5400000">
              <a:off x="10699455" y="-992154"/>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7" name="Freeform 49"/>
            <p:cNvSpPr>
              <a:spLocks/>
            </p:cNvSpPr>
            <p:nvPr userDrawn="1"/>
          </p:nvSpPr>
          <p:spPr bwMode="auto">
            <a:xfrm rot="5400000">
              <a:off x="10698234" y="-42716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9" name="Freeform 51"/>
            <p:cNvSpPr>
              <a:spLocks/>
            </p:cNvSpPr>
            <p:nvPr userDrawn="1"/>
          </p:nvSpPr>
          <p:spPr bwMode="auto">
            <a:xfrm rot="5400000">
              <a:off x="10699455" y="704043"/>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0" name="Freeform 52"/>
            <p:cNvSpPr>
              <a:spLocks/>
            </p:cNvSpPr>
            <p:nvPr userDrawn="1"/>
          </p:nvSpPr>
          <p:spPr bwMode="auto">
            <a:xfrm rot="5400000">
              <a:off x="10699455" y="1834024"/>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5" name="Freeform 59"/>
            <p:cNvSpPr>
              <a:spLocks/>
            </p:cNvSpPr>
            <p:nvPr userDrawn="1"/>
          </p:nvSpPr>
          <p:spPr bwMode="auto">
            <a:xfrm rot="5400000">
              <a:off x="9719566" y="-993374"/>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6" name="Freeform 60"/>
            <p:cNvSpPr>
              <a:spLocks/>
            </p:cNvSpPr>
            <p:nvPr userDrawn="1"/>
          </p:nvSpPr>
          <p:spPr bwMode="auto">
            <a:xfrm rot="5400000">
              <a:off x="9718345" y="-428381"/>
              <a:ext cx="1132424" cy="981109"/>
            </a:xfrm>
            <a:custGeom>
              <a:avLst/>
              <a:gdLst>
                <a:gd name="T0" fmla="*/ 464 w 464"/>
                <a:gd name="T1" fmla="*/ 0 h 402"/>
                <a:gd name="T2" fmla="*/ 232 w 464"/>
                <a:gd name="T3" fmla="*/ 402 h 402"/>
                <a:gd name="T4" fmla="*/ 0 w 464"/>
                <a:gd name="T5" fmla="*/ 0 h 402"/>
                <a:gd name="T6" fmla="*/ 464 w 464"/>
                <a:gd name="T7" fmla="*/ 0 h 402"/>
              </a:gdLst>
              <a:ahLst/>
              <a:cxnLst>
                <a:cxn ang="0">
                  <a:pos x="T0" y="T1"/>
                </a:cxn>
                <a:cxn ang="0">
                  <a:pos x="T2" y="T3"/>
                </a:cxn>
                <a:cxn ang="0">
                  <a:pos x="T4" y="T5"/>
                </a:cxn>
                <a:cxn ang="0">
                  <a:pos x="T6" y="T7"/>
                </a:cxn>
              </a:cxnLst>
              <a:rect l="0" t="0" r="r" b="b"/>
              <a:pathLst>
                <a:path w="464" h="402">
                  <a:moveTo>
                    <a:pt x="464" y="0"/>
                  </a:moveTo>
                  <a:lnTo>
                    <a:pt x="232" y="402"/>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7" name="Freeform 61"/>
            <p:cNvSpPr>
              <a:spLocks/>
            </p:cNvSpPr>
            <p:nvPr userDrawn="1"/>
          </p:nvSpPr>
          <p:spPr bwMode="auto">
            <a:xfrm rot="5400000">
              <a:off x="9719566" y="702823"/>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8" name="Freeform 62"/>
            <p:cNvSpPr>
              <a:spLocks/>
            </p:cNvSpPr>
            <p:nvPr userDrawn="1"/>
          </p:nvSpPr>
          <p:spPr bwMode="auto">
            <a:xfrm rot="5400000">
              <a:off x="9718345" y="1267813"/>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9" name="Freeform 63"/>
            <p:cNvSpPr>
              <a:spLocks/>
            </p:cNvSpPr>
            <p:nvPr userDrawn="1"/>
          </p:nvSpPr>
          <p:spPr bwMode="auto">
            <a:xfrm rot="5400000">
              <a:off x="9719566" y="2399017"/>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1" name="Freeform 66"/>
            <p:cNvSpPr>
              <a:spLocks/>
            </p:cNvSpPr>
            <p:nvPr userDrawn="1"/>
          </p:nvSpPr>
          <p:spPr bwMode="auto">
            <a:xfrm rot="5400000">
              <a:off x="8737236" y="-994594"/>
              <a:ext cx="1129983" cy="983550"/>
            </a:xfrm>
            <a:custGeom>
              <a:avLst/>
              <a:gdLst>
                <a:gd name="T0" fmla="*/ 463 w 463"/>
                <a:gd name="T1" fmla="*/ 0 h 403"/>
                <a:gd name="T2" fmla="*/ 231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1" y="403"/>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2" name="Freeform 67"/>
            <p:cNvSpPr>
              <a:spLocks/>
            </p:cNvSpPr>
            <p:nvPr userDrawn="1"/>
          </p:nvSpPr>
          <p:spPr bwMode="auto">
            <a:xfrm rot="5400000">
              <a:off x="8736016" y="-429602"/>
              <a:ext cx="1132424" cy="983550"/>
            </a:xfrm>
            <a:custGeom>
              <a:avLst/>
              <a:gdLst>
                <a:gd name="T0" fmla="*/ 0 w 464"/>
                <a:gd name="T1" fmla="*/ 403 h 403"/>
                <a:gd name="T2" fmla="*/ 232 w 464"/>
                <a:gd name="T3" fmla="*/ 0 h 403"/>
                <a:gd name="T4" fmla="*/ 464 w 464"/>
                <a:gd name="T5" fmla="*/ 403 h 403"/>
                <a:gd name="T6" fmla="*/ 0 w 464"/>
                <a:gd name="T7" fmla="*/ 403 h 403"/>
              </a:gdLst>
              <a:ahLst/>
              <a:cxnLst>
                <a:cxn ang="0">
                  <a:pos x="T0" y="T1"/>
                </a:cxn>
                <a:cxn ang="0">
                  <a:pos x="T2" y="T3"/>
                </a:cxn>
                <a:cxn ang="0">
                  <a:pos x="T4" y="T5"/>
                </a:cxn>
                <a:cxn ang="0">
                  <a:pos x="T6" y="T7"/>
                </a:cxn>
              </a:cxnLst>
              <a:rect l="0" t="0" r="r" b="b"/>
              <a:pathLst>
                <a:path w="464" h="403">
                  <a:moveTo>
                    <a:pt x="0" y="403"/>
                  </a:moveTo>
                  <a:lnTo>
                    <a:pt x="232" y="0"/>
                  </a:lnTo>
                  <a:lnTo>
                    <a:pt x="464"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3" name="Freeform 68"/>
            <p:cNvSpPr>
              <a:spLocks/>
            </p:cNvSpPr>
            <p:nvPr userDrawn="1"/>
          </p:nvSpPr>
          <p:spPr bwMode="auto">
            <a:xfrm rot="5400000">
              <a:off x="8737236" y="135390"/>
              <a:ext cx="1129983" cy="983550"/>
            </a:xfrm>
            <a:custGeom>
              <a:avLst/>
              <a:gdLst>
                <a:gd name="T0" fmla="*/ 463 w 463"/>
                <a:gd name="T1" fmla="*/ 0 h 403"/>
                <a:gd name="T2" fmla="*/ 232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2" y="403"/>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4" name="Freeform 69"/>
            <p:cNvSpPr>
              <a:spLocks/>
            </p:cNvSpPr>
            <p:nvPr userDrawn="1"/>
          </p:nvSpPr>
          <p:spPr bwMode="auto">
            <a:xfrm rot="5400000">
              <a:off x="8737236" y="701602"/>
              <a:ext cx="1129983" cy="983550"/>
            </a:xfrm>
            <a:custGeom>
              <a:avLst/>
              <a:gdLst>
                <a:gd name="T0" fmla="*/ 0 w 463"/>
                <a:gd name="T1" fmla="*/ 403 h 403"/>
                <a:gd name="T2" fmla="*/ 231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1" y="0"/>
                  </a:lnTo>
                  <a:lnTo>
                    <a:pt x="463"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5" name="Freeform 70"/>
            <p:cNvSpPr>
              <a:spLocks/>
            </p:cNvSpPr>
            <p:nvPr userDrawn="1"/>
          </p:nvSpPr>
          <p:spPr bwMode="auto">
            <a:xfrm rot="5400000">
              <a:off x="8736016" y="1266593"/>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6" name="Freeform 71"/>
            <p:cNvSpPr>
              <a:spLocks/>
            </p:cNvSpPr>
            <p:nvPr userDrawn="1"/>
          </p:nvSpPr>
          <p:spPr bwMode="auto">
            <a:xfrm rot="5400000">
              <a:off x="8737236" y="1831584"/>
              <a:ext cx="1129983" cy="983550"/>
            </a:xfrm>
            <a:custGeom>
              <a:avLst/>
              <a:gdLst>
                <a:gd name="T0" fmla="*/ 0 w 463"/>
                <a:gd name="T1" fmla="*/ 403 h 403"/>
                <a:gd name="T2" fmla="*/ 232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2" y="0"/>
                  </a:lnTo>
                  <a:lnTo>
                    <a:pt x="463" y="403"/>
                  </a:lnTo>
                  <a:lnTo>
                    <a:pt x="0" y="403"/>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0" name="Freeform 77"/>
            <p:cNvSpPr>
              <a:spLocks/>
            </p:cNvSpPr>
            <p:nvPr userDrawn="1"/>
          </p:nvSpPr>
          <p:spPr bwMode="auto">
            <a:xfrm rot="5400000">
              <a:off x="7756129" y="-992154"/>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1" name="Freeform 78"/>
            <p:cNvSpPr>
              <a:spLocks/>
            </p:cNvSpPr>
            <p:nvPr userDrawn="1"/>
          </p:nvSpPr>
          <p:spPr bwMode="auto">
            <a:xfrm rot="5400000">
              <a:off x="7756129" y="137831"/>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2" name="Freeform 79"/>
            <p:cNvSpPr>
              <a:spLocks/>
            </p:cNvSpPr>
            <p:nvPr userDrawn="1"/>
          </p:nvSpPr>
          <p:spPr bwMode="auto">
            <a:xfrm rot="5400000">
              <a:off x="7756129" y="704043"/>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3" name="Freeform 80"/>
            <p:cNvSpPr>
              <a:spLocks/>
            </p:cNvSpPr>
            <p:nvPr userDrawn="1"/>
          </p:nvSpPr>
          <p:spPr bwMode="auto">
            <a:xfrm rot="5400000">
              <a:off x="7756129" y="1834025"/>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4" name="Freeform 81"/>
            <p:cNvSpPr>
              <a:spLocks/>
            </p:cNvSpPr>
            <p:nvPr userDrawn="1"/>
          </p:nvSpPr>
          <p:spPr bwMode="auto">
            <a:xfrm rot="5400000">
              <a:off x="7756129" y="2400237"/>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7" name="Freeform 86"/>
            <p:cNvSpPr>
              <a:spLocks/>
            </p:cNvSpPr>
            <p:nvPr userDrawn="1"/>
          </p:nvSpPr>
          <p:spPr bwMode="auto">
            <a:xfrm rot="5400000">
              <a:off x="6777460" y="-992154"/>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8" name="Freeform 87"/>
            <p:cNvSpPr>
              <a:spLocks/>
            </p:cNvSpPr>
            <p:nvPr userDrawn="1"/>
          </p:nvSpPr>
          <p:spPr bwMode="auto">
            <a:xfrm rot="5400000">
              <a:off x="6776239" y="-427161"/>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9" name="Freeform 88"/>
            <p:cNvSpPr>
              <a:spLocks/>
            </p:cNvSpPr>
            <p:nvPr userDrawn="1"/>
          </p:nvSpPr>
          <p:spPr bwMode="auto">
            <a:xfrm rot="5400000">
              <a:off x="6777460" y="137831"/>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10" name="Freeform 89"/>
            <p:cNvSpPr>
              <a:spLocks/>
            </p:cNvSpPr>
            <p:nvPr userDrawn="1"/>
          </p:nvSpPr>
          <p:spPr bwMode="auto">
            <a:xfrm rot="5400000">
              <a:off x="6777460" y="704043"/>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11" name="Freeform 90"/>
            <p:cNvSpPr>
              <a:spLocks/>
            </p:cNvSpPr>
            <p:nvPr userDrawn="1"/>
          </p:nvSpPr>
          <p:spPr bwMode="auto">
            <a:xfrm rot="5400000">
              <a:off x="6776239" y="1269033"/>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12" name="Freeform 91"/>
            <p:cNvSpPr>
              <a:spLocks/>
            </p:cNvSpPr>
            <p:nvPr userDrawn="1"/>
          </p:nvSpPr>
          <p:spPr bwMode="auto">
            <a:xfrm rot="5400000">
              <a:off x="6777460" y="1834025"/>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grpSp>
      <p:sp>
        <p:nvSpPr>
          <p:cNvPr id="6" name="Pentagon 5"/>
          <p:cNvSpPr/>
          <p:nvPr userDrawn="1"/>
        </p:nvSpPr>
        <p:spPr>
          <a:xfrm rot="10800000">
            <a:off x="11464428" y="510908"/>
            <a:ext cx="727571" cy="44343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Slide Number Placeholder 4"/>
          <p:cNvSpPr>
            <a:spLocks noGrp="1"/>
          </p:cNvSpPr>
          <p:nvPr userDrawn="1">
            <p:ph type="sldNum" sz="quarter" idx="12"/>
          </p:nvPr>
        </p:nvSpPr>
        <p:spPr>
          <a:xfrm>
            <a:off x="11586259" y="545146"/>
            <a:ext cx="472620" cy="365125"/>
          </a:xfrm>
          <a:prstGeom prst="rect">
            <a:avLst/>
          </a:prstGeom>
        </p:spPr>
        <p:txBody>
          <a:bodyPr/>
          <a:lstStyle>
            <a:lvl1pPr algn="r">
              <a:defRPr b="1">
                <a:solidFill>
                  <a:schemeClr val="bg1"/>
                </a:solidFill>
              </a:defRPr>
            </a:lvl1pPr>
          </a:lstStyle>
          <a:p>
            <a:fld id="{06BF0A5B-CA18-47D2-801E-5D97420A52F4}" type="slidenum">
              <a:rPr lang="id-ID" smtClean="0"/>
              <a:pPr/>
              <a:t>‹#›</a:t>
            </a:fld>
            <a:endParaRPr lang="id-ID" dirty="0"/>
          </a:p>
        </p:txBody>
      </p:sp>
      <p:sp>
        <p:nvSpPr>
          <p:cNvPr id="78" name="Picture Placeholder 5"/>
          <p:cNvSpPr>
            <a:spLocks noGrp="1"/>
          </p:cNvSpPr>
          <p:nvPr>
            <p:ph type="pic" sz="quarter" idx="13"/>
          </p:nvPr>
        </p:nvSpPr>
        <p:spPr>
          <a:xfrm>
            <a:off x="1426166" y="1800710"/>
            <a:ext cx="2160000" cy="2160000"/>
          </a:xfrm>
          <a:prstGeom prst="ellipse">
            <a:avLst/>
          </a:prstGeom>
        </p:spPr>
      </p:sp>
      <p:sp>
        <p:nvSpPr>
          <p:cNvPr id="80" name="Picture Placeholder 6"/>
          <p:cNvSpPr>
            <a:spLocks noGrp="1"/>
          </p:cNvSpPr>
          <p:nvPr>
            <p:ph type="pic" sz="quarter" idx="14"/>
          </p:nvPr>
        </p:nvSpPr>
        <p:spPr>
          <a:xfrm>
            <a:off x="5019813" y="1823692"/>
            <a:ext cx="2160000" cy="2160000"/>
          </a:xfrm>
          <a:prstGeom prst="ellipse">
            <a:avLst/>
          </a:prstGeom>
        </p:spPr>
      </p:sp>
      <p:sp>
        <p:nvSpPr>
          <p:cNvPr id="81" name="Picture Placeholder 7"/>
          <p:cNvSpPr>
            <a:spLocks noGrp="1"/>
          </p:cNvSpPr>
          <p:nvPr>
            <p:ph type="pic" sz="quarter" idx="15"/>
          </p:nvPr>
        </p:nvSpPr>
        <p:spPr>
          <a:xfrm>
            <a:off x="8651388" y="1823692"/>
            <a:ext cx="2160000" cy="2160000"/>
          </a:xfrm>
          <a:prstGeom prst="ellipse">
            <a:avLst/>
          </a:prstGeom>
        </p:spPr>
      </p:sp>
    </p:spTree>
    <p:extLst>
      <p:ext uri="{BB962C8B-B14F-4D97-AF65-F5344CB8AC3E}">
        <p14:creationId xmlns:p14="http://schemas.microsoft.com/office/powerpoint/2010/main" val="416667163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61_Custom Layout">
    <p:spTree>
      <p:nvGrpSpPr>
        <p:cNvPr id="1" name=""/>
        <p:cNvGrpSpPr/>
        <p:nvPr/>
      </p:nvGrpSpPr>
      <p:grpSpPr>
        <a:xfrm>
          <a:off x="0" y="0"/>
          <a:ext cx="0" cy="0"/>
          <a:chOff x="0" y="0"/>
          <a:chExt cx="0" cy="0"/>
        </a:xfrm>
      </p:grpSpPr>
      <p:grpSp>
        <p:nvGrpSpPr>
          <p:cNvPr id="3" name="Group 2"/>
          <p:cNvGrpSpPr/>
          <p:nvPr userDrawn="1"/>
        </p:nvGrpSpPr>
        <p:grpSpPr>
          <a:xfrm>
            <a:off x="0" y="3436869"/>
            <a:ext cx="12732450" cy="4523593"/>
            <a:chOff x="-2" y="-1069030"/>
            <a:chExt cx="12732450" cy="4523593"/>
          </a:xfrm>
        </p:grpSpPr>
        <p:sp>
          <p:nvSpPr>
            <p:cNvPr id="169" name="Freeform 40"/>
            <p:cNvSpPr>
              <a:spLocks/>
            </p:cNvSpPr>
            <p:nvPr userDrawn="1"/>
          </p:nvSpPr>
          <p:spPr bwMode="auto">
            <a:xfrm rot="5400000">
              <a:off x="11678122" y="137830"/>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8" name="Freeform 50"/>
            <p:cNvSpPr>
              <a:spLocks/>
            </p:cNvSpPr>
            <p:nvPr userDrawn="1"/>
          </p:nvSpPr>
          <p:spPr bwMode="auto">
            <a:xfrm rot="5400000">
              <a:off x="10699455" y="137830"/>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6" name="Freeform 30"/>
            <p:cNvSpPr>
              <a:spLocks/>
            </p:cNvSpPr>
            <p:nvPr/>
          </p:nvSpPr>
          <p:spPr bwMode="auto">
            <a:xfrm rot="5400000">
              <a:off x="5802452" y="-992153"/>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0" name="Freeform 31"/>
            <p:cNvSpPr>
              <a:spLocks/>
            </p:cNvSpPr>
            <p:nvPr/>
          </p:nvSpPr>
          <p:spPr bwMode="auto">
            <a:xfrm rot="5400000">
              <a:off x="5803673" y="-4271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1" name="Freeform 32"/>
            <p:cNvSpPr>
              <a:spLocks/>
            </p:cNvSpPr>
            <p:nvPr/>
          </p:nvSpPr>
          <p:spPr bwMode="auto">
            <a:xfrm rot="5400000">
              <a:off x="5802452" y="704042"/>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2" name="Freeform 33"/>
            <p:cNvSpPr>
              <a:spLocks/>
            </p:cNvSpPr>
            <p:nvPr/>
          </p:nvSpPr>
          <p:spPr bwMode="auto">
            <a:xfrm rot="5400000">
              <a:off x="5803673" y="1269033"/>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9" name="Freeform 34"/>
            <p:cNvSpPr>
              <a:spLocks/>
            </p:cNvSpPr>
            <p:nvPr/>
          </p:nvSpPr>
          <p:spPr bwMode="auto">
            <a:xfrm rot="5400000">
              <a:off x="5804893" y="2397797"/>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7" name="Freeform 39"/>
            <p:cNvSpPr>
              <a:spLocks/>
            </p:cNvSpPr>
            <p:nvPr/>
          </p:nvSpPr>
          <p:spPr bwMode="auto">
            <a:xfrm rot="5400000">
              <a:off x="4821343" y="-992152"/>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8" name="Freeform 40"/>
            <p:cNvSpPr>
              <a:spLocks/>
            </p:cNvSpPr>
            <p:nvPr/>
          </p:nvSpPr>
          <p:spPr bwMode="auto">
            <a:xfrm rot="5400000">
              <a:off x="4825004" y="-427162"/>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7" name="Freeform 41"/>
            <p:cNvSpPr>
              <a:spLocks/>
            </p:cNvSpPr>
            <p:nvPr/>
          </p:nvSpPr>
          <p:spPr bwMode="auto">
            <a:xfrm rot="5400000">
              <a:off x="4822564" y="13905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8" name="Freeform 42"/>
            <p:cNvSpPr>
              <a:spLocks/>
            </p:cNvSpPr>
            <p:nvPr/>
          </p:nvSpPr>
          <p:spPr bwMode="auto">
            <a:xfrm rot="5400000">
              <a:off x="4823783" y="704041"/>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6" name="Freeform 43"/>
            <p:cNvSpPr>
              <a:spLocks/>
            </p:cNvSpPr>
            <p:nvPr/>
          </p:nvSpPr>
          <p:spPr bwMode="auto">
            <a:xfrm rot="5400000">
              <a:off x="4822564" y="1269034"/>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7" name="Freeform 44"/>
            <p:cNvSpPr>
              <a:spLocks/>
            </p:cNvSpPr>
            <p:nvPr/>
          </p:nvSpPr>
          <p:spPr bwMode="auto">
            <a:xfrm rot="5400000">
              <a:off x="4825004" y="1835245"/>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1" name="Freeform 49"/>
            <p:cNvSpPr>
              <a:spLocks/>
            </p:cNvSpPr>
            <p:nvPr/>
          </p:nvSpPr>
          <p:spPr bwMode="auto">
            <a:xfrm rot="5400000">
              <a:off x="3845116" y="-992153"/>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2" name="Freeform 50"/>
            <p:cNvSpPr>
              <a:spLocks/>
            </p:cNvSpPr>
            <p:nvPr/>
          </p:nvSpPr>
          <p:spPr bwMode="auto">
            <a:xfrm rot="5400000">
              <a:off x="3846337" y="-4271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3" name="Freeform 51"/>
            <p:cNvSpPr>
              <a:spLocks/>
            </p:cNvSpPr>
            <p:nvPr/>
          </p:nvSpPr>
          <p:spPr bwMode="auto">
            <a:xfrm rot="5400000">
              <a:off x="3846337" y="139052"/>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4" name="Freeform 52"/>
            <p:cNvSpPr>
              <a:spLocks/>
            </p:cNvSpPr>
            <p:nvPr/>
          </p:nvSpPr>
          <p:spPr bwMode="auto">
            <a:xfrm rot="5400000">
              <a:off x="3846337" y="1269033"/>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5" name="Freeform 53"/>
            <p:cNvSpPr>
              <a:spLocks/>
            </p:cNvSpPr>
            <p:nvPr/>
          </p:nvSpPr>
          <p:spPr bwMode="auto">
            <a:xfrm rot="5400000">
              <a:off x="3846337" y="1835245"/>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6" name="Freeform 54"/>
            <p:cNvSpPr>
              <a:spLocks/>
            </p:cNvSpPr>
            <p:nvPr/>
          </p:nvSpPr>
          <p:spPr bwMode="auto">
            <a:xfrm rot="5400000">
              <a:off x="3847557" y="2397798"/>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0" name="Freeform 60"/>
            <p:cNvSpPr>
              <a:spLocks/>
            </p:cNvSpPr>
            <p:nvPr/>
          </p:nvSpPr>
          <p:spPr bwMode="auto">
            <a:xfrm rot="5400000">
              <a:off x="2865227" y="-993372"/>
              <a:ext cx="1132424" cy="981109"/>
            </a:xfrm>
            <a:custGeom>
              <a:avLst/>
              <a:gdLst>
                <a:gd name="T0" fmla="*/ 464 w 464"/>
                <a:gd name="T1" fmla="*/ 0 h 402"/>
                <a:gd name="T2" fmla="*/ 232 w 464"/>
                <a:gd name="T3" fmla="*/ 402 h 402"/>
                <a:gd name="T4" fmla="*/ 0 w 464"/>
                <a:gd name="T5" fmla="*/ 0 h 402"/>
                <a:gd name="T6" fmla="*/ 464 w 464"/>
                <a:gd name="T7" fmla="*/ 0 h 402"/>
              </a:gdLst>
              <a:ahLst/>
              <a:cxnLst>
                <a:cxn ang="0">
                  <a:pos x="T0" y="T1"/>
                </a:cxn>
                <a:cxn ang="0">
                  <a:pos x="T2" y="T3"/>
                </a:cxn>
                <a:cxn ang="0">
                  <a:pos x="T4" y="T5"/>
                </a:cxn>
                <a:cxn ang="0">
                  <a:pos x="T6" y="T7"/>
                </a:cxn>
              </a:cxnLst>
              <a:rect l="0" t="0" r="r" b="b"/>
              <a:pathLst>
                <a:path w="464" h="402">
                  <a:moveTo>
                    <a:pt x="464" y="0"/>
                  </a:moveTo>
                  <a:lnTo>
                    <a:pt x="232" y="402"/>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1" name="Freeform 61"/>
            <p:cNvSpPr>
              <a:spLocks/>
            </p:cNvSpPr>
            <p:nvPr/>
          </p:nvSpPr>
          <p:spPr bwMode="auto">
            <a:xfrm rot="5400000">
              <a:off x="2866448" y="137832"/>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2" name="Freeform 62"/>
            <p:cNvSpPr>
              <a:spLocks/>
            </p:cNvSpPr>
            <p:nvPr/>
          </p:nvSpPr>
          <p:spPr bwMode="auto">
            <a:xfrm rot="5400000">
              <a:off x="2865227" y="702822"/>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3" name="Freeform 63"/>
            <p:cNvSpPr>
              <a:spLocks/>
            </p:cNvSpPr>
            <p:nvPr/>
          </p:nvSpPr>
          <p:spPr bwMode="auto">
            <a:xfrm rot="5400000">
              <a:off x="2866448" y="1834026"/>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4" name="Freeform 64"/>
            <p:cNvSpPr>
              <a:spLocks/>
            </p:cNvSpPr>
            <p:nvPr/>
          </p:nvSpPr>
          <p:spPr bwMode="auto">
            <a:xfrm rot="5400000">
              <a:off x="2867668" y="2396578"/>
              <a:ext cx="1127543" cy="981109"/>
            </a:xfrm>
            <a:custGeom>
              <a:avLst/>
              <a:gdLst>
                <a:gd name="T0" fmla="*/ 462 w 462"/>
                <a:gd name="T1" fmla="*/ 0 h 402"/>
                <a:gd name="T2" fmla="*/ 232 w 462"/>
                <a:gd name="T3" fmla="*/ 402 h 402"/>
                <a:gd name="T4" fmla="*/ 0 w 462"/>
                <a:gd name="T5" fmla="*/ 0 h 402"/>
                <a:gd name="T6" fmla="*/ 462 w 462"/>
                <a:gd name="T7" fmla="*/ 0 h 402"/>
              </a:gdLst>
              <a:ahLst/>
              <a:cxnLst>
                <a:cxn ang="0">
                  <a:pos x="T0" y="T1"/>
                </a:cxn>
                <a:cxn ang="0">
                  <a:pos x="T2" y="T3"/>
                </a:cxn>
                <a:cxn ang="0">
                  <a:pos x="T4" y="T5"/>
                </a:cxn>
                <a:cxn ang="0">
                  <a:pos x="T6" y="T7"/>
                </a:cxn>
              </a:cxnLst>
              <a:rect l="0" t="0" r="r" b="b"/>
              <a:pathLst>
                <a:path w="462" h="402">
                  <a:moveTo>
                    <a:pt x="462" y="0"/>
                  </a:moveTo>
                  <a:lnTo>
                    <a:pt x="232" y="402"/>
                  </a:lnTo>
                  <a:lnTo>
                    <a:pt x="0" y="0"/>
                  </a:lnTo>
                  <a:lnTo>
                    <a:pt x="462"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6" name="Freeform 67"/>
            <p:cNvSpPr>
              <a:spLocks/>
            </p:cNvSpPr>
            <p:nvPr/>
          </p:nvSpPr>
          <p:spPr bwMode="auto">
            <a:xfrm rot="5400000">
              <a:off x="1882898" y="-994593"/>
              <a:ext cx="1132424" cy="983550"/>
            </a:xfrm>
            <a:custGeom>
              <a:avLst/>
              <a:gdLst>
                <a:gd name="T0" fmla="*/ 0 w 464"/>
                <a:gd name="T1" fmla="*/ 403 h 403"/>
                <a:gd name="T2" fmla="*/ 232 w 464"/>
                <a:gd name="T3" fmla="*/ 0 h 403"/>
                <a:gd name="T4" fmla="*/ 464 w 464"/>
                <a:gd name="T5" fmla="*/ 403 h 403"/>
                <a:gd name="T6" fmla="*/ 0 w 464"/>
                <a:gd name="T7" fmla="*/ 403 h 403"/>
              </a:gdLst>
              <a:ahLst/>
              <a:cxnLst>
                <a:cxn ang="0">
                  <a:pos x="T0" y="T1"/>
                </a:cxn>
                <a:cxn ang="0">
                  <a:pos x="T2" y="T3"/>
                </a:cxn>
                <a:cxn ang="0">
                  <a:pos x="T4" y="T5"/>
                </a:cxn>
                <a:cxn ang="0">
                  <a:pos x="T6" y="T7"/>
                </a:cxn>
              </a:cxnLst>
              <a:rect l="0" t="0" r="r" b="b"/>
              <a:pathLst>
                <a:path w="464" h="403">
                  <a:moveTo>
                    <a:pt x="0" y="403"/>
                  </a:moveTo>
                  <a:lnTo>
                    <a:pt x="232" y="0"/>
                  </a:lnTo>
                  <a:lnTo>
                    <a:pt x="464"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7" name="Freeform 68"/>
            <p:cNvSpPr>
              <a:spLocks/>
            </p:cNvSpPr>
            <p:nvPr/>
          </p:nvSpPr>
          <p:spPr bwMode="auto">
            <a:xfrm rot="5400000">
              <a:off x="1884118" y="-429601"/>
              <a:ext cx="1129983" cy="983550"/>
            </a:xfrm>
            <a:custGeom>
              <a:avLst/>
              <a:gdLst>
                <a:gd name="T0" fmla="*/ 463 w 463"/>
                <a:gd name="T1" fmla="*/ 0 h 403"/>
                <a:gd name="T2" fmla="*/ 232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2" y="403"/>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8" name="Freeform 69"/>
            <p:cNvSpPr>
              <a:spLocks/>
            </p:cNvSpPr>
            <p:nvPr/>
          </p:nvSpPr>
          <p:spPr bwMode="auto">
            <a:xfrm rot="5400000">
              <a:off x="1884118" y="136611"/>
              <a:ext cx="1129983" cy="983550"/>
            </a:xfrm>
            <a:custGeom>
              <a:avLst/>
              <a:gdLst>
                <a:gd name="T0" fmla="*/ 0 w 463"/>
                <a:gd name="T1" fmla="*/ 403 h 403"/>
                <a:gd name="T2" fmla="*/ 231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1" y="0"/>
                  </a:lnTo>
                  <a:lnTo>
                    <a:pt x="463"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9" name="Freeform 70"/>
            <p:cNvSpPr>
              <a:spLocks/>
            </p:cNvSpPr>
            <p:nvPr/>
          </p:nvSpPr>
          <p:spPr bwMode="auto">
            <a:xfrm rot="5400000">
              <a:off x="1882898" y="701602"/>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0" name="Freeform 71"/>
            <p:cNvSpPr>
              <a:spLocks/>
            </p:cNvSpPr>
            <p:nvPr/>
          </p:nvSpPr>
          <p:spPr bwMode="auto">
            <a:xfrm rot="5400000">
              <a:off x="1884118" y="1266593"/>
              <a:ext cx="1129983" cy="983550"/>
            </a:xfrm>
            <a:custGeom>
              <a:avLst/>
              <a:gdLst>
                <a:gd name="T0" fmla="*/ 0 w 463"/>
                <a:gd name="T1" fmla="*/ 403 h 403"/>
                <a:gd name="T2" fmla="*/ 232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2" y="0"/>
                  </a:lnTo>
                  <a:lnTo>
                    <a:pt x="463" y="403"/>
                  </a:lnTo>
                  <a:lnTo>
                    <a:pt x="0" y="403"/>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1" name="Freeform 72"/>
            <p:cNvSpPr>
              <a:spLocks/>
            </p:cNvSpPr>
            <p:nvPr/>
          </p:nvSpPr>
          <p:spPr bwMode="auto">
            <a:xfrm rot="5400000">
              <a:off x="1885338" y="2395357"/>
              <a:ext cx="1127543" cy="983550"/>
            </a:xfrm>
            <a:custGeom>
              <a:avLst/>
              <a:gdLst>
                <a:gd name="T0" fmla="*/ 0 w 462"/>
                <a:gd name="T1" fmla="*/ 403 h 403"/>
                <a:gd name="T2" fmla="*/ 232 w 462"/>
                <a:gd name="T3" fmla="*/ 0 h 403"/>
                <a:gd name="T4" fmla="*/ 462 w 462"/>
                <a:gd name="T5" fmla="*/ 403 h 403"/>
                <a:gd name="T6" fmla="*/ 0 w 462"/>
                <a:gd name="T7" fmla="*/ 403 h 403"/>
              </a:gdLst>
              <a:ahLst/>
              <a:cxnLst>
                <a:cxn ang="0">
                  <a:pos x="T0" y="T1"/>
                </a:cxn>
                <a:cxn ang="0">
                  <a:pos x="T2" y="T3"/>
                </a:cxn>
                <a:cxn ang="0">
                  <a:pos x="T4" y="T5"/>
                </a:cxn>
                <a:cxn ang="0">
                  <a:pos x="T6" y="T7"/>
                </a:cxn>
              </a:cxnLst>
              <a:rect l="0" t="0" r="r" b="b"/>
              <a:pathLst>
                <a:path w="462" h="403">
                  <a:moveTo>
                    <a:pt x="0" y="403"/>
                  </a:moveTo>
                  <a:lnTo>
                    <a:pt x="232" y="0"/>
                  </a:lnTo>
                  <a:lnTo>
                    <a:pt x="462"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5" name="Freeform 78"/>
            <p:cNvSpPr>
              <a:spLocks/>
            </p:cNvSpPr>
            <p:nvPr/>
          </p:nvSpPr>
          <p:spPr bwMode="auto">
            <a:xfrm rot="5400000">
              <a:off x="903011" y="-427161"/>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6" name="Freeform 79"/>
            <p:cNvSpPr>
              <a:spLocks/>
            </p:cNvSpPr>
            <p:nvPr/>
          </p:nvSpPr>
          <p:spPr bwMode="auto">
            <a:xfrm rot="5400000">
              <a:off x="903011" y="13905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7" name="Freeform 80"/>
            <p:cNvSpPr>
              <a:spLocks/>
            </p:cNvSpPr>
            <p:nvPr/>
          </p:nvSpPr>
          <p:spPr bwMode="auto">
            <a:xfrm rot="5400000">
              <a:off x="903011" y="1269034"/>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8" name="Freeform 81"/>
            <p:cNvSpPr>
              <a:spLocks/>
            </p:cNvSpPr>
            <p:nvPr/>
          </p:nvSpPr>
          <p:spPr bwMode="auto">
            <a:xfrm rot="5400000">
              <a:off x="903011" y="1835246"/>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9" name="Freeform 82"/>
            <p:cNvSpPr>
              <a:spLocks/>
            </p:cNvSpPr>
            <p:nvPr/>
          </p:nvSpPr>
          <p:spPr bwMode="auto">
            <a:xfrm rot="5400000">
              <a:off x="904231" y="2397798"/>
              <a:ext cx="1127543" cy="978669"/>
            </a:xfrm>
            <a:custGeom>
              <a:avLst/>
              <a:gdLst>
                <a:gd name="T0" fmla="*/ 462 w 462"/>
                <a:gd name="T1" fmla="*/ 0 h 401"/>
                <a:gd name="T2" fmla="*/ 232 w 462"/>
                <a:gd name="T3" fmla="*/ 401 h 401"/>
                <a:gd name="T4" fmla="*/ 0 w 462"/>
                <a:gd name="T5" fmla="*/ 0 h 401"/>
                <a:gd name="T6" fmla="*/ 462 w 462"/>
                <a:gd name="T7" fmla="*/ 0 h 401"/>
              </a:gdLst>
              <a:ahLst/>
              <a:cxnLst>
                <a:cxn ang="0">
                  <a:pos x="T0" y="T1"/>
                </a:cxn>
                <a:cxn ang="0">
                  <a:pos x="T2" y="T3"/>
                </a:cxn>
                <a:cxn ang="0">
                  <a:pos x="T4" y="T5"/>
                </a:cxn>
                <a:cxn ang="0">
                  <a:pos x="T6" y="T7"/>
                </a:cxn>
              </a:cxnLst>
              <a:rect l="0" t="0" r="r" b="b"/>
              <a:pathLst>
                <a:path w="462" h="401">
                  <a:moveTo>
                    <a:pt x="462" y="0"/>
                  </a:moveTo>
                  <a:lnTo>
                    <a:pt x="232" y="401"/>
                  </a:lnTo>
                  <a:lnTo>
                    <a:pt x="0" y="0"/>
                  </a:lnTo>
                  <a:lnTo>
                    <a:pt x="462"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2" name="Freeform 87"/>
            <p:cNvSpPr>
              <a:spLocks/>
            </p:cNvSpPr>
            <p:nvPr userDrawn="1"/>
          </p:nvSpPr>
          <p:spPr bwMode="auto">
            <a:xfrm rot="5400000">
              <a:off x="-76879" y="-99215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3" name="Freeform 88"/>
            <p:cNvSpPr>
              <a:spLocks/>
            </p:cNvSpPr>
            <p:nvPr/>
          </p:nvSpPr>
          <p:spPr bwMode="auto">
            <a:xfrm rot="5400000">
              <a:off x="-75658" y="-427161"/>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4" name="Freeform 89"/>
            <p:cNvSpPr>
              <a:spLocks/>
            </p:cNvSpPr>
            <p:nvPr/>
          </p:nvSpPr>
          <p:spPr bwMode="auto">
            <a:xfrm rot="5400000">
              <a:off x="-75658" y="139052"/>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5" name="Freeform 90"/>
            <p:cNvSpPr>
              <a:spLocks/>
            </p:cNvSpPr>
            <p:nvPr/>
          </p:nvSpPr>
          <p:spPr bwMode="auto">
            <a:xfrm rot="5400000">
              <a:off x="-76879" y="704042"/>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6" name="Freeform 91"/>
            <p:cNvSpPr>
              <a:spLocks/>
            </p:cNvSpPr>
            <p:nvPr/>
          </p:nvSpPr>
          <p:spPr bwMode="auto">
            <a:xfrm rot="5400000">
              <a:off x="-75658" y="1269034"/>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68" name="Freeform 39"/>
            <p:cNvSpPr>
              <a:spLocks/>
            </p:cNvSpPr>
            <p:nvPr userDrawn="1"/>
          </p:nvSpPr>
          <p:spPr bwMode="auto">
            <a:xfrm rot="5400000">
              <a:off x="11674461" y="-427161"/>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0" name="Freeform 41"/>
            <p:cNvSpPr>
              <a:spLocks/>
            </p:cNvSpPr>
            <p:nvPr userDrawn="1"/>
          </p:nvSpPr>
          <p:spPr bwMode="auto">
            <a:xfrm rot="5400000">
              <a:off x="11675682" y="704043"/>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1" name="Freeform 42"/>
            <p:cNvSpPr>
              <a:spLocks/>
            </p:cNvSpPr>
            <p:nvPr userDrawn="1"/>
          </p:nvSpPr>
          <p:spPr bwMode="auto">
            <a:xfrm rot="5400000">
              <a:off x="11676901" y="126903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2" name="Freeform 43"/>
            <p:cNvSpPr>
              <a:spLocks/>
            </p:cNvSpPr>
            <p:nvPr userDrawn="1"/>
          </p:nvSpPr>
          <p:spPr bwMode="auto">
            <a:xfrm rot="5400000">
              <a:off x="11675682" y="1834025"/>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6" name="Freeform 48"/>
            <p:cNvSpPr>
              <a:spLocks/>
            </p:cNvSpPr>
            <p:nvPr userDrawn="1"/>
          </p:nvSpPr>
          <p:spPr bwMode="auto">
            <a:xfrm rot="5400000">
              <a:off x="10699455" y="-992154"/>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7" name="Freeform 49"/>
            <p:cNvSpPr>
              <a:spLocks/>
            </p:cNvSpPr>
            <p:nvPr userDrawn="1"/>
          </p:nvSpPr>
          <p:spPr bwMode="auto">
            <a:xfrm rot="5400000">
              <a:off x="10698234" y="-42716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9" name="Freeform 51"/>
            <p:cNvSpPr>
              <a:spLocks/>
            </p:cNvSpPr>
            <p:nvPr userDrawn="1"/>
          </p:nvSpPr>
          <p:spPr bwMode="auto">
            <a:xfrm rot="5400000">
              <a:off x="10699455" y="704043"/>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0" name="Freeform 52"/>
            <p:cNvSpPr>
              <a:spLocks/>
            </p:cNvSpPr>
            <p:nvPr userDrawn="1"/>
          </p:nvSpPr>
          <p:spPr bwMode="auto">
            <a:xfrm rot="5400000">
              <a:off x="10699455" y="1834024"/>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5" name="Freeform 59"/>
            <p:cNvSpPr>
              <a:spLocks/>
            </p:cNvSpPr>
            <p:nvPr userDrawn="1"/>
          </p:nvSpPr>
          <p:spPr bwMode="auto">
            <a:xfrm rot="5400000">
              <a:off x="9719566" y="-993374"/>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6" name="Freeform 60"/>
            <p:cNvSpPr>
              <a:spLocks/>
            </p:cNvSpPr>
            <p:nvPr userDrawn="1"/>
          </p:nvSpPr>
          <p:spPr bwMode="auto">
            <a:xfrm rot="5400000">
              <a:off x="9718345" y="-428381"/>
              <a:ext cx="1132424" cy="981109"/>
            </a:xfrm>
            <a:custGeom>
              <a:avLst/>
              <a:gdLst>
                <a:gd name="T0" fmla="*/ 464 w 464"/>
                <a:gd name="T1" fmla="*/ 0 h 402"/>
                <a:gd name="T2" fmla="*/ 232 w 464"/>
                <a:gd name="T3" fmla="*/ 402 h 402"/>
                <a:gd name="T4" fmla="*/ 0 w 464"/>
                <a:gd name="T5" fmla="*/ 0 h 402"/>
                <a:gd name="T6" fmla="*/ 464 w 464"/>
                <a:gd name="T7" fmla="*/ 0 h 402"/>
              </a:gdLst>
              <a:ahLst/>
              <a:cxnLst>
                <a:cxn ang="0">
                  <a:pos x="T0" y="T1"/>
                </a:cxn>
                <a:cxn ang="0">
                  <a:pos x="T2" y="T3"/>
                </a:cxn>
                <a:cxn ang="0">
                  <a:pos x="T4" y="T5"/>
                </a:cxn>
                <a:cxn ang="0">
                  <a:pos x="T6" y="T7"/>
                </a:cxn>
              </a:cxnLst>
              <a:rect l="0" t="0" r="r" b="b"/>
              <a:pathLst>
                <a:path w="464" h="402">
                  <a:moveTo>
                    <a:pt x="464" y="0"/>
                  </a:moveTo>
                  <a:lnTo>
                    <a:pt x="232" y="402"/>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7" name="Freeform 61"/>
            <p:cNvSpPr>
              <a:spLocks/>
            </p:cNvSpPr>
            <p:nvPr userDrawn="1"/>
          </p:nvSpPr>
          <p:spPr bwMode="auto">
            <a:xfrm rot="5400000">
              <a:off x="9719566" y="702823"/>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8" name="Freeform 62"/>
            <p:cNvSpPr>
              <a:spLocks/>
            </p:cNvSpPr>
            <p:nvPr userDrawn="1"/>
          </p:nvSpPr>
          <p:spPr bwMode="auto">
            <a:xfrm rot="5400000">
              <a:off x="9718345" y="1267813"/>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9" name="Freeform 63"/>
            <p:cNvSpPr>
              <a:spLocks/>
            </p:cNvSpPr>
            <p:nvPr userDrawn="1"/>
          </p:nvSpPr>
          <p:spPr bwMode="auto">
            <a:xfrm rot="5400000">
              <a:off x="9719566" y="2399017"/>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1" name="Freeform 66"/>
            <p:cNvSpPr>
              <a:spLocks/>
            </p:cNvSpPr>
            <p:nvPr userDrawn="1"/>
          </p:nvSpPr>
          <p:spPr bwMode="auto">
            <a:xfrm rot="5400000">
              <a:off x="8737236" y="-994594"/>
              <a:ext cx="1129983" cy="983550"/>
            </a:xfrm>
            <a:custGeom>
              <a:avLst/>
              <a:gdLst>
                <a:gd name="T0" fmla="*/ 463 w 463"/>
                <a:gd name="T1" fmla="*/ 0 h 403"/>
                <a:gd name="T2" fmla="*/ 231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1" y="403"/>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2" name="Freeform 67"/>
            <p:cNvSpPr>
              <a:spLocks/>
            </p:cNvSpPr>
            <p:nvPr userDrawn="1"/>
          </p:nvSpPr>
          <p:spPr bwMode="auto">
            <a:xfrm rot="5400000">
              <a:off x="8736016" y="-429602"/>
              <a:ext cx="1132424" cy="983550"/>
            </a:xfrm>
            <a:custGeom>
              <a:avLst/>
              <a:gdLst>
                <a:gd name="T0" fmla="*/ 0 w 464"/>
                <a:gd name="T1" fmla="*/ 403 h 403"/>
                <a:gd name="T2" fmla="*/ 232 w 464"/>
                <a:gd name="T3" fmla="*/ 0 h 403"/>
                <a:gd name="T4" fmla="*/ 464 w 464"/>
                <a:gd name="T5" fmla="*/ 403 h 403"/>
                <a:gd name="T6" fmla="*/ 0 w 464"/>
                <a:gd name="T7" fmla="*/ 403 h 403"/>
              </a:gdLst>
              <a:ahLst/>
              <a:cxnLst>
                <a:cxn ang="0">
                  <a:pos x="T0" y="T1"/>
                </a:cxn>
                <a:cxn ang="0">
                  <a:pos x="T2" y="T3"/>
                </a:cxn>
                <a:cxn ang="0">
                  <a:pos x="T4" y="T5"/>
                </a:cxn>
                <a:cxn ang="0">
                  <a:pos x="T6" y="T7"/>
                </a:cxn>
              </a:cxnLst>
              <a:rect l="0" t="0" r="r" b="b"/>
              <a:pathLst>
                <a:path w="464" h="403">
                  <a:moveTo>
                    <a:pt x="0" y="403"/>
                  </a:moveTo>
                  <a:lnTo>
                    <a:pt x="232" y="0"/>
                  </a:lnTo>
                  <a:lnTo>
                    <a:pt x="464"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3" name="Freeform 68"/>
            <p:cNvSpPr>
              <a:spLocks/>
            </p:cNvSpPr>
            <p:nvPr userDrawn="1"/>
          </p:nvSpPr>
          <p:spPr bwMode="auto">
            <a:xfrm rot="5400000">
              <a:off x="8737236" y="135390"/>
              <a:ext cx="1129983" cy="983550"/>
            </a:xfrm>
            <a:custGeom>
              <a:avLst/>
              <a:gdLst>
                <a:gd name="T0" fmla="*/ 463 w 463"/>
                <a:gd name="T1" fmla="*/ 0 h 403"/>
                <a:gd name="T2" fmla="*/ 232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2" y="403"/>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4" name="Freeform 69"/>
            <p:cNvSpPr>
              <a:spLocks/>
            </p:cNvSpPr>
            <p:nvPr userDrawn="1"/>
          </p:nvSpPr>
          <p:spPr bwMode="auto">
            <a:xfrm rot="5400000">
              <a:off x="8737236" y="701602"/>
              <a:ext cx="1129983" cy="983550"/>
            </a:xfrm>
            <a:custGeom>
              <a:avLst/>
              <a:gdLst>
                <a:gd name="T0" fmla="*/ 0 w 463"/>
                <a:gd name="T1" fmla="*/ 403 h 403"/>
                <a:gd name="T2" fmla="*/ 231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1" y="0"/>
                  </a:lnTo>
                  <a:lnTo>
                    <a:pt x="463"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5" name="Freeform 70"/>
            <p:cNvSpPr>
              <a:spLocks/>
            </p:cNvSpPr>
            <p:nvPr userDrawn="1"/>
          </p:nvSpPr>
          <p:spPr bwMode="auto">
            <a:xfrm rot="5400000">
              <a:off x="8736016" y="1266593"/>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6" name="Freeform 71"/>
            <p:cNvSpPr>
              <a:spLocks/>
            </p:cNvSpPr>
            <p:nvPr userDrawn="1"/>
          </p:nvSpPr>
          <p:spPr bwMode="auto">
            <a:xfrm rot="5400000">
              <a:off x="8737236" y="1831584"/>
              <a:ext cx="1129983" cy="983550"/>
            </a:xfrm>
            <a:custGeom>
              <a:avLst/>
              <a:gdLst>
                <a:gd name="T0" fmla="*/ 0 w 463"/>
                <a:gd name="T1" fmla="*/ 403 h 403"/>
                <a:gd name="T2" fmla="*/ 232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2" y="0"/>
                  </a:lnTo>
                  <a:lnTo>
                    <a:pt x="463" y="403"/>
                  </a:lnTo>
                  <a:lnTo>
                    <a:pt x="0" y="403"/>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0" name="Freeform 77"/>
            <p:cNvSpPr>
              <a:spLocks/>
            </p:cNvSpPr>
            <p:nvPr userDrawn="1"/>
          </p:nvSpPr>
          <p:spPr bwMode="auto">
            <a:xfrm rot="5400000">
              <a:off x="7756129" y="-992154"/>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1" name="Freeform 78"/>
            <p:cNvSpPr>
              <a:spLocks/>
            </p:cNvSpPr>
            <p:nvPr userDrawn="1"/>
          </p:nvSpPr>
          <p:spPr bwMode="auto">
            <a:xfrm rot="5400000">
              <a:off x="7756129" y="137831"/>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2" name="Freeform 79"/>
            <p:cNvSpPr>
              <a:spLocks/>
            </p:cNvSpPr>
            <p:nvPr userDrawn="1"/>
          </p:nvSpPr>
          <p:spPr bwMode="auto">
            <a:xfrm rot="5400000">
              <a:off x="7756129" y="704043"/>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3" name="Freeform 80"/>
            <p:cNvSpPr>
              <a:spLocks/>
            </p:cNvSpPr>
            <p:nvPr userDrawn="1"/>
          </p:nvSpPr>
          <p:spPr bwMode="auto">
            <a:xfrm rot="5400000">
              <a:off x="7756129" y="1834025"/>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4" name="Freeform 81"/>
            <p:cNvSpPr>
              <a:spLocks/>
            </p:cNvSpPr>
            <p:nvPr userDrawn="1"/>
          </p:nvSpPr>
          <p:spPr bwMode="auto">
            <a:xfrm rot="5400000">
              <a:off x="7756129" y="2400237"/>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7" name="Freeform 86"/>
            <p:cNvSpPr>
              <a:spLocks/>
            </p:cNvSpPr>
            <p:nvPr userDrawn="1"/>
          </p:nvSpPr>
          <p:spPr bwMode="auto">
            <a:xfrm rot="5400000">
              <a:off x="6777460" y="-992154"/>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8" name="Freeform 87"/>
            <p:cNvSpPr>
              <a:spLocks/>
            </p:cNvSpPr>
            <p:nvPr userDrawn="1"/>
          </p:nvSpPr>
          <p:spPr bwMode="auto">
            <a:xfrm rot="5400000">
              <a:off x="6776239" y="-427161"/>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9" name="Freeform 88"/>
            <p:cNvSpPr>
              <a:spLocks/>
            </p:cNvSpPr>
            <p:nvPr userDrawn="1"/>
          </p:nvSpPr>
          <p:spPr bwMode="auto">
            <a:xfrm rot="5400000">
              <a:off x="6777460" y="137831"/>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10" name="Freeform 89"/>
            <p:cNvSpPr>
              <a:spLocks/>
            </p:cNvSpPr>
            <p:nvPr userDrawn="1"/>
          </p:nvSpPr>
          <p:spPr bwMode="auto">
            <a:xfrm rot="5400000">
              <a:off x="6777460" y="704043"/>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11" name="Freeform 90"/>
            <p:cNvSpPr>
              <a:spLocks/>
            </p:cNvSpPr>
            <p:nvPr userDrawn="1"/>
          </p:nvSpPr>
          <p:spPr bwMode="auto">
            <a:xfrm rot="5400000">
              <a:off x="6776239" y="1269033"/>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12" name="Freeform 91"/>
            <p:cNvSpPr>
              <a:spLocks/>
            </p:cNvSpPr>
            <p:nvPr userDrawn="1"/>
          </p:nvSpPr>
          <p:spPr bwMode="auto">
            <a:xfrm rot="5400000">
              <a:off x="6777460" y="1834025"/>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grpSp>
      <p:sp>
        <p:nvSpPr>
          <p:cNvPr id="6" name="Pentagon 5"/>
          <p:cNvSpPr/>
          <p:nvPr userDrawn="1"/>
        </p:nvSpPr>
        <p:spPr>
          <a:xfrm rot="10800000">
            <a:off x="11464428" y="510908"/>
            <a:ext cx="727571" cy="443430"/>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Slide Number Placeholder 4"/>
          <p:cNvSpPr>
            <a:spLocks noGrp="1"/>
          </p:cNvSpPr>
          <p:nvPr userDrawn="1">
            <p:ph type="sldNum" sz="quarter" idx="12"/>
          </p:nvPr>
        </p:nvSpPr>
        <p:spPr>
          <a:xfrm>
            <a:off x="11586259" y="545146"/>
            <a:ext cx="472620" cy="365125"/>
          </a:xfrm>
          <a:prstGeom prst="rect">
            <a:avLst/>
          </a:prstGeom>
        </p:spPr>
        <p:txBody>
          <a:bodyPr/>
          <a:lstStyle>
            <a:lvl1pPr algn="r">
              <a:defRPr b="1">
                <a:solidFill>
                  <a:schemeClr val="bg1"/>
                </a:solidFill>
              </a:defRPr>
            </a:lvl1pPr>
          </a:lstStyle>
          <a:p>
            <a:fld id="{06BF0A5B-CA18-47D2-801E-5D97420A52F4}" type="slidenum">
              <a:rPr lang="id-ID" smtClean="0"/>
              <a:pPr/>
              <a:t>‹#›</a:t>
            </a:fld>
            <a:endParaRPr lang="id-ID" dirty="0"/>
          </a:p>
        </p:txBody>
      </p:sp>
    </p:spTree>
    <p:extLst>
      <p:ext uri="{BB962C8B-B14F-4D97-AF65-F5344CB8AC3E}">
        <p14:creationId xmlns:p14="http://schemas.microsoft.com/office/powerpoint/2010/main" val="118384114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grpSp>
        <p:nvGrpSpPr>
          <p:cNvPr id="3" name="Group 2"/>
          <p:cNvGrpSpPr/>
          <p:nvPr userDrawn="1"/>
        </p:nvGrpSpPr>
        <p:grpSpPr>
          <a:xfrm>
            <a:off x="-2" y="-432422"/>
            <a:ext cx="12732450" cy="5088586"/>
            <a:chOff x="-2" y="-1069030"/>
            <a:chExt cx="12732450" cy="5088586"/>
          </a:xfrm>
        </p:grpSpPr>
        <p:sp>
          <p:nvSpPr>
            <p:cNvPr id="169" name="Freeform 40"/>
            <p:cNvSpPr>
              <a:spLocks/>
            </p:cNvSpPr>
            <p:nvPr userDrawn="1"/>
          </p:nvSpPr>
          <p:spPr bwMode="auto">
            <a:xfrm rot="5400000">
              <a:off x="11678122" y="137830"/>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8" name="Freeform 50"/>
            <p:cNvSpPr>
              <a:spLocks/>
            </p:cNvSpPr>
            <p:nvPr userDrawn="1"/>
          </p:nvSpPr>
          <p:spPr bwMode="auto">
            <a:xfrm rot="5400000">
              <a:off x="10699455" y="137830"/>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6" name="Freeform 30"/>
            <p:cNvSpPr>
              <a:spLocks/>
            </p:cNvSpPr>
            <p:nvPr/>
          </p:nvSpPr>
          <p:spPr bwMode="auto">
            <a:xfrm rot="5400000">
              <a:off x="5802452" y="-992153"/>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0" name="Freeform 31"/>
            <p:cNvSpPr>
              <a:spLocks/>
            </p:cNvSpPr>
            <p:nvPr/>
          </p:nvSpPr>
          <p:spPr bwMode="auto">
            <a:xfrm rot="5400000">
              <a:off x="5803673" y="-4271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1" name="Freeform 32"/>
            <p:cNvSpPr>
              <a:spLocks/>
            </p:cNvSpPr>
            <p:nvPr/>
          </p:nvSpPr>
          <p:spPr bwMode="auto">
            <a:xfrm rot="5400000">
              <a:off x="5802452" y="704042"/>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2" name="Freeform 33"/>
            <p:cNvSpPr>
              <a:spLocks/>
            </p:cNvSpPr>
            <p:nvPr/>
          </p:nvSpPr>
          <p:spPr bwMode="auto">
            <a:xfrm rot="5400000">
              <a:off x="5803673" y="1269033"/>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9" name="Freeform 34"/>
            <p:cNvSpPr>
              <a:spLocks/>
            </p:cNvSpPr>
            <p:nvPr/>
          </p:nvSpPr>
          <p:spPr bwMode="auto">
            <a:xfrm rot="5400000">
              <a:off x="5804893" y="2397797"/>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0" name="Freeform 35"/>
            <p:cNvSpPr>
              <a:spLocks/>
            </p:cNvSpPr>
            <p:nvPr/>
          </p:nvSpPr>
          <p:spPr bwMode="auto">
            <a:xfrm rot="5400000">
              <a:off x="5803673" y="2965230"/>
              <a:ext cx="1129983" cy="978669"/>
            </a:xfrm>
            <a:custGeom>
              <a:avLst/>
              <a:gdLst>
                <a:gd name="T0" fmla="*/ 463 w 463"/>
                <a:gd name="T1" fmla="*/ 0 h 401"/>
                <a:gd name="T2" fmla="*/ 230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0" y="401"/>
                  </a:lnTo>
                  <a:lnTo>
                    <a:pt x="0" y="0"/>
                  </a:lnTo>
                  <a:lnTo>
                    <a:pt x="463" y="0"/>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7" name="Freeform 39"/>
            <p:cNvSpPr>
              <a:spLocks/>
            </p:cNvSpPr>
            <p:nvPr/>
          </p:nvSpPr>
          <p:spPr bwMode="auto">
            <a:xfrm rot="5400000">
              <a:off x="4821343" y="-992152"/>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8" name="Freeform 40"/>
            <p:cNvSpPr>
              <a:spLocks/>
            </p:cNvSpPr>
            <p:nvPr/>
          </p:nvSpPr>
          <p:spPr bwMode="auto">
            <a:xfrm rot="5400000">
              <a:off x="4825004" y="-427162"/>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7" name="Freeform 41"/>
            <p:cNvSpPr>
              <a:spLocks/>
            </p:cNvSpPr>
            <p:nvPr/>
          </p:nvSpPr>
          <p:spPr bwMode="auto">
            <a:xfrm rot="5400000">
              <a:off x="4822564" y="13905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8" name="Freeform 42"/>
            <p:cNvSpPr>
              <a:spLocks/>
            </p:cNvSpPr>
            <p:nvPr/>
          </p:nvSpPr>
          <p:spPr bwMode="auto">
            <a:xfrm rot="5400000">
              <a:off x="4823783" y="704041"/>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6" name="Freeform 43"/>
            <p:cNvSpPr>
              <a:spLocks/>
            </p:cNvSpPr>
            <p:nvPr/>
          </p:nvSpPr>
          <p:spPr bwMode="auto">
            <a:xfrm rot="5400000">
              <a:off x="4822564" y="1269034"/>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7" name="Freeform 44"/>
            <p:cNvSpPr>
              <a:spLocks/>
            </p:cNvSpPr>
            <p:nvPr/>
          </p:nvSpPr>
          <p:spPr bwMode="auto">
            <a:xfrm rot="5400000">
              <a:off x="4825004" y="1835245"/>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8" name="Freeform 45"/>
            <p:cNvSpPr>
              <a:spLocks/>
            </p:cNvSpPr>
            <p:nvPr/>
          </p:nvSpPr>
          <p:spPr bwMode="auto">
            <a:xfrm rot="5400000">
              <a:off x="4825004" y="2965230"/>
              <a:ext cx="1129983" cy="978669"/>
            </a:xfrm>
            <a:custGeom>
              <a:avLst/>
              <a:gdLst>
                <a:gd name="T0" fmla="*/ 0 w 463"/>
                <a:gd name="T1" fmla="*/ 401 h 401"/>
                <a:gd name="T2" fmla="*/ 230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0" y="0"/>
                  </a:lnTo>
                  <a:lnTo>
                    <a:pt x="463" y="401"/>
                  </a:lnTo>
                  <a:lnTo>
                    <a:pt x="0" y="401"/>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1" name="Freeform 49"/>
            <p:cNvSpPr>
              <a:spLocks/>
            </p:cNvSpPr>
            <p:nvPr/>
          </p:nvSpPr>
          <p:spPr bwMode="auto">
            <a:xfrm rot="5400000">
              <a:off x="3845116" y="-992153"/>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2" name="Freeform 50"/>
            <p:cNvSpPr>
              <a:spLocks/>
            </p:cNvSpPr>
            <p:nvPr/>
          </p:nvSpPr>
          <p:spPr bwMode="auto">
            <a:xfrm rot="5400000">
              <a:off x="3846337" y="-4271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3" name="Freeform 51"/>
            <p:cNvSpPr>
              <a:spLocks/>
            </p:cNvSpPr>
            <p:nvPr/>
          </p:nvSpPr>
          <p:spPr bwMode="auto">
            <a:xfrm rot="5400000">
              <a:off x="3846337" y="139052"/>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4" name="Freeform 52"/>
            <p:cNvSpPr>
              <a:spLocks/>
            </p:cNvSpPr>
            <p:nvPr/>
          </p:nvSpPr>
          <p:spPr bwMode="auto">
            <a:xfrm rot="5400000">
              <a:off x="3846337" y="1269033"/>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5" name="Freeform 53"/>
            <p:cNvSpPr>
              <a:spLocks/>
            </p:cNvSpPr>
            <p:nvPr/>
          </p:nvSpPr>
          <p:spPr bwMode="auto">
            <a:xfrm rot="5400000">
              <a:off x="3846337" y="1835245"/>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6" name="Freeform 54"/>
            <p:cNvSpPr>
              <a:spLocks/>
            </p:cNvSpPr>
            <p:nvPr/>
          </p:nvSpPr>
          <p:spPr bwMode="auto">
            <a:xfrm rot="5400000">
              <a:off x="3847557" y="2397798"/>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7" name="Freeform 55"/>
            <p:cNvSpPr>
              <a:spLocks/>
            </p:cNvSpPr>
            <p:nvPr/>
          </p:nvSpPr>
          <p:spPr bwMode="auto">
            <a:xfrm rot="5400000">
              <a:off x="3846337" y="2965229"/>
              <a:ext cx="1129983" cy="978669"/>
            </a:xfrm>
            <a:custGeom>
              <a:avLst/>
              <a:gdLst>
                <a:gd name="T0" fmla="*/ 463 w 463"/>
                <a:gd name="T1" fmla="*/ 0 h 401"/>
                <a:gd name="T2" fmla="*/ 230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0"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0" name="Freeform 60"/>
            <p:cNvSpPr>
              <a:spLocks/>
            </p:cNvSpPr>
            <p:nvPr/>
          </p:nvSpPr>
          <p:spPr bwMode="auto">
            <a:xfrm rot="5400000">
              <a:off x="2865227" y="-993372"/>
              <a:ext cx="1132424" cy="981109"/>
            </a:xfrm>
            <a:custGeom>
              <a:avLst/>
              <a:gdLst>
                <a:gd name="T0" fmla="*/ 464 w 464"/>
                <a:gd name="T1" fmla="*/ 0 h 402"/>
                <a:gd name="T2" fmla="*/ 232 w 464"/>
                <a:gd name="T3" fmla="*/ 402 h 402"/>
                <a:gd name="T4" fmla="*/ 0 w 464"/>
                <a:gd name="T5" fmla="*/ 0 h 402"/>
                <a:gd name="T6" fmla="*/ 464 w 464"/>
                <a:gd name="T7" fmla="*/ 0 h 402"/>
              </a:gdLst>
              <a:ahLst/>
              <a:cxnLst>
                <a:cxn ang="0">
                  <a:pos x="T0" y="T1"/>
                </a:cxn>
                <a:cxn ang="0">
                  <a:pos x="T2" y="T3"/>
                </a:cxn>
                <a:cxn ang="0">
                  <a:pos x="T4" y="T5"/>
                </a:cxn>
                <a:cxn ang="0">
                  <a:pos x="T6" y="T7"/>
                </a:cxn>
              </a:cxnLst>
              <a:rect l="0" t="0" r="r" b="b"/>
              <a:pathLst>
                <a:path w="464" h="402">
                  <a:moveTo>
                    <a:pt x="464" y="0"/>
                  </a:moveTo>
                  <a:lnTo>
                    <a:pt x="232" y="402"/>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1" name="Freeform 61"/>
            <p:cNvSpPr>
              <a:spLocks/>
            </p:cNvSpPr>
            <p:nvPr/>
          </p:nvSpPr>
          <p:spPr bwMode="auto">
            <a:xfrm rot="5400000">
              <a:off x="2866448" y="137832"/>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2" name="Freeform 62"/>
            <p:cNvSpPr>
              <a:spLocks/>
            </p:cNvSpPr>
            <p:nvPr/>
          </p:nvSpPr>
          <p:spPr bwMode="auto">
            <a:xfrm rot="5400000">
              <a:off x="2865227" y="702822"/>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3" name="Freeform 63"/>
            <p:cNvSpPr>
              <a:spLocks/>
            </p:cNvSpPr>
            <p:nvPr/>
          </p:nvSpPr>
          <p:spPr bwMode="auto">
            <a:xfrm rot="5400000">
              <a:off x="2866448" y="1834026"/>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4" name="Freeform 64"/>
            <p:cNvSpPr>
              <a:spLocks/>
            </p:cNvSpPr>
            <p:nvPr/>
          </p:nvSpPr>
          <p:spPr bwMode="auto">
            <a:xfrm rot="5400000">
              <a:off x="2867668" y="2396578"/>
              <a:ext cx="1127543" cy="981109"/>
            </a:xfrm>
            <a:custGeom>
              <a:avLst/>
              <a:gdLst>
                <a:gd name="T0" fmla="*/ 462 w 462"/>
                <a:gd name="T1" fmla="*/ 0 h 402"/>
                <a:gd name="T2" fmla="*/ 232 w 462"/>
                <a:gd name="T3" fmla="*/ 402 h 402"/>
                <a:gd name="T4" fmla="*/ 0 w 462"/>
                <a:gd name="T5" fmla="*/ 0 h 402"/>
                <a:gd name="T6" fmla="*/ 462 w 462"/>
                <a:gd name="T7" fmla="*/ 0 h 402"/>
              </a:gdLst>
              <a:ahLst/>
              <a:cxnLst>
                <a:cxn ang="0">
                  <a:pos x="T0" y="T1"/>
                </a:cxn>
                <a:cxn ang="0">
                  <a:pos x="T2" y="T3"/>
                </a:cxn>
                <a:cxn ang="0">
                  <a:pos x="T4" y="T5"/>
                </a:cxn>
                <a:cxn ang="0">
                  <a:pos x="T6" y="T7"/>
                </a:cxn>
              </a:cxnLst>
              <a:rect l="0" t="0" r="r" b="b"/>
              <a:pathLst>
                <a:path w="462" h="402">
                  <a:moveTo>
                    <a:pt x="462" y="0"/>
                  </a:moveTo>
                  <a:lnTo>
                    <a:pt x="232" y="402"/>
                  </a:lnTo>
                  <a:lnTo>
                    <a:pt x="0" y="0"/>
                  </a:lnTo>
                  <a:lnTo>
                    <a:pt x="462"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6" name="Freeform 67"/>
            <p:cNvSpPr>
              <a:spLocks/>
            </p:cNvSpPr>
            <p:nvPr/>
          </p:nvSpPr>
          <p:spPr bwMode="auto">
            <a:xfrm rot="5400000">
              <a:off x="1882898" y="-994593"/>
              <a:ext cx="1132424" cy="983550"/>
            </a:xfrm>
            <a:custGeom>
              <a:avLst/>
              <a:gdLst>
                <a:gd name="T0" fmla="*/ 0 w 464"/>
                <a:gd name="T1" fmla="*/ 403 h 403"/>
                <a:gd name="T2" fmla="*/ 232 w 464"/>
                <a:gd name="T3" fmla="*/ 0 h 403"/>
                <a:gd name="T4" fmla="*/ 464 w 464"/>
                <a:gd name="T5" fmla="*/ 403 h 403"/>
                <a:gd name="T6" fmla="*/ 0 w 464"/>
                <a:gd name="T7" fmla="*/ 403 h 403"/>
              </a:gdLst>
              <a:ahLst/>
              <a:cxnLst>
                <a:cxn ang="0">
                  <a:pos x="T0" y="T1"/>
                </a:cxn>
                <a:cxn ang="0">
                  <a:pos x="T2" y="T3"/>
                </a:cxn>
                <a:cxn ang="0">
                  <a:pos x="T4" y="T5"/>
                </a:cxn>
                <a:cxn ang="0">
                  <a:pos x="T6" y="T7"/>
                </a:cxn>
              </a:cxnLst>
              <a:rect l="0" t="0" r="r" b="b"/>
              <a:pathLst>
                <a:path w="464" h="403">
                  <a:moveTo>
                    <a:pt x="0" y="403"/>
                  </a:moveTo>
                  <a:lnTo>
                    <a:pt x="232" y="0"/>
                  </a:lnTo>
                  <a:lnTo>
                    <a:pt x="464"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7" name="Freeform 68"/>
            <p:cNvSpPr>
              <a:spLocks/>
            </p:cNvSpPr>
            <p:nvPr/>
          </p:nvSpPr>
          <p:spPr bwMode="auto">
            <a:xfrm rot="5400000">
              <a:off x="1884118" y="-429601"/>
              <a:ext cx="1129983" cy="983550"/>
            </a:xfrm>
            <a:custGeom>
              <a:avLst/>
              <a:gdLst>
                <a:gd name="T0" fmla="*/ 463 w 463"/>
                <a:gd name="T1" fmla="*/ 0 h 403"/>
                <a:gd name="T2" fmla="*/ 232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2" y="403"/>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8" name="Freeform 69"/>
            <p:cNvSpPr>
              <a:spLocks/>
            </p:cNvSpPr>
            <p:nvPr/>
          </p:nvSpPr>
          <p:spPr bwMode="auto">
            <a:xfrm rot="5400000">
              <a:off x="1884118" y="136611"/>
              <a:ext cx="1129983" cy="983550"/>
            </a:xfrm>
            <a:custGeom>
              <a:avLst/>
              <a:gdLst>
                <a:gd name="T0" fmla="*/ 0 w 463"/>
                <a:gd name="T1" fmla="*/ 403 h 403"/>
                <a:gd name="T2" fmla="*/ 231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1" y="0"/>
                  </a:lnTo>
                  <a:lnTo>
                    <a:pt x="463"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9" name="Freeform 70"/>
            <p:cNvSpPr>
              <a:spLocks/>
            </p:cNvSpPr>
            <p:nvPr/>
          </p:nvSpPr>
          <p:spPr bwMode="auto">
            <a:xfrm rot="5400000">
              <a:off x="1882898" y="701602"/>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0" name="Freeform 71"/>
            <p:cNvSpPr>
              <a:spLocks/>
            </p:cNvSpPr>
            <p:nvPr/>
          </p:nvSpPr>
          <p:spPr bwMode="auto">
            <a:xfrm rot="5400000">
              <a:off x="1884118" y="1266593"/>
              <a:ext cx="1129983" cy="983550"/>
            </a:xfrm>
            <a:custGeom>
              <a:avLst/>
              <a:gdLst>
                <a:gd name="T0" fmla="*/ 0 w 463"/>
                <a:gd name="T1" fmla="*/ 403 h 403"/>
                <a:gd name="T2" fmla="*/ 232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2" y="0"/>
                  </a:lnTo>
                  <a:lnTo>
                    <a:pt x="463" y="403"/>
                  </a:lnTo>
                  <a:lnTo>
                    <a:pt x="0" y="403"/>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1" name="Freeform 72"/>
            <p:cNvSpPr>
              <a:spLocks/>
            </p:cNvSpPr>
            <p:nvPr/>
          </p:nvSpPr>
          <p:spPr bwMode="auto">
            <a:xfrm rot="5400000">
              <a:off x="1885338" y="2395357"/>
              <a:ext cx="1127543" cy="983550"/>
            </a:xfrm>
            <a:custGeom>
              <a:avLst/>
              <a:gdLst>
                <a:gd name="T0" fmla="*/ 0 w 462"/>
                <a:gd name="T1" fmla="*/ 403 h 403"/>
                <a:gd name="T2" fmla="*/ 232 w 462"/>
                <a:gd name="T3" fmla="*/ 0 h 403"/>
                <a:gd name="T4" fmla="*/ 462 w 462"/>
                <a:gd name="T5" fmla="*/ 403 h 403"/>
                <a:gd name="T6" fmla="*/ 0 w 462"/>
                <a:gd name="T7" fmla="*/ 403 h 403"/>
              </a:gdLst>
              <a:ahLst/>
              <a:cxnLst>
                <a:cxn ang="0">
                  <a:pos x="T0" y="T1"/>
                </a:cxn>
                <a:cxn ang="0">
                  <a:pos x="T2" y="T3"/>
                </a:cxn>
                <a:cxn ang="0">
                  <a:pos x="T4" y="T5"/>
                </a:cxn>
                <a:cxn ang="0">
                  <a:pos x="T6" y="T7"/>
                </a:cxn>
              </a:cxnLst>
              <a:rect l="0" t="0" r="r" b="b"/>
              <a:pathLst>
                <a:path w="462" h="403">
                  <a:moveTo>
                    <a:pt x="0" y="403"/>
                  </a:moveTo>
                  <a:lnTo>
                    <a:pt x="232" y="0"/>
                  </a:lnTo>
                  <a:lnTo>
                    <a:pt x="462"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2" name="Freeform 73"/>
            <p:cNvSpPr>
              <a:spLocks/>
            </p:cNvSpPr>
            <p:nvPr/>
          </p:nvSpPr>
          <p:spPr bwMode="auto">
            <a:xfrm rot="5400000">
              <a:off x="1884118" y="2962789"/>
              <a:ext cx="1129983" cy="983550"/>
            </a:xfrm>
            <a:custGeom>
              <a:avLst/>
              <a:gdLst>
                <a:gd name="T0" fmla="*/ 463 w 463"/>
                <a:gd name="T1" fmla="*/ 0 h 403"/>
                <a:gd name="T2" fmla="*/ 230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0" y="403"/>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5" name="Freeform 78"/>
            <p:cNvSpPr>
              <a:spLocks/>
            </p:cNvSpPr>
            <p:nvPr/>
          </p:nvSpPr>
          <p:spPr bwMode="auto">
            <a:xfrm rot="5400000">
              <a:off x="903011" y="-427161"/>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6" name="Freeform 79"/>
            <p:cNvSpPr>
              <a:spLocks/>
            </p:cNvSpPr>
            <p:nvPr/>
          </p:nvSpPr>
          <p:spPr bwMode="auto">
            <a:xfrm rot="5400000">
              <a:off x="903011" y="13905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7" name="Freeform 80"/>
            <p:cNvSpPr>
              <a:spLocks/>
            </p:cNvSpPr>
            <p:nvPr/>
          </p:nvSpPr>
          <p:spPr bwMode="auto">
            <a:xfrm rot="5400000">
              <a:off x="903011" y="1269034"/>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8" name="Freeform 81"/>
            <p:cNvSpPr>
              <a:spLocks/>
            </p:cNvSpPr>
            <p:nvPr/>
          </p:nvSpPr>
          <p:spPr bwMode="auto">
            <a:xfrm rot="5400000">
              <a:off x="903011" y="1835246"/>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9" name="Freeform 82"/>
            <p:cNvSpPr>
              <a:spLocks/>
            </p:cNvSpPr>
            <p:nvPr/>
          </p:nvSpPr>
          <p:spPr bwMode="auto">
            <a:xfrm rot="5400000">
              <a:off x="904231" y="2397798"/>
              <a:ext cx="1127543" cy="978669"/>
            </a:xfrm>
            <a:custGeom>
              <a:avLst/>
              <a:gdLst>
                <a:gd name="T0" fmla="*/ 462 w 462"/>
                <a:gd name="T1" fmla="*/ 0 h 401"/>
                <a:gd name="T2" fmla="*/ 232 w 462"/>
                <a:gd name="T3" fmla="*/ 401 h 401"/>
                <a:gd name="T4" fmla="*/ 0 w 462"/>
                <a:gd name="T5" fmla="*/ 0 h 401"/>
                <a:gd name="T6" fmla="*/ 462 w 462"/>
                <a:gd name="T7" fmla="*/ 0 h 401"/>
              </a:gdLst>
              <a:ahLst/>
              <a:cxnLst>
                <a:cxn ang="0">
                  <a:pos x="T0" y="T1"/>
                </a:cxn>
                <a:cxn ang="0">
                  <a:pos x="T2" y="T3"/>
                </a:cxn>
                <a:cxn ang="0">
                  <a:pos x="T4" y="T5"/>
                </a:cxn>
                <a:cxn ang="0">
                  <a:pos x="T6" y="T7"/>
                </a:cxn>
              </a:cxnLst>
              <a:rect l="0" t="0" r="r" b="b"/>
              <a:pathLst>
                <a:path w="462" h="401">
                  <a:moveTo>
                    <a:pt x="462" y="0"/>
                  </a:moveTo>
                  <a:lnTo>
                    <a:pt x="232" y="401"/>
                  </a:lnTo>
                  <a:lnTo>
                    <a:pt x="0" y="0"/>
                  </a:lnTo>
                  <a:lnTo>
                    <a:pt x="462"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0" name="Freeform 83"/>
            <p:cNvSpPr>
              <a:spLocks/>
            </p:cNvSpPr>
            <p:nvPr/>
          </p:nvSpPr>
          <p:spPr bwMode="auto">
            <a:xfrm rot="5400000">
              <a:off x="903011" y="2965230"/>
              <a:ext cx="1129983" cy="978669"/>
            </a:xfrm>
            <a:custGeom>
              <a:avLst/>
              <a:gdLst>
                <a:gd name="T0" fmla="*/ 0 w 463"/>
                <a:gd name="T1" fmla="*/ 401 h 401"/>
                <a:gd name="T2" fmla="*/ 230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0" y="0"/>
                  </a:lnTo>
                  <a:lnTo>
                    <a:pt x="463" y="401"/>
                  </a:lnTo>
                  <a:lnTo>
                    <a:pt x="0" y="401"/>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2" name="Freeform 87"/>
            <p:cNvSpPr>
              <a:spLocks/>
            </p:cNvSpPr>
            <p:nvPr userDrawn="1"/>
          </p:nvSpPr>
          <p:spPr bwMode="auto">
            <a:xfrm rot="5400000">
              <a:off x="-76879" y="-99215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3" name="Freeform 88"/>
            <p:cNvSpPr>
              <a:spLocks/>
            </p:cNvSpPr>
            <p:nvPr/>
          </p:nvSpPr>
          <p:spPr bwMode="auto">
            <a:xfrm rot="5400000">
              <a:off x="-75658" y="-427161"/>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4" name="Freeform 89"/>
            <p:cNvSpPr>
              <a:spLocks/>
            </p:cNvSpPr>
            <p:nvPr/>
          </p:nvSpPr>
          <p:spPr bwMode="auto">
            <a:xfrm rot="5400000">
              <a:off x="-75658" y="139052"/>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5" name="Freeform 90"/>
            <p:cNvSpPr>
              <a:spLocks/>
            </p:cNvSpPr>
            <p:nvPr/>
          </p:nvSpPr>
          <p:spPr bwMode="auto">
            <a:xfrm rot="5400000">
              <a:off x="-76879" y="704042"/>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6" name="Freeform 91"/>
            <p:cNvSpPr>
              <a:spLocks/>
            </p:cNvSpPr>
            <p:nvPr/>
          </p:nvSpPr>
          <p:spPr bwMode="auto">
            <a:xfrm rot="5400000">
              <a:off x="-75658" y="1269034"/>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7" name="Freeform 92"/>
            <p:cNvSpPr>
              <a:spLocks/>
            </p:cNvSpPr>
            <p:nvPr/>
          </p:nvSpPr>
          <p:spPr bwMode="auto">
            <a:xfrm rot="5400000">
              <a:off x="-74438" y="2397798"/>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68" name="Freeform 39"/>
            <p:cNvSpPr>
              <a:spLocks/>
            </p:cNvSpPr>
            <p:nvPr userDrawn="1"/>
          </p:nvSpPr>
          <p:spPr bwMode="auto">
            <a:xfrm rot="5400000">
              <a:off x="11674461" y="-427161"/>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0" name="Freeform 41"/>
            <p:cNvSpPr>
              <a:spLocks/>
            </p:cNvSpPr>
            <p:nvPr userDrawn="1"/>
          </p:nvSpPr>
          <p:spPr bwMode="auto">
            <a:xfrm rot="5400000">
              <a:off x="11675682" y="704043"/>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1" name="Freeform 42"/>
            <p:cNvSpPr>
              <a:spLocks/>
            </p:cNvSpPr>
            <p:nvPr userDrawn="1"/>
          </p:nvSpPr>
          <p:spPr bwMode="auto">
            <a:xfrm rot="5400000">
              <a:off x="11676901" y="126903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2" name="Freeform 43"/>
            <p:cNvSpPr>
              <a:spLocks/>
            </p:cNvSpPr>
            <p:nvPr userDrawn="1"/>
          </p:nvSpPr>
          <p:spPr bwMode="auto">
            <a:xfrm rot="5400000">
              <a:off x="11675682" y="1834025"/>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3" name="Freeform 44"/>
            <p:cNvSpPr>
              <a:spLocks/>
            </p:cNvSpPr>
            <p:nvPr userDrawn="1"/>
          </p:nvSpPr>
          <p:spPr bwMode="auto">
            <a:xfrm rot="5400000">
              <a:off x="11678122" y="2400236"/>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6" name="Freeform 48"/>
            <p:cNvSpPr>
              <a:spLocks/>
            </p:cNvSpPr>
            <p:nvPr userDrawn="1"/>
          </p:nvSpPr>
          <p:spPr bwMode="auto">
            <a:xfrm rot="5400000">
              <a:off x="10699455" y="-992154"/>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7" name="Freeform 49"/>
            <p:cNvSpPr>
              <a:spLocks/>
            </p:cNvSpPr>
            <p:nvPr userDrawn="1"/>
          </p:nvSpPr>
          <p:spPr bwMode="auto">
            <a:xfrm rot="5400000">
              <a:off x="10698234" y="-42716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9" name="Freeform 51"/>
            <p:cNvSpPr>
              <a:spLocks/>
            </p:cNvSpPr>
            <p:nvPr userDrawn="1"/>
          </p:nvSpPr>
          <p:spPr bwMode="auto">
            <a:xfrm rot="5400000">
              <a:off x="10699455" y="704043"/>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0" name="Freeform 52"/>
            <p:cNvSpPr>
              <a:spLocks/>
            </p:cNvSpPr>
            <p:nvPr userDrawn="1"/>
          </p:nvSpPr>
          <p:spPr bwMode="auto">
            <a:xfrm rot="5400000">
              <a:off x="10699455" y="1834024"/>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1" name="Freeform 53"/>
            <p:cNvSpPr>
              <a:spLocks/>
            </p:cNvSpPr>
            <p:nvPr userDrawn="1"/>
          </p:nvSpPr>
          <p:spPr bwMode="auto">
            <a:xfrm rot="5400000">
              <a:off x="10699455" y="2400236"/>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2" name="Freeform 54"/>
            <p:cNvSpPr>
              <a:spLocks/>
            </p:cNvSpPr>
            <p:nvPr userDrawn="1"/>
          </p:nvSpPr>
          <p:spPr bwMode="auto">
            <a:xfrm rot="5400000">
              <a:off x="10700675" y="2962789"/>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5" name="Freeform 59"/>
            <p:cNvSpPr>
              <a:spLocks/>
            </p:cNvSpPr>
            <p:nvPr userDrawn="1"/>
          </p:nvSpPr>
          <p:spPr bwMode="auto">
            <a:xfrm rot="5400000">
              <a:off x="9719566" y="-993374"/>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6" name="Freeform 60"/>
            <p:cNvSpPr>
              <a:spLocks/>
            </p:cNvSpPr>
            <p:nvPr userDrawn="1"/>
          </p:nvSpPr>
          <p:spPr bwMode="auto">
            <a:xfrm rot="5400000">
              <a:off x="9718345" y="-428381"/>
              <a:ext cx="1132424" cy="981109"/>
            </a:xfrm>
            <a:custGeom>
              <a:avLst/>
              <a:gdLst>
                <a:gd name="T0" fmla="*/ 464 w 464"/>
                <a:gd name="T1" fmla="*/ 0 h 402"/>
                <a:gd name="T2" fmla="*/ 232 w 464"/>
                <a:gd name="T3" fmla="*/ 402 h 402"/>
                <a:gd name="T4" fmla="*/ 0 w 464"/>
                <a:gd name="T5" fmla="*/ 0 h 402"/>
                <a:gd name="T6" fmla="*/ 464 w 464"/>
                <a:gd name="T7" fmla="*/ 0 h 402"/>
              </a:gdLst>
              <a:ahLst/>
              <a:cxnLst>
                <a:cxn ang="0">
                  <a:pos x="T0" y="T1"/>
                </a:cxn>
                <a:cxn ang="0">
                  <a:pos x="T2" y="T3"/>
                </a:cxn>
                <a:cxn ang="0">
                  <a:pos x="T4" y="T5"/>
                </a:cxn>
                <a:cxn ang="0">
                  <a:pos x="T6" y="T7"/>
                </a:cxn>
              </a:cxnLst>
              <a:rect l="0" t="0" r="r" b="b"/>
              <a:pathLst>
                <a:path w="464" h="402">
                  <a:moveTo>
                    <a:pt x="464" y="0"/>
                  </a:moveTo>
                  <a:lnTo>
                    <a:pt x="232" y="402"/>
                  </a:lnTo>
                  <a:lnTo>
                    <a:pt x="0" y="0"/>
                  </a:lnTo>
                  <a:lnTo>
                    <a:pt x="464" y="0"/>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7" name="Freeform 61"/>
            <p:cNvSpPr>
              <a:spLocks/>
            </p:cNvSpPr>
            <p:nvPr userDrawn="1"/>
          </p:nvSpPr>
          <p:spPr bwMode="auto">
            <a:xfrm rot="5400000">
              <a:off x="9719566" y="702823"/>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8" name="Freeform 62"/>
            <p:cNvSpPr>
              <a:spLocks/>
            </p:cNvSpPr>
            <p:nvPr userDrawn="1"/>
          </p:nvSpPr>
          <p:spPr bwMode="auto">
            <a:xfrm rot="5400000">
              <a:off x="9718345" y="1267813"/>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9" name="Freeform 63"/>
            <p:cNvSpPr>
              <a:spLocks/>
            </p:cNvSpPr>
            <p:nvPr userDrawn="1"/>
          </p:nvSpPr>
          <p:spPr bwMode="auto">
            <a:xfrm rot="5400000">
              <a:off x="9719566" y="2399017"/>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0" name="Freeform 64"/>
            <p:cNvSpPr>
              <a:spLocks/>
            </p:cNvSpPr>
            <p:nvPr userDrawn="1"/>
          </p:nvSpPr>
          <p:spPr bwMode="auto">
            <a:xfrm rot="5400000">
              <a:off x="9720786" y="2961569"/>
              <a:ext cx="1127543" cy="981109"/>
            </a:xfrm>
            <a:custGeom>
              <a:avLst/>
              <a:gdLst>
                <a:gd name="T0" fmla="*/ 462 w 462"/>
                <a:gd name="T1" fmla="*/ 0 h 402"/>
                <a:gd name="T2" fmla="*/ 232 w 462"/>
                <a:gd name="T3" fmla="*/ 402 h 402"/>
                <a:gd name="T4" fmla="*/ 0 w 462"/>
                <a:gd name="T5" fmla="*/ 0 h 402"/>
                <a:gd name="T6" fmla="*/ 462 w 462"/>
                <a:gd name="T7" fmla="*/ 0 h 402"/>
              </a:gdLst>
              <a:ahLst/>
              <a:cxnLst>
                <a:cxn ang="0">
                  <a:pos x="T0" y="T1"/>
                </a:cxn>
                <a:cxn ang="0">
                  <a:pos x="T2" y="T3"/>
                </a:cxn>
                <a:cxn ang="0">
                  <a:pos x="T4" y="T5"/>
                </a:cxn>
                <a:cxn ang="0">
                  <a:pos x="T6" y="T7"/>
                </a:cxn>
              </a:cxnLst>
              <a:rect l="0" t="0" r="r" b="b"/>
              <a:pathLst>
                <a:path w="462" h="402">
                  <a:moveTo>
                    <a:pt x="462" y="0"/>
                  </a:moveTo>
                  <a:lnTo>
                    <a:pt x="232" y="402"/>
                  </a:lnTo>
                  <a:lnTo>
                    <a:pt x="0" y="0"/>
                  </a:lnTo>
                  <a:lnTo>
                    <a:pt x="462"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1" name="Freeform 66"/>
            <p:cNvSpPr>
              <a:spLocks/>
            </p:cNvSpPr>
            <p:nvPr userDrawn="1"/>
          </p:nvSpPr>
          <p:spPr bwMode="auto">
            <a:xfrm rot="5400000">
              <a:off x="8737236" y="-994594"/>
              <a:ext cx="1129983" cy="983550"/>
            </a:xfrm>
            <a:custGeom>
              <a:avLst/>
              <a:gdLst>
                <a:gd name="T0" fmla="*/ 463 w 463"/>
                <a:gd name="T1" fmla="*/ 0 h 403"/>
                <a:gd name="T2" fmla="*/ 231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1" y="403"/>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2" name="Freeform 67"/>
            <p:cNvSpPr>
              <a:spLocks/>
            </p:cNvSpPr>
            <p:nvPr userDrawn="1"/>
          </p:nvSpPr>
          <p:spPr bwMode="auto">
            <a:xfrm rot="5400000">
              <a:off x="8736016" y="-429602"/>
              <a:ext cx="1132424" cy="983550"/>
            </a:xfrm>
            <a:custGeom>
              <a:avLst/>
              <a:gdLst>
                <a:gd name="T0" fmla="*/ 0 w 464"/>
                <a:gd name="T1" fmla="*/ 403 h 403"/>
                <a:gd name="T2" fmla="*/ 232 w 464"/>
                <a:gd name="T3" fmla="*/ 0 h 403"/>
                <a:gd name="T4" fmla="*/ 464 w 464"/>
                <a:gd name="T5" fmla="*/ 403 h 403"/>
                <a:gd name="T6" fmla="*/ 0 w 464"/>
                <a:gd name="T7" fmla="*/ 403 h 403"/>
              </a:gdLst>
              <a:ahLst/>
              <a:cxnLst>
                <a:cxn ang="0">
                  <a:pos x="T0" y="T1"/>
                </a:cxn>
                <a:cxn ang="0">
                  <a:pos x="T2" y="T3"/>
                </a:cxn>
                <a:cxn ang="0">
                  <a:pos x="T4" y="T5"/>
                </a:cxn>
                <a:cxn ang="0">
                  <a:pos x="T6" y="T7"/>
                </a:cxn>
              </a:cxnLst>
              <a:rect l="0" t="0" r="r" b="b"/>
              <a:pathLst>
                <a:path w="464" h="403">
                  <a:moveTo>
                    <a:pt x="0" y="403"/>
                  </a:moveTo>
                  <a:lnTo>
                    <a:pt x="232" y="0"/>
                  </a:lnTo>
                  <a:lnTo>
                    <a:pt x="464"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3" name="Freeform 68"/>
            <p:cNvSpPr>
              <a:spLocks/>
            </p:cNvSpPr>
            <p:nvPr userDrawn="1"/>
          </p:nvSpPr>
          <p:spPr bwMode="auto">
            <a:xfrm rot="5400000">
              <a:off x="8737236" y="135390"/>
              <a:ext cx="1129983" cy="983550"/>
            </a:xfrm>
            <a:custGeom>
              <a:avLst/>
              <a:gdLst>
                <a:gd name="T0" fmla="*/ 463 w 463"/>
                <a:gd name="T1" fmla="*/ 0 h 403"/>
                <a:gd name="T2" fmla="*/ 232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2" y="403"/>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4" name="Freeform 69"/>
            <p:cNvSpPr>
              <a:spLocks/>
            </p:cNvSpPr>
            <p:nvPr userDrawn="1"/>
          </p:nvSpPr>
          <p:spPr bwMode="auto">
            <a:xfrm rot="5400000">
              <a:off x="8737236" y="701602"/>
              <a:ext cx="1129983" cy="983550"/>
            </a:xfrm>
            <a:custGeom>
              <a:avLst/>
              <a:gdLst>
                <a:gd name="T0" fmla="*/ 0 w 463"/>
                <a:gd name="T1" fmla="*/ 403 h 403"/>
                <a:gd name="T2" fmla="*/ 231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1" y="0"/>
                  </a:lnTo>
                  <a:lnTo>
                    <a:pt x="463"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5" name="Freeform 70"/>
            <p:cNvSpPr>
              <a:spLocks/>
            </p:cNvSpPr>
            <p:nvPr userDrawn="1"/>
          </p:nvSpPr>
          <p:spPr bwMode="auto">
            <a:xfrm rot="5400000">
              <a:off x="8736016" y="1266593"/>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6" name="Freeform 71"/>
            <p:cNvSpPr>
              <a:spLocks/>
            </p:cNvSpPr>
            <p:nvPr userDrawn="1"/>
          </p:nvSpPr>
          <p:spPr bwMode="auto">
            <a:xfrm rot="5400000">
              <a:off x="8737236" y="1831584"/>
              <a:ext cx="1129983" cy="983550"/>
            </a:xfrm>
            <a:custGeom>
              <a:avLst/>
              <a:gdLst>
                <a:gd name="T0" fmla="*/ 0 w 463"/>
                <a:gd name="T1" fmla="*/ 403 h 403"/>
                <a:gd name="T2" fmla="*/ 232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2" y="0"/>
                  </a:lnTo>
                  <a:lnTo>
                    <a:pt x="463" y="403"/>
                  </a:lnTo>
                  <a:lnTo>
                    <a:pt x="0" y="403"/>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0" name="Freeform 77"/>
            <p:cNvSpPr>
              <a:spLocks/>
            </p:cNvSpPr>
            <p:nvPr userDrawn="1"/>
          </p:nvSpPr>
          <p:spPr bwMode="auto">
            <a:xfrm rot="5400000">
              <a:off x="7756129" y="-992154"/>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1" name="Freeform 78"/>
            <p:cNvSpPr>
              <a:spLocks/>
            </p:cNvSpPr>
            <p:nvPr userDrawn="1"/>
          </p:nvSpPr>
          <p:spPr bwMode="auto">
            <a:xfrm rot="5400000">
              <a:off x="7756129" y="137831"/>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2" name="Freeform 79"/>
            <p:cNvSpPr>
              <a:spLocks/>
            </p:cNvSpPr>
            <p:nvPr userDrawn="1"/>
          </p:nvSpPr>
          <p:spPr bwMode="auto">
            <a:xfrm rot="5400000">
              <a:off x="7756129" y="704043"/>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3" name="Freeform 80"/>
            <p:cNvSpPr>
              <a:spLocks/>
            </p:cNvSpPr>
            <p:nvPr userDrawn="1"/>
          </p:nvSpPr>
          <p:spPr bwMode="auto">
            <a:xfrm rot="5400000">
              <a:off x="7756129" y="1834025"/>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4" name="Freeform 81"/>
            <p:cNvSpPr>
              <a:spLocks/>
            </p:cNvSpPr>
            <p:nvPr userDrawn="1"/>
          </p:nvSpPr>
          <p:spPr bwMode="auto">
            <a:xfrm rot="5400000">
              <a:off x="7756129" y="2400237"/>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5" name="Freeform 82"/>
            <p:cNvSpPr>
              <a:spLocks/>
            </p:cNvSpPr>
            <p:nvPr userDrawn="1"/>
          </p:nvSpPr>
          <p:spPr bwMode="auto">
            <a:xfrm rot="5400000">
              <a:off x="7757349" y="2962789"/>
              <a:ext cx="1127543" cy="978669"/>
            </a:xfrm>
            <a:custGeom>
              <a:avLst/>
              <a:gdLst>
                <a:gd name="T0" fmla="*/ 462 w 462"/>
                <a:gd name="T1" fmla="*/ 0 h 401"/>
                <a:gd name="T2" fmla="*/ 232 w 462"/>
                <a:gd name="T3" fmla="*/ 401 h 401"/>
                <a:gd name="T4" fmla="*/ 0 w 462"/>
                <a:gd name="T5" fmla="*/ 0 h 401"/>
                <a:gd name="T6" fmla="*/ 462 w 462"/>
                <a:gd name="T7" fmla="*/ 0 h 401"/>
              </a:gdLst>
              <a:ahLst/>
              <a:cxnLst>
                <a:cxn ang="0">
                  <a:pos x="T0" y="T1"/>
                </a:cxn>
                <a:cxn ang="0">
                  <a:pos x="T2" y="T3"/>
                </a:cxn>
                <a:cxn ang="0">
                  <a:pos x="T4" y="T5"/>
                </a:cxn>
                <a:cxn ang="0">
                  <a:pos x="T6" y="T7"/>
                </a:cxn>
              </a:cxnLst>
              <a:rect l="0" t="0" r="r" b="b"/>
              <a:pathLst>
                <a:path w="462" h="401">
                  <a:moveTo>
                    <a:pt x="462" y="0"/>
                  </a:moveTo>
                  <a:lnTo>
                    <a:pt x="232" y="401"/>
                  </a:lnTo>
                  <a:lnTo>
                    <a:pt x="0" y="0"/>
                  </a:lnTo>
                  <a:lnTo>
                    <a:pt x="462"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7" name="Freeform 86"/>
            <p:cNvSpPr>
              <a:spLocks/>
            </p:cNvSpPr>
            <p:nvPr userDrawn="1"/>
          </p:nvSpPr>
          <p:spPr bwMode="auto">
            <a:xfrm rot="5400000">
              <a:off x="6777460" y="-992154"/>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8" name="Freeform 87"/>
            <p:cNvSpPr>
              <a:spLocks/>
            </p:cNvSpPr>
            <p:nvPr userDrawn="1"/>
          </p:nvSpPr>
          <p:spPr bwMode="auto">
            <a:xfrm rot="5400000">
              <a:off x="6776239" y="-427161"/>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9" name="Freeform 88"/>
            <p:cNvSpPr>
              <a:spLocks/>
            </p:cNvSpPr>
            <p:nvPr userDrawn="1"/>
          </p:nvSpPr>
          <p:spPr bwMode="auto">
            <a:xfrm rot="5400000">
              <a:off x="6777460" y="137831"/>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10" name="Freeform 89"/>
            <p:cNvSpPr>
              <a:spLocks/>
            </p:cNvSpPr>
            <p:nvPr userDrawn="1"/>
          </p:nvSpPr>
          <p:spPr bwMode="auto">
            <a:xfrm rot="5400000">
              <a:off x="6777460" y="704043"/>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11" name="Freeform 90"/>
            <p:cNvSpPr>
              <a:spLocks/>
            </p:cNvSpPr>
            <p:nvPr userDrawn="1"/>
          </p:nvSpPr>
          <p:spPr bwMode="auto">
            <a:xfrm rot="5400000">
              <a:off x="6776239" y="1269033"/>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12" name="Freeform 91"/>
            <p:cNvSpPr>
              <a:spLocks/>
            </p:cNvSpPr>
            <p:nvPr userDrawn="1"/>
          </p:nvSpPr>
          <p:spPr bwMode="auto">
            <a:xfrm rot="5400000">
              <a:off x="6777460" y="1834025"/>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13" name="Freeform 92"/>
            <p:cNvSpPr>
              <a:spLocks/>
            </p:cNvSpPr>
            <p:nvPr userDrawn="1"/>
          </p:nvSpPr>
          <p:spPr bwMode="auto">
            <a:xfrm rot="5400000">
              <a:off x="6778680" y="2962789"/>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grpSp>
      <p:sp>
        <p:nvSpPr>
          <p:cNvPr id="6" name="Pentagon 5"/>
          <p:cNvSpPr/>
          <p:nvPr userDrawn="1"/>
        </p:nvSpPr>
        <p:spPr>
          <a:xfrm rot="10800000">
            <a:off x="11464428" y="510908"/>
            <a:ext cx="727571" cy="44343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Slide Number Placeholder 4"/>
          <p:cNvSpPr>
            <a:spLocks noGrp="1"/>
          </p:cNvSpPr>
          <p:nvPr userDrawn="1">
            <p:ph type="sldNum" sz="quarter" idx="12"/>
          </p:nvPr>
        </p:nvSpPr>
        <p:spPr>
          <a:xfrm>
            <a:off x="11586259" y="545146"/>
            <a:ext cx="472620" cy="365125"/>
          </a:xfrm>
          <a:prstGeom prst="rect">
            <a:avLst/>
          </a:prstGeom>
        </p:spPr>
        <p:txBody>
          <a:bodyPr/>
          <a:lstStyle>
            <a:lvl1pPr algn="r">
              <a:defRPr b="1">
                <a:solidFill>
                  <a:schemeClr val="bg1"/>
                </a:solidFill>
              </a:defRPr>
            </a:lvl1pPr>
          </a:lstStyle>
          <a:p>
            <a:fld id="{06BF0A5B-CA18-47D2-801E-5D97420A52F4}" type="slidenum">
              <a:rPr lang="id-ID" smtClean="0"/>
              <a:pPr/>
              <a:t>‹#›</a:t>
            </a:fld>
            <a:endParaRPr lang="id-ID" dirty="0"/>
          </a:p>
        </p:txBody>
      </p:sp>
      <p:sp>
        <p:nvSpPr>
          <p:cNvPr id="89" name="Picture Placeholder 2"/>
          <p:cNvSpPr>
            <a:spLocks noGrp="1"/>
          </p:cNvSpPr>
          <p:nvPr>
            <p:ph type="pic" sz="quarter" idx="13"/>
          </p:nvPr>
        </p:nvSpPr>
        <p:spPr>
          <a:xfrm>
            <a:off x="4896393" y="689716"/>
            <a:ext cx="2387600" cy="2389187"/>
          </a:xfrm>
          <a:prstGeom prst="ellipse">
            <a:avLst/>
          </a:prstGeom>
        </p:spPr>
      </p:sp>
    </p:spTree>
    <p:extLst>
      <p:ext uri="{BB962C8B-B14F-4D97-AF65-F5344CB8AC3E}">
        <p14:creationId xmlns:p14="http://schemas.microsoft.com/office/powerpoint/2010/main" val="61853649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Title Slide 1">
  <p:cSld name="Title Slide 1">
    <p:bg>
      <p:bgPr>
        <a:solidFill>
          <a:schemeClr val="bg1"/>
        </a:solidFill>
        <a:effectLst/>
      </p:bgPr>
    </p:bg>
    <p:spTree>
      <p:nvGrpSpPr>
        <p:cNvPr id="1" name="Shape 13"/>
        <p:cNvGrpSpPr/>
        <p:nvPr/>
      </p:nvGrpSpPr>
      <p:grpSpPr>
        <a:xfrm>
          <a:off x="0" y="0"/>
          <a:ext cx="0" cy="0"/>
          <a:chOff x="0" y="0"/>
          <a:chExt cx="0" cy="0"/>
        </a:xfrm>
      </p:grpSpPr>
      <p:sp>
        <p:nvSpPr>
          <p:cNvPr id="5" name="Google Shape;14;p2"/>
          <p:cNvSpPr>
            <a:spLocks noChangeArrowheads="1"/>
          </p:cNvSpPr>
          <p:nvPr userDrawn="1"/>
        </p:nvSpPr>
        <p:spPr bwMode="auto">
          <a:xfrm>
            <a:off x="0" y="2097088"/>
            <a:ext cx="12192000" cy="4760912"/>
          </a:xfrm>
          <a:prstGeom prst="rect">
            <a:avLst/>
          </a:prstGeom>
          <a:solidFill>
            <a:srgbClr val="5F408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p>
            <a:pPr algn="ctr" defTabSz="938213" eaLnBrk="0" fontAlgn="base" hangingPunct="0">
              <a:spcBef>
                <a:spcPct val="0"/>
              </a:spcBef>
              <a:spcAft>
                <a:spcPct val="0"/>
              </a:spcAft>
              <a:buClrTx/>
              <a:buFontTx/>
              <a:buNone/>
            </a:pPr>
            <a:endParaRPr lang="en-US" altLang="en-US" sz="1800" kern="1200">
              <a:solidFill>
                <a:srgbClr val="FFFFFF"/>
              </a:solidFill>
              <a:latin typeface="Trebuchet MS" panose="020B0603020202020204" pitchFamily="34" charset="0"/>
              <a:ea typeface="MS PGothic" panose="020B0600070205080204" pitchFamily="34" charset="-128"/>
              <a:cs typeface="+mn-cs"/>
              <a:sym typeface="Trebuchet MS" panose="020B0603020202020204" pitchFamily="34" charset="0"/>
            </a:endParaRPr>
          </a:p>
        </p:txBody>
      </p:sp>
      <p:pic>
        <p:nvPicPr>
          <p:cNvPr id="6" name="Google Shape;17;p2"/>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6288" y="0"/>
            <a:ext cx="192087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Google Shape;15;p2"/>
          <p:cNvSpPr txBox="1">
            <a:spLocks noGrp="1"/>
          </p:cNvSpPr>
          <p:nvPr>
            <p:ph type="ctrTitle"/>
          </p:nvPr>
        </p:nvSpPr>
        <p:spPr>
          <a:xfrm>
            <a:off x="1202554" y="2880220"/>
            <a:ext cx="7821917"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lt1"/>
              </a:buClr>
              <a:buSzPts val="4800"/>
              <a:buFont typeface="Verdana"/>
              <a:buNone/>
              <a:defRPr sz="4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2"/>
          <p:cNvSpPr txBox="1">
            <a:spLocks noGrp="1"/>
          </p:cNvSpPr>
          <p:nvPr>
            <p:ph type="subTitle" idx="1"/>
          </p:nvPr>
        </p:nvSpPr>
        <p:spPr>
          <a:xfrm>
            <a:off x="1202554" y="5823631"/>
            <a:ext cx="6879772" cy="478558"/>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
          <p:cNvSpPr txBox="1">
            <a:spLocks noGrp="1"/>
          </p:cNvSpPr>
          <p:nvPr>
            <p:ph type="body" idx="2"/>
          </p:nvPr>
        </p:nvSpPr>
        <p:spPr>
          <a:xfrm rot="5400000">
            <a:off x="10671036" y="3683760"/>
            <a:ext cx="2062163" cy="455084"/>
          </a:xfrm>
          <a:prstGeom prst="rect">
            <a:avLst/>
          </a:prstGeom>
          <a:noFill/>
          <a:ln>
            <a:noFill/>
          </a:ln>
        </p:spPr>
        <p:txBody>
          <a:bodyPr spcFirstLastPara="1" wrap="square" lIns="0" tIns="45700" rIns="91425" bIns="45700" anchor="ctr" anchorCtr="0"/>
          <a:lstStyle>
            <a:lvl1pPr marL="457200" lvl="0" indent="-228600" algn="l">
              <a:lnSpc>
                <a:spcPct val="100000"/>
              </a:lnSpc>
              <a:spcBef>
                <a:spcPts val="1000"/>
              </a:spcBef>
              <a:spcAft>
                <a:spcPts val="0"/>
              </a:spcAft>
              <a:buClr>
                <a:schemeClr val="lt1"/>
              </a:buClr>
              <a:buSzPts val="1200"/>
              <a:buNone/>
              <a:defRPr sz="1200">
                <a:solidFill>
                  <a:schemeClr val="lt1"/>
                </a:solidFill>
              </a:defRPr>
            </a:lvl1pPr>
            <a:lvl2pPr marL="914400" lvl="1" indent="-342900" algn="l">
              <a:lnSpc>
                <a:spcPct val="100000"/>
              </a:lnSpc>
              <a:spcBef>
                <a:spcPts val="500"/>
              </a:spcBef>
              <a:spcAft>
                <a:spcPts val="0"/>
              </a:spcAft>
              <a:buClr>
                <a:srgbClr val="664790"/>
              </a:buClr>
              <a:buSzPts val="1800"/>
              <a:buChar char="•"/>
              <a:defRPr/>
            </a:lvl2pPr>
            <a:lvl3pPr marL="1371600" lvl="2" indent="-342900" algn="l">
              <a:lnSpc>
                <a:spcPct val="100000"/>
              </a:lnSpc>
              <a:spcBef>
                <a:spcPts val="500"/>
              </a:spcBef>
              <a:spcAft>
                <a:spcPts val="0"/>
              </a:spcAft>
              <a:buClr>
                <a:srgbClr val="664790"/>
              </a:buClr>
              <a:buSzPts val="1800"/>
              <a:buChar char="•"/>
              <a:defRPr/>
            </a:lvl3pPr>
            <a:lvl4pPr marL="1828800" lvl="3" indent="-342900" algn="l">
              <a:lnSpc>
                <a:spcPct val="100000"/>
              </a:lnSpc>
              <a:spcBef>
                <a:spcPts val="500"/>
              </a:spcBef>
              <a:spcAft>
                <a:spcPts val="0"/>
              </a:spcAft>
              <a:buClr>
                <a:srgbClr val="664790"/>
              </a:buClr>
              <a:buSzPts val="1800"/>
              <a:buChar char="•"/>
              <a:defRPr/>
            </a:lvl4pPr>
            <a:lvl5pPr marL="2286000" lvl="4" indent="-342900" algn="l">
              <a:lnSpc>
                <a:spcPct val="100000"/>
              </a:lnSpc>
              <a:spcBef>
                <a:spcPts val="500"/>
              </a:spcBef>
              <a:spcAft>
                <a:spcPts val="0"/>
              </a:spcAft>
              <a:buClr>
                <a:srgbClr val="66479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82959529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16_Title Slide">
    <p:spTree>
      <p:nvGrpSpPr>
        <p:cNvPr id="1" name=""/>
        <p:cNvGrpSpPr/>
        <p:nvPr/>
      </p:nvGrpSpPr>
      <p:grpSpPr>
        <a:xfrm>
          <a:off x="0" y="0"/>
          <a:ext cx="0" cy="0"/>
          <a:chOff x="0" y="0"/>
          <a:chExt cx="0" cy="0"/>
        </a:xfrm>
      </p:grpSpPr>
      <p:sp>
        <p:nvSpPr>
          <p:cNvPr id="2" name="Picture Placeholder 2"/>
          <p:cNvSpPr>
            <a:spLocks noGrp="1"/>
          </p:cNvSpPr>
          <p:nvPr>
            <p:ph type="pic" sz="quarter" idx="10"/>
          </p:nvPr>
        </p:nvSpPr>
        <p:spPr>
          <a:xfrm>
            <a:off x="6128950" y="370703"/>
            <a:ext cx="5696465" cy="3027406"/>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en-US" noProof="0"/>
              <a:t>Click icon to add picture</a:t>
            </a:r>
          </a:p>
        </p:txBody>
      </p:sp>
      <p:sp>
        <p:nvSpPr>
          <p:cNvPr id="3" name="Picture Placeholder 2"/>
          <p:cNvSpPr>
            <a:spLocks noGrp="1"/>
          </p:cNvSpPr>
          <p:nvPr>
            <p:ph type="pic" sz="quarter" idx="11"/>
          </p:nvPr>
        </p:nvSpPr>
        <p:spPr>
          <a:xfrm>
            <a:off x="383059" y="3398109"/>
            <a:ext cx="5745892" cy="3089190"/>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en-US" noProof="0"/>
              <a:t>Click icon to add picture</a:t>
            </a:r>
          </a:p>
        </p:txBody>
      </p:sp>
    </p:spTree>
    <p:extLst>
      <p:ext uri="{BB962C8B-B14F-4D97-AF65-F5344CB8AC3E}">
        <p14:creationId xmlns:p14="http://schemas.microsoft.com/office/powerpoint/2010/main" val="213659237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805925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17_Blank">
    <p:spTree>
      <p:nvGrpSpPr>
        <p:cNvPr id="1" name=""/>
        <p:cNvGrpSpPr/>
        <p:nvPr/>
      </p:nvGrpSpPr>
      <p:grpSpPr>
        <a:xfrm>
          <a:off x="0" y="0"/>
          <a:ext cx="0" cy="0"/>
          <a:chOff x="0" y="0"/>
          <a:chExt cx="0" cy="0"/>
        </a:xfrm>
      </p:grpSpPr>
      <p:sp>
        <p:nvSpPr>
          <p:cNvPr id="13" name="Picture Placeholder 12"/>
          <p:cNvSpPr>
            <a:spLocks noGrp="1"/>
          </p:cNvSpPr>
          <p:nvPr>
            <p:ph type="pic" sz="quarter" idx="17"/>
          </p:nvPr>
        </p:nvSpPr>
        <p:spPr>
          <a:xfrm>
            <a:off x="4538870" y="2309180"/>
            <a:ext cx="3127513" cy="3127513"/>
          </a:xfrm>
          <a:custGeom>
            <a:avLst/>
            <a:gdLst>
              <a:gd name="connsiteX0" fmla="*/ 0 w 3127513"/>
              <a:gd name="connsiteY0" fmla="*/ 0 h 3127513"/>
              <a:gd name="connsiteX1" fmla="*/ 3127513 w 3127513"/>
              <a:gd name="connsiteY1" fmla="*/ 0 h 3127513"/>
              <a:gd name="connsiteX2" fmla="*/ 3127513 w 3127513"/>
              <a:gd name="connsiteY2" fmla="*/ 3127513 h 3127513"/>
              <a:gd name="connsiteX3" fmla="*/ 0 w 3127513"/>
              <a:gd name="connsiteY3" fmla="*/ 3127513 h 3127513"/>
            </a:gdLst>
            <a:ahLst/>
            <a:cxnLst>
              <a:cxn ang="0">
                <a:pos x="connsiteX0" y="connsiteY0"/>
              </a:cxn>
              <a:cxn ang="0">
                <a:pos x="connsiteX1" y="connsiteY1"/>
              </a:cxn>
              <a:cxn ang="0">
                <a:pos x="connsiteX2" y="connsiteY2"/>
              </a:cxn>
              <a:cxn ang="0">
                <a:pos x="connsiteX3" y="connsiteY3"/>
              </a:cxn>
            </a:cxnLst>
            <a:rect l="l" t="t" r="r" b="b"/>
            <a:pathLst>
              <a:path w="3127513" h="3127513">
                <a:moveTo>
                  <a:pt x="0" y="0"/>
                </a:moveTo>
                <a:lnTo>
                  <a:pt x="3127513" y="0"/>
                </a:lnTo>
                <a:lnTo>
                  <a:pt x="3127513" y="3127513"/>
                </a:lnTo>
                <a:lnTo>
                  <a:pt x="0" y="3127513"/>
                </a:lnTo>
                <a:close/>
              </a:path>
            </a:pathLst>
          </a:custGeom>
          <a:solidFill>
            <a:schemeClr val="bg1">
              <a:lumMod val="95000"/>
            </a:schemeClr>
          </a:solidFill>
        </p:spPr>
        <p:txBody>
          <a:bodyPr wrap="square" anchor="ctr">
            <a:noAutofit/>
          </a:bodyPr>
          <a:lstStyle>
            <a:lvl1pPr marL="0" indent="0" algn="ctr">
              <a:buFontTx/>
              <a:buNone/>
              <a:defRPr sz="1200"/>
            </a:lvl1pPr>
          </a:lstStyle>
          <a:p>
            <a:pPr lvl="0"/>
            <a:r>
              <a:rPr lang="en-US" noProof="0"/>
              <a:t>Click icon to add picture</a:t>
            </a:r>
          </a:p>
        </p:txBody>
      </p:sp>
      <p:sp>
        <p:nvSpPr>
          <p:cNvPr id="14" name="Picture Placeholder 13"/>
          <p:cNvSpPr>
            <a:spLocks noGrp="1"/>
          </p:cNvSpPr>
          <p:nvPr>
            <p:ph type="pic" sz="quarter" idx="16"/>
          </p:nvPr>
        </p:nvSpPr>
        <p:spPr>
          <a:xfrm>
            <a:off x="8315739" y="2309180"/>
            <a:ext cx="3127513" cy="3127513"/>
          </a:xfrm>
          <a:custGeom>
            <a:avLst/>
            <a:gdLst>
              <a:gd name="connsiteX0" fmla="*/ 0 w 3127513"/>
              <a:gd name="connsiteY0" fmla="*/ 0 h 3127513"/>
              <a:gd name="connsiteX1" fmla="*/ 3127513 w 3127513"/>
              <a:gd name="connsiteY1" fmla="*/ 0 h 3127513"/>
              <a:gd name="connsiteX2" fmla="*/ 3127513 w 3127513"/>
              <a:gd name="connsiteY2" fmla="*/ 3127513 h 3127513"/>
              <a:gd name="connsiteX3" fmla="*/ 0 w 3127513"/>
              <a:gd name="connsiteY3" fmla="*/ 3127513 h 3127513"/>
            </a:gdLst>
            <a:ahLst/>
            <a:cxnLst>
              <a:cxn ang="0">
                <a:pos x="connsiteX0" y="connsiteY0"/>
              </a:cxn>
              <a:cxn ang="0">
                <a:pos x="connsiteX1" y="connsiteY1"/>
              </a:cxn>
              <a:cxn ang="0">
                <a:pos x="connsiteX2" y="connsiteY2"/>
              </a:cxn>
              <a:cxn ang="0">
                <a:pos x="connsiteX3" y="connsiteY3"/>
              </a:cxn>
            </a:cxnLst>
            <a:rect l="l" t="t" r="r" b="b"/>
            <a:pathLst>
              <a:path w="3127513" h="3127513">
                <a:moveTo>
                  <a:pt x="0" y="0"/>
                </a:moveTo>
                <a:lnTo>
                  <a:pt x="3127513" y="0"/>
                </a:lnTo>
                <a:lnTo>
                  <a:pt x="3127513" y="3127513"/>
                </a:lnTo>
                <a:lnTo>
                  <a:pt x="0" y="3127513"/>
                </a:lnTo>
                <a:close/>
              </a:path>
            </a:pathLst>
          </a:custGeom>
          <a:solidFill>
            <a:schemeClr val="bg1">
              <a:lumMod val="95000"/>
            </a:schemeClr>
          </a:solidFill>
        </p:spPr>
        <p:txBody>
          <a:bodyPr wrap="square" anchor="ctr">
            <a:noAutofit/>
          </a:bodyPr>
          <a:lstStyle>
            <a:lvl1pPr marL="0" indent="0" algn="ctr">
              <a:buFontTx/>
              <a:buNone/>
              <a:defRPr sz="1200"/>
            </a:lvl1pPr>
          </a:lstStyle>
          <a:p>
            <a:pPr lvl="0"/>
            <a:r>
              <a:rPr lang="en-US" noProof="0"/>
              <a:t>Click icon to add picture</a:t>
            </a:r>
          </a:p>
        </p:txBody>
      </p:sp>
      <p:sp>
        <p:nvSpPr>
          <p:cNvPr id="12" name="Picture Placeholder 11"/>
          <p:cNvSpPr>
            <a:spLocks noGrp="1"/>
          </p:cNvSpPr>
          <p:nvPr>
            <p:ph type="pic" sz="quarter" idx="15"/>
          </p:nvPr>
        </p:nvSpPr>
        <p:spPr>
          <a:xfrm>
            <a:off x="762000" y="2309180"/>
            <a:ext cx="3127513" cy="3127513"/>
          </a:xfrm>
          <a:custGeom>
            <a:avLst/>
            <a:gdLst>
              <a:gd name="connsiteX0" fmla="*/ 0 w 3127513"/>
              <a:gd name="connsiteY0" fmla="*/ 0 h 3127513"/>
              <a:gd name="connsiteX1" fmla="*/ 3127513 w 3127513"/>
              <a:gd name="connsiteY1" fmla="*/ 0 h 3127513"/>
              <a:gd name="connsiteX2" fmla="*/ 3127513 w 3127513"/>
              <a:gd name="connsiteY2" fmla="*/ 3127513 h 3127513"/>
              <a:gd name="connsiteX3" fmla="*/ 0 w 3127513"/>
              <a:gd name="connsiteY3" fmla="*/ 3127513 h 3127513"/>
            </a:gdLst>
            <a:ahLst/>
            <a:cxnLst>
              <a:cxn ang="0">
                <a:pos x="connsiteX0" y="connsiteY0"/>
              </a:cxn>
              <a:cxn ang="0">
                <a:pos x="connsiteX1" y="connsiteY1"/>
              </a:cxn>
              <a:cxn ang="0">
                <a:pos x="connsiteX2" y="connsiteY2"/>
              </a:cxn>
              <a:cxn ang="0">
                <a:pos x="connsiteX3" y="connsiteY3"/>
              </a:cxn>
            </a:cxnLst>
            <a:rect l="l" t="t" r="r" b="b"/>
            <a:pathLst>
              <a:path w="3127513" h="3127513">
                <a:moveTo>
                  <a:pt x="0" y="0"/>
                </a:moveTo>
                <a:lnTo>
                  <a:pt x="3127513" y="0"/>
                </a:lnTo>
                <a:lnTo>
                  <a:pt x="3127513" y="3127513"/>
                </a:lnTo>
                <a:lnTo>
                  <a:pt x="0" y="3127513"/>
                </a:lnTo>
                <a:close/>
              </a:path>
            </a:pathLst>
          </a:custGeom>
          <a:solidFill>
            <a:schemeClr val="bg1">
              <a:lumMod val="95000"/>
            </a:schemeClr>
          </a:solidFill>
        </p:spPr>
        <p:txBody>
          <a:bodyPr wrap="square" anchor="ctr">
            <a:noAutofit/>
          </a:bodyPr>
          <a:lstStyle>
            <a:lvl1pPr marL="0" indent="0" algn="ctr">
              <a:buFontTx/>
              <a:buNone/>
              <a:defRPr sz="1200"/>
            </a:lvl1pPr>
          </a:lstStyle>
          <a:p>
            <a:pPr lvl="0"/>
            <a:r>
              <a:rPr lang="en-US" noProof="0"/>
              <a:t>Click icon to add picture</a:t>
            </a:r>
          </a:p>
        </p:txBody>
      </p:sp>
      <p:sp>
        <p:nvSpPr>
          <p:cNvPr id="5" name="Date Placeholder 1"/>
          <p:cNvSpPr>
            <a:spLocks noGrp="1"/>
          </p:cNvSpPr>
          <p:nvPr>
            <p:ph type="dt" sz="half" idx="18"/>
          </p:nvPr>
        </p:nvSpPr>
        <p:spPr>
          <a:xfrm>
            <a:off x="0" y="0"/>
            <a:ext cx="0" cy="0"/>
          </a:xfrm>
        </p:spPr>
        <p:txBody>
          <a:bodyPr/>
          <a:lstStyle>
            <a:lvl1pPr>
              <a:defRPr/>
            </a:lvl1pPr>
          </a:lstStyle>
          <a:p>
            <a:pPr defTabSz="938213" eaLnBrk="0" fontAlgn="base" hangingPunct="0">
              <a:spcBef>
                <a:spcPct val="0"/>
              </a:spcBef>
              <a:spcAft>
                <a:spcPct val="0"/>
              </a:spcAft>
              <a:buClrTx/>
              <a:buFontTx/>
              <a:buNone/>
              <a:defRPr/>
            </a:pPr>
            <a:fld id="{CFCC7FB2-7FF0-4B84-AC6F-39F372B253CA}" type="datetime1">
              <a:rPr lang="en-US" sz="1700" kern="1200">
                <a:latin typeface="Times New Roman" panose="02020603050405020304" pitchFamily="18" charset="0"/>
                <a:ea typeface="MS PGothic" panose="020B0600070205080204" pitchFamily="34" charset="-128"/>
                <a:cs typeface="+mn-cs"/>
              </a:rPr>
              <a:pPr defTabSz="938213" eaLnBrk="0" fontAlgn="base" hangingPunct="0">
                <a:spcBef>
                  <a:spcPct val="0"/>
                </a:spcBef>
                <a:spcAft>
                  <a:spcPct val="0"/>
                </a:spcAft>
                <a:buClrTx/>
                <a:buFontTx/>
                <a:buNone/>
                <a:defRPr/>
              </a:pPr>
              <a:t>5/26/2021</a:t>
            </a:fld>
            <a:endParaRPr lang="en-US" sz="1700" kern="1200">
              <a:latin typeface="Times New Roman" panose="02020603050405020304" pitchFamily="18" charset="0"/>
              <a:ea typeface="MS PGothic" panose="020B0600070205080204" pitchFamily="34" charset="-128"/>
              <a:cs typeface="+mn-cs"/>
            </a:endParaRPr>
          </a:p>
        </p:txBody>
      </p:sp>
      <p:sp>
        <p:nvSpPr>
          <p:cNvPr id="6" name="Footer Placeholder 2"/>
          <p:cNvSpPr>
            <a:spLocks noGrp="1"/>
          </p:cNvSpPr>
          <p:nvPr>
            <p:ph type="ftr" sz="quarter" idx="19"/>
          </p:nvPr>
        </p:nvSpPr>
        <p:spPr>
          <a:xfrm>
            <a:off x="0" y="0"/>
            <a:ext cx="0" cy="0"/>
          </a:xfrm>
        </p:spPr>
        <p:txBody>
          <a:bodyPr/>
          <a:lstStyle>
            <a:lvl1pPr>
              <a:defRPr/>
            </a:lvl1pPr>
          </a:lstStyle>
          <a:p>
            <a:pPr defTabSz="938213" eaLnBrk="0" fontAlgn="base" hangingPunct="0">
              <a:spcBef>
                <a:spcPct val="0"/>
              </a:spcBef>
              <a:spcAft>
                <a:spcPct val="0"/>
              </a:spcAft>
              <a:buClrTx/>
              <a:buFontTx/>
              <a:buNone/>
              <a:defRPr/>
            </a:pPr>
            <a:endParaRPr lang="en-US" sz="1700" kern="1200">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49603154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Title Slide 1">
  <p:cSld name="Title Slide 1">
    <p:bg>
      <p:bgPr>
        <a:solidFill>
          <a:schemeClr val="bg1"/>
        </a:solidFill>
        <a:effectLst/>
      </p:bgPr>
    </p:bg>
    <p:spTree>
      <p:nvGrpSpPr>
        <p:cNvPr id="1" name="Shape 13"/>
        <p:cNvGrpSpPr/>
        <p:nvPr/>
      </p:nvGrpSpPr>
      <p:grpSpPr>
        <a:xfrm>
          <a:off x="0" y="0"/>
          <a:ext cx="0" cy="0"/>
          <a:chOff x="0" y="0"/>
          <a:chExt cx="0" cy="0"/>
        </a:xfrm>
      </p:grpSpPr>
      <p:sp>
        <p:nvSpPr>
          <p:cNvPr id="5" name="Google Shape;14;p2"/>
          <p:cNvSpPr>
            <a:spLocks noChangeArrowheads="1"/>
          </p:cNvSpPr>
          <p:nvPr userDrawn="1"/>
        </p:nvSpPr>
        <p:spPr bwMode="auto">
          <a:xfrm>
            <a:off x="0" y="2097088"/>
            <a:ext cx="12192000" cy="4760912"/>
          </a:xfrm>
          <a:prstGeom prst="rect">
            <a:avLst/>
          </a:prstGeom>
          <a:solidFill>
            <a:srgbClr val="5F408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p>
            <a:pPr algn="ctr" defTabSz="938213" eaLnBrk="0" fontAlgn="base" hangingPunct="0">
              <a:spcBef>
                <a:spcPct val="0"/>
              </a:spcBef>
              <a:spcAft>
                <a:spcPct val="0"/>
              </a:spcAft>
              <a:buClrTx/>
              <a:buFontTx/>
              <a:buNone/>
            </a:pPr>
            <a:endParaRPr lang="en-US" altLang="en-US" sz="1800" kern="1200">
              <a:solidFill>
                <a:srgbClr val="FFFFFF"/>
              </a:solidFill>
              <a:latin typeface="Trebuchet MS" panose="020B0603020202020204" pitchFamily="34" charset="0"/>
              <a:ea typeface="MS PGothic" panose="020B0600070205080204" pitchFamily="34" charset="-128"/>
              <a:cs typeface="+mn-cs"/>
              <a:sym typeface="Trebuchet MS" panose="020B0603020202020204" pitchFamily="34" charset="0"/>
            </a:endParaRPr>
          </a:p>
        </p:txBody>
      </p:sp>
      <p:pic>
        <p:nvPicPr>
          <p:cNvPr id="6" name="Google Shape;17;p2"/>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6288" y="0"/>
            <a:ext cx="192087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Google Shape;15;p2"/>
          <p:cNvSpPr txBox="1">
            <a:spLocks noGrp="1"/>
          </p:cNvSpPr>
          <p:nvPr>
            <p:ph type="ctrTitle"/>
          </p:nvPr>
        </p:nvSpPr>
        <p:spPr>
          <a:xfrm>
            <a:off x="1202554" y="2880220"/>
            <a:ext cx="7821917"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lt1"/>
              </a:buClr>
              <a:buSzPts val="4800"/>
              <a:buFont typeface="Verdana"/>
              <a:buNone/>
              <a:defRPr sz="4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2"/>
          <p:cNvSpPr txBox="1">
            <a:spLocks noGrp="1"/>
          </p:cNvSpPr>
          <p:nvPr>
            <p:ph type="subTitle" idx="1"/>
          </p:nvPr>
        </p:nvSpPr>
        <p:spPr>
          <a:xfrm>
            <a:off x="1202554" y="5823631"/>
            <a:ext cx="6879772" cy="478558"/>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
          <p:cNvSpPr txBox="1">
            <a:spLocks noGrp="1"/>
          </p:cNvSpPr>
          <p:nvPr>
            <p:ph type="body" idx="2"/>
          </p:nvPr>
        </p:nvSpPr>
        <p:spPr>
          <a:xfrm rot="5400000">
            <a:off x="10671036" y="3683760"/>
            <a:ext cx="2062163" cy="455084"/>
          </a:xfrm>
          <a:prstGeom prst="rect">
            <a:avLst/>
          </a:prstGeom>
          <a:noFill/>
          <a:ln>
            <a:noFill/>
          </a:ln>
        </p:spPr>
        <p:txBody>
          <a:bodyPr spcFirstLastPara="1" wrap="square" lIns="0" tIns="45700" rIns="91425" bIns="45700" anchor="ctr" anchorCtr="0"/>
          <a:lstStyle>
            <a:lvl1pPr marL="457200" lvl="0" indent="-228600" algn="l">
              <a:lnSpc>
                <a:spcPct val="100000"/>
              </a:lnSpc>
              <a:spcBef>
                <a:spcPts val="1000"/>
              </a:spcBef>
              <a:spcAft>
                <a:spcPts val="0"/>
              </a:spcAft>
              <a:buClr>
                <a:schemeClr val="lt1"/>
              </a:buClr>
              <a:buSzPts val="1200"/>
              <a:buNone/>
              <a:defRPr sz="1200">
                <a:solidFill>
                  <a:schemeClr val="lt1"/>
                </a:solidFill>
              </a:defRPr>
            </a:lvl1pPr>
            <a:lvl2pPr marL="914400" lvl="1" indent="-342900" algn="l">
              <a:lnSpc>
                <a:spcPct val="100000"/>
              </a:lnSpc>
              <a:spcBef>
                <a:spcPts val="500"/>
              </a:spcBef>
              <a:spcAft>
                <a:spcPts val="0"/>
              </a:spcAft>
              <a:buClr>
                <a:srgbClr val="664790"/>
              </a:buClr>
              <a:buSzPts val="1800"/>
              <a:buChar char="•"/>
              <a:defRPr/>
            </a:lvl2pPr>
            <a:lvl3pPr marL="1371600" lvl="2" indent="-342900" algn="l">
              <a:lnSpc>
                <a:spcPct val="100000"/>
              </a:lnSpc>
              <a:spcBef>
                <a:spcPts val="500"/>
              </a:spcBef>
              <a:spcAft>
                <a:spcPts val="0"/>
              </a:spcAft>
              <a:buClr>
                <a:srgbClr val="664790"/>
              </a:buClr>
              <a:buSzPts val="1800"/>
              <a:buChar char="•"/>
              <a:defRPr/>
            </a:lvl3pPr>
            <a:lvl4pPr marL="1828800" lvl="3" indent="-342900" algn="l">
              <a:lnSpc>
                <a:spcPct val="100000"/>
              </a:lnSpc>
              <a:spcBef>
                <a:spcPts val="500"/>
              </a:spcBef>
              <a:spcAft>
                <a:spcPts val="0"/>
              </a:spcAft>
              <a:buClr>
                <a:srgbClr val="664790"/>
              </a:buClr>
              <a:buSzPts val="1800"/>
              <a:buChar char="•"/>
              <a:defRPr/>
            </a:lvl4pPr>
            <a:lvl5pPr marL="2286000" lvl="4" indent="-342900" algn="l">
              <a:lnSpc>
                <a:spcPct val="100000"/>
              </a:lnSpc>
              <a:spcBef>
                <a:spcPts val="500"/>
              </a:spcBef>
              <a:spcAft>
                <a:spcPts val="0"/>
              </a:spcAft>
              <a:buClr>
                <a:srgbClr val="66479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54153271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userDrawn="1">
  <p:cSld name="16_Title Slide">
    <p:spTree>
      <p:nvGrpSpPr>
        <p:cNvPr id="1" name=""/>
        <p:cNvGrpSpPr/>
        <p:nvPr/>
      </p:nvGrpSpPr>
      <p:grpSpPr>
        <a:xfrm>
          <a:off x="0" y="0"/>
          <a:ext cx="0" cy="0"/>
          <a:chOff x="0" y="0"/>
          <a:chExt cx="0" cy="0"/>
        </a:xfrm>
      </p:grpSpPr>
      <p:sp>
        <p:nvSpPr>
          <p:cNvPr id="2" name="Picture Placeholder 2"/>
          <p:cNvSpPr>
            <a:spLocks noGrp="1"/>
          </p:cNvSpPr>
          <p:nvPr>
            <p:ph type="pic" sz="quarter" idx="10"/>
          </p:nvPr>
        </p:nvSpPr>
        <p:spPr>
          <a:xfrm>
            <a:off x="6128950" y="370703"/>
            <a:ext cx="5696465" cy="3027406"/>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en-US" noProof="0"/>
              <a:t>Click icon to add picture</a:t>
            </a:r>
          </a:p>
        </p:txBody>
      </p:sp>
      <p:sp>
        <p:nvSpPr>
          <p:cNvPr id="3" name="Picture Placeholder 2"/>
          <p:cNvSpPr>
            <a:spLocks noGrp="1"/>
          </p:cNvSpPr>
          <p:nvPr>
            <p:ph type="pic" sz="quarter" idx="11"/>
          </p:nvPr>
        </p:nvSpPr>
        <p:spPr>
          <a:xfrm>
            <a:off x="383059" y="3398109"/>
            <a:ext cx="5745892" cy="3089190"/>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en-US" noProof="0"/>
              <a:t>Click icon to add picture</a:t>
            </a:r>
          </a:p>
        </p:txBody>
      </p:sp>
    </p:spTree>
    <p:extLst>
      <p:ext uri="{BB962C8B-B14F-4D97-AF65-F5344CB8AC3E}">
        <p14:creationId xmlns:p14="http://schemas.microsoft.com/office/powerpoint/2010/main" val="139815989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63734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2" name="Title 1"/>
          <p:cNvSpPr>
            <a:spLocks noGrp="1"/>
          </p:cNvSpPr>
          <p:nvPr>
            <p:ph type="title"/>
          </p:nvPr>
        </p:nvSpPr>
        <p:spPr>
          <a:xfrm>
            <a:off x="838200" y="735829"/>
            <a:ext cx="10515600" cy="623414"/>
          </a:xfrm>
          <a:prstGeom prst="rect">
            <a:avLst/>
          </a:prstGeom>
        </p:spPr>
        <p:txBody>
          <a:bodyPr/>
          <a:lstStyle>
            <a:lvl1pPr>
              <a:defRPr sz="4000" b="1" i="0">
                <a:latin typeface="Source Sans Pro Black" charset="0"/>
                <a:ea typeface="Source Sans Pro Black" charset="0"/>
                <a:cs typeface="Source Sans Pro Black" charset="0"/>
              </a:defRPr>
            </a:lvl1pPr>
          </a:lstStyle>
          <a:p>
            <a:r>
              <a:rPr lang="en-US"/>
              <a:t>Click to edit Master title style</a:t>
            </a:r>
          </a:p>
        </p:txBody>
      </p:sp>
    </p:spTree>
    <p:extLst>
      <p:ext uri="{BB962C8B-B14F-4D97-AF65-F5344CB8AC3E}">
        <p14:creationId xmlns:p14="http://schemas.microsoft.com/office/powerpoint/2010/main" val="2820355260"/>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17_Blank">
    <p:spTree>
      <p:nvGrpSpPr>
        <p:cNvPr id="1" name=""/>
        <p:cNvGrpSpPr/>
        <p:nvPr/>
      </p:nvGrpSpPr>
      <p:grpSpPr>
        <a:xfrm>
          <a:off x="0" y="0"/>
          <a:ext cx="0" cy="0"/>
          <a:chOff x="0" y="0"/>
          <a:chExt cx="0" cy="0"/>
        </a:xfrm>
      </p:grpSpPr>
      <p:sp>
        <p:nvSpPr>
          <p:cNvPr id="13" name="Picture Placeholder 12"/>
          <p:cNvSpPr>
            <a:spLocks noGrp="1"/>
          </p:cNvSpPr>
          <p:nvPr>
            <p:ph type="pic" sz="quarter" idx="17"/>
          </p:nvPr>
        </p:nvSpPr>
        <p:spPr>
          <a:xfrm>
            <a:off x="4538870" y="2309180"/>
            <a:ext cx="3127513" cy="3127513"/>
          </a:xfrm>
          <a:custGeom>
            <a:avLst/>
            <a:gdLst>
              <a:gd name="connsiteX0" fmla="*/ 0 w 3127513"/>
              <a:gd name="connsiteY0" fmla="*/ 0 h 3127513"/>
              <a:gd name="connsiteX1" fmla="*/ 3127513 w 3127513"/>
              <a:gd name="connsiteY1" fmla="*/ 0 h 3127513"/>
              <a:gd name="connsiteX2" fmla="*/ 3127513 w 3127513"/>
              <a:gd name="connsiteY2" fmla="*/ 3127513 h 3127513"/>
              <a:gd name="connsiteX3" fmla="*/ 0 w 3127513"/>
              <a:gd name="connsiteY3" fmla="*/ 3127513 h 3127513"/>
            </a:gdLst>
            <a:ahLst/>
            <a:cxnLst>
              <a:cxn ang="0">
                <a:pos x="connsiteX0" y="connsiteY0"/>
              </a:cxn>
              <a:cxn ang="0">
                <a:pos x="connsiteX1" y="connsiteY1"/>
              </a:cxn>
              <a:cxn ang="0">
                <a:pos x="connsiteX2" y="connsiteY2"/>
              </a:cxn>
              <a:cxn ang="0">
                <a:pos x="connsiteX3" y="connsiteY3"/>
              </a:cxn>
            </a:cxnLst>
            <a:rect l="l" t="t" r="r" b="b"/>
            <a:pathLst>
              <a:path w="3127513" h="3127513">
                <a:moveTo>
                  <a:pt x="0" y="0"/>
                </a:moveTo>
                <a:lnTo>
                  <a:pt x="3127513" y="0"/>
                </a:lnTo>
                <a:lnTo>
                  <a:pt x="3127513" y="3127513"/>
                </a:lnTo>
                <a:lnTo>
                  <a:pt x="0" y="3127513"/>
                </a:lnTo>
                <a:close/>
              </a:path>
            </a:pathLst>
          </a:custGeom>
          <a:solidFill>
            <a:schemeClr val="bg1">
              <a:lumMod val="95000"/>
            </a:schemeClr>
          </a:solidFill>
        </p:spPr>
        <p:txBody>
          <a:bodyPr wrap="square" anchor="ctr">
            <a:noAutofit/>
          </a:bodyPr>
          <a:lstStyle>
            <a:lvl1pPr marL="0" indent="0" algn="ctr">
              <a:buFontTx/>
              <a:buNone/>
              <a:defRPr sz="1200"/>
            </a:lvl1pPr>
          </a:lstStyle>
          <a:p>
            <a:pPr lvl="0"/>
            <a:r>
              <a:rPr lang="en-US" noProof="0"/>
              <a:t>Click icon to add picture</a:t>
            </a:r>
          </a:p>
        </p:txBody>
      </p:sp>
      <p:sp>
        <p:nvSpPr>
          <p:cNvPr id="14" name="Picture Placeholder 13"/>
          <p:cNvSpPr>
            <a:spLocks noGrp="1"/>
          </p:cNvSpPr>
          <p:nvPr>
            <p:ph type="pic" sz="quarter" idx="16"/>
          </p:nvPr>
        </p:nvSpPr>
        <p:spPr>
          <a:xfrm>
            <a:off x="8315739" y="2309180"/>
            <a:ext cx="3127513" cy="3127513"/>
          </a:xfrm>
          <a:custGeom>
            <a:avLst/>
            <a:gdLst>
              <a:gd name="connsiteX0" fmla="*/ 0 w 3127513"/>
              <a:gd name="connsiteY0" fmla="*/ 0 h 3127513"/>
              <a:gd name="connsiteX1" fmla="*/ 3127513 w 3127513"/>
              <a:gd name="connsiteY1" fmla="*/ 0 h 3127513"/>
              <a:gd name="connsiteX2" fmla="*/ 3127513 w 3127513"/>
              <a:gd name="connsiteY2" fmla="*/ 3127513 h 3127513"/>
              <a:gd name="connsiteX3" fmla="*/ 0 w 3127513"/>
              <a:gd name="connsiteY3" fmla="*/ 3127513 h 3127513"/>
            </a:gdLst>
            <a:ahLst/>
            <a:cxnLst>
              <a:cxn ang="0">
                <a:pos x="connsiteX0" y="connsiteY0"/>
              </a:cxn>
              <a:cxn ang="0">
                <a:pos x="connsiteX1" y="connsiteY1"/>
              </a:cxn>
              <a:cxn ang="0">
                <a:pos x="connsiteX2" y="connsiteY2"/>
              </a:cxn>
              <a:cxn ang="0">
                <a:pos x="connsiteX3" y="connsiteY3"/>
              </a:cxn>
            </a:cxnLst>
            <a:rect l="l" t="t" r="r" b="b"/>
            <a:pathLst>
              <a:path w="3127513" h="3127513">
                <a:moveTo>
                  <a:pt x="0" y="0"/>
                </a:moveTo>
                <a:lnTo>
                  <a:pt x="3127513" y="0"/>
                </a:lnTo>
                <a:lnTo>
                  <a:pt x="3127513" y="3127513"/>
                </a:lnTo>
                <a:lnTo>
                  <a:pt x="0" y="3127513"/>
                </a:lnTo>
                <a:close/>
              </a:path>
            </a:pathLst>
          </a:custGeom>
          <a:solidFill>
            <a:schemeClr val="bg1">
              <a:lumMod val="95000"/>
            </a:schemeClr>
          </a:solidFill>
        </p:spPr>
        <p:txBody>
          <a:bodyPr wrap="square" anchor="ctr">
            <a:noAutofit/>
          </a:bodyPr>
          <a:lstStyle>
            <a:lvl1pPr marL="0" indent="0" algn="ctr">
              <a:buFontTx/>
              <a:buNone/>
              <a:defRPr sz="1200"/>
            </a:lvl1pPr>
          </a:lstStyle>
          <a:p>
            <a:pPr lvl="0"/>
            <a:r>
              <a:rPr lang="en-US" noProof="0"/>
              <a:t>Click icon to add picture</a:t>
            </a:r>
          </a:p>
        </p:txBody>
      </p:sp>
      <p:sp>
        <p:nvSpPr>
          <p:cNvPr id="12" name="Picture Placeholder 11"/>
          <p:cNvSpPr>
            <a:spLocks noGrp="1"/>
          </p:cNvSpPr>
          <p:nvPr>
            <p:ph type="pic" sz="quarter" idx="15"/>
          </p:nvPr>
        </p:nvSpPr>
        <p:spPr>
          <a:xfrm>
            <a:off x="762000" y="2309180"/>
            <a:ext cx="3127513" cy="3127513"/>
          </a:xfrm>
          <a:custGeom>
            <a:avLst/>
            <a:gdLst>
              <a:gd name="connsiteX0" fmla="*/ 0 w 3127513"/>
              <a:gd name="connsiteY0" fmla="*/ 0 h 3127513"/>
              <a:gd name="connsiteX1" fmla="*/ 3127513 w 3127513"/>
              <a:gd name="connsiteY1" fmla="*/ 0 h 3127513"/>
              <a:gd name="connsiteX2" fmla="*/ 3127513 w 3127513"/>
              <a:gd name="connsiteY2" fmla="*/ 3127513 h 3127513"/>
              <a:gd name="connsiteX3" fmla="*/ 0 w 3127513"/>
              <a:gd name="connsiteY3" fmla="*/ 3127513 h 3127513"/>
            </a:gdLst>
            <a:ahLst/>
            <a:cxnLst>
              <a:cxn ang="0">
                <a:pos x="connsiteX0" y="connsiteY0"/>
              </a:cxn>
              <a:cxn ang="0">
                <a:pos x="connsiteX1" y="connsiteY1"/>
              </a:cxn>
              <a:cxn ang="0">
                <a:pos x="connsiteX2" y="connsiteY2"/>
              </a:cxn>
              <a:cxn ang="0">
                <a:pos x="connsiteX3" y="connsiteY3"/>
              </a:cxn>
            </a:cxnLst>
            <a:rect l="l" t="t" r="r" b="b"/>
            <a:pathLst>
              <a:path w="3127513" h="3127513">
                <a:moveTo>
                  <a:pt x="0" y="0"/>
                </a:moveTo>
                <a:lnTo>
                  <a:pt x="3127513" y="0"/>
                </a:lnTo>
                <a:lnTo>
                  <a:pt x="3127513" y="3127513"/>
                </a:lnTo>
                <a:lnTo>
                  <a:pt x="0" y="3127513"/>
                </a:lnTo>
                <a:close/>
              </a:path>
            </a:pathLst>
          </a:custGeom>
          <a:solidFill>
            <a:schemeClr val="bg1">
              <a:lumMod val="95000"/>
            </a:schemeClr>
          </a:solidFill>
        </p:spPr>
        <p:txBody>
          <a:bodyPr wrap="square" anchor="ctr">
            <a:noAutofit/>
          </a:bodyPr>
          <a:lstStyle>
            <a:lvl1pPr marL="0" indent="0" algn="ctr">
              <a:buFontTx/>
              <a:buNone/>
              <a:defRPr sz="1200"/>
            </a:lvl1pPr>
          </a:lstStyle>
          <a:p>
            <a:pPr lvl="0"/>
            <a:r>
              <a:rPr lang="en-US" noProof="0"/>
              <a:t>Click icon to add picture</a:t>
            </a:r>
          </a:p>
        </p:txBody>
      </p:sp>
      <p:sp>
        <p:nvSpPr>
          <p:cNvPr id="5" name="Date Placeholder 1"/>
          <p:cNvSpPr>
            <a:spLocks noGrp="1"/>
          </p:cNvSpPr>
          <p:nvPr>
            <p:ph type="dt" sz="half" idx="18"/>
          </p:nvPr>
        </p:nvSpPr>
        <p:spPr>
          <a:xfrm>
            <a:off x="0" y="0"/>
            <a:ext cx="0" cy="0"/>
          </a:xfrm>
        </p:spPr>
        <p:txBody>
          <a:bodyPr/>
          <a:lstStyle>
            <a:lvl1pPr>
              <a:defRPr/>
            </a:lvl1pPr>
          </a:lstStyle>
          <a:p>
            <a:pPr defTabSz="938213" eaLnBrk="0" fontAlgn="base" hangingPunct="0">
              <a:spcBef>
                <a:spcPct val="0"/>
              </a:spcBef>
              <a:spcAft>
                <a:spcPct val="0"/>
              </a:spcAft>
              <a:buClrTx/>
              <a:buFontTx/>
              <a:buNone/>
              <a:defRPr/>
            </a:pPr>
            <a:fld id="{CFCC7FB2-7FF0-4B84-AC6F-39F372B253CA}" type="datetime1">
              <a:rPr lang="en-US" sz="1700" kern="1200">
                <a:latin typeface="Times New Roman" panose="02020603050405020304" pitchFamily="18" charset="0"/>
                <a:ea typeface="MS PGothic" panose="020B0600070205080204" pitchFamily="34" charset="-128"/>
                <a:cs typeface="+mn-cs"/>
              </a:rPr>
              <a:pPr defTabSz="938213" eaLnBrk="0" fontAlgn="base" hangingPunct="0">
                <a:spcBef>
                  <a:spcPct val="0"/>
                </a:spcBef>
                <a:spcAft>
                  <a:spcPct val="0"/>
                </a:spcAft>
                <a:buClrTx/>
                <a:buFontTx/>
                <a:buNone/>
                <a:defRPr/>
              </a:pPr>
              <a:t>5/26/2021</a:t>
            </a:fld>
            <a:endParaRPr lang="en-US" sz="1700" kern="1200">
              <a:latin typeface="Times New Roman" panose="02020603050405020304" pitchFamily="18" charset="0"/>
              <a:ea typeface="MS PGothic" panose="020B0600070205080204" pitchFamily="34" charset="-128"/>
              <a:cs typeface="+mn-cs"/>
            </a:endParaRPr>
          </a:p>
        </p:txBody>
      </p:sp>
      <p:sp>
        <p:nvSpPr>
          <p:cNvPr id="6" name="Footer Placeholder 2"/>
          <p:cNvSpPr>
            <a:spLocks noGrp="1"/>
          </p:cNvSpPr>
          <p:nvPr>
            <p:ph type="ftr" sz="quarter" idx="19"/>
          </p:nvPr>
        </p:nvSpPr>
        <p:spPr>
          <a:xfrm>
            <a:off x="0" y="0"/>
            <a:ext cx="0" cy="0"/>
          </a:xfrm>
        </p:spPr>
        <p:txBody>
          <a:bodyPr/>
          <a:lstStyle>
            <a:lvl1pPr>
              <a:defRPr/>
            </a:lvl1pPr>
          </a:lstStyle>
          <a:p>
            <a:pPr defTabSz="938213" eaLnBrk="0" fontAlgn="base" hangingPunct="0">
              <a:spcBef>
                <a:spcPct val="0"/>
              </a:spcBef>
              <a:spcAft>
                <a:spcPct val="0"/>
              </a:spcAft>
              <a:buClrTx/>
              <a:buFontTx/>
              <a:buNone/>
              <a:defRPr/>
            </a:pPr>
            <a:endParaRPr lang="en-US" sz="1700" kern="1200">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83599742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46_Title Slide">
    <p:spTree>
      <p:nvGrpSpPr>
        <p:cNvPr id="1" name=""/>
        <p:cNvGrpSpPr/>
        <p:nvPr/>
      </p:nvGrpSpPr>
      <p:grpSpPr>
        <a:xfrm>
          <a:off x="0" y="0"/>
          <a:ext cx="0" cy="0"/>
          <a:chOff x="0" y="0"/>
          <a:chExt cx="0" cy="0"/>
        </a:xfrm>
      </p:grpSpPr>
      <p:sp>
        <p:nvSpPr>
          <p:cNvPr id="5" name="Picture Placeholder 2"/>
          <p:cNvSpPr>
            <a:spLocks noGrp="1"/>
          </p:cNvSpPr>
          <p:nvPr>
            <p:ph type="pic" sz="quarter" idx="12" hasCustomPrompt="1"/>
          </p:nvPr>
        </p:nvSpPr>
        <p:spPr>
          <a:xfrm>
            <a:off x="5479156" y="366299"/>
            <a:ext cx="2960508" cy="6120997"/>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r>
              <a:rPr lang="en-US" dirty="0"/>
              <a:t>Drag &amp; </a:t>
            </a:r>
            <a:r>
              <a:rPr lang="en-US"/>
              <a:t>Drop picture</a:t>
            </a:r>
          </a:p>
        </p:txBody>
      </p:sp>
    </p:spTree>
    <p:extLst>
      <p:ext uri="{BB962C8B-B14F-4D97-AF65-F5344CB8AC3E}">
        <p14:creationId xmlns:p14="http://schemas.microsoft.com/office/powerpoint/2010/main" val="108777792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6520466"/>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text image 2">
  <p:cSld name="text image 2">
    <p:spTree>
      <p:nvGrpSpPr>
        <p:cNvPr id="1" name="Shape 84"/>
        <p:cNvGrpSpPr/>
        <p:nvPr/>
      </p:nvGrpSpPr>
      <p:grpSpPr>
        <a:xfrm>
          <a:off x="0" y="0"/>
          <a:ext cx="0" cy="0"/>
          <a:chOff x="0" y="0"/>
          <a:chExt cx="0" cy="0"/>
        </a:xfrm>
      </p:grpSpPr>
      <p:sp>
        <p:nvSpPr>
          <p:cNvPr id="85" name="Google Shape;85;p13"/>
          <p:cNvSpPr/>
          <p:nvPr/>
        </p:nvSpPr>
        <p:spPr>
          <a:xfrm>
            <a:off x="6096000" y="421"/>
            <a:ext cx="6096000" cy="6857579"/>
          </a:xfrm>
          <a:prstGeom prst="rect">
            <a:avLst/>
          </a:prstGeom>
          <a:solidFill>
            <a:srgbClr val="CBC7D8"/>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86" name="Google Shape;86;p13"/>
          <p:cNvSpPr txBox="1">
            <a:spLocks noGrp="1"/>
          </p:cNvSpPr>
          <p:nvPr>
            <p:ph type="title"/>
          </p:nvPr>
        </p:nvSpPr>
        <p:spPr>
          <a:xfrm>
            <a:off x="616775" y="645459"/>
            <a:ext cx="4403463" cy="1957892"/>
          </a:xfrm>
          <a:prstGeom prst="rect">
            <a:avLst/>
          </a:prstGeom>
          <a:noFill/>
          <a:ln>
            <a:noFill/>
          </a:ln>
        </p:spPr>
        <p:txBody>
          <a:bodyPr spcFirstLastPara="1" wrap="square" lIns="0" tIns="45700" rIns="0" bIns="45700" anchor="t" anchorCtr="0"/>
          <a:lstStyle>
            <a:lvl1pPr lvl="0" algn="l">
              <a:lnSpc>
                <a:spcPct val="100000"/>
              </a:lnSpc>
              <a:spcBef>
                <a:spcPts val="0"/>
              </a:spcBef>
              <a:spcAft>
                <a:spcPts val="0"/>
              </a:spcAft>
              <a:buClr>
                <a:srgbClr val="664790"/>
              </a:buClr>
              <a:buSzPts val="2000"/>
              <a:buFont typeface="Verdana"/>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13"/>
          <p:cNvSpPr txBox="1">
            <a:spLocks noGrp="1"/>
          </p:cNvSpPr>
          <p:nvPr>
            <p:ph type="body" idx="1"/>
          </p:nvPr>
        </p:nvSpPr>
        <p:spPr>
          <a:xfrm>
            <a:off x="6641056" y="645459"/>
            <a:ext cx="5005891" cy="4453666"/>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2000"/>
              <a:buNone/>
              <a:defRPr sz="2000">
                <a:solidFill>
                  <a:srgbClr val="664790"/>
                </a:solidFill>
              </a:defRPr>
            </a:lvl1pPr>
            <a:lvl2pPr marL="914400" lvl="1" indent="-228600" algn="l">
              <a:lnSpc>
                <a:spcPct val="100000"/>
              </a:lnSpc>
              <a:spcBef>
                <a:spcPts val="500"/>
              </a:spcBef>
              <a:spcAft>
                <a:spcPts val="0"/>
              </a:spcAft>
              <a:buClr>
                <a:srgbClr val="664790"/>
              </a:buClr>
              <a:buSzPts val="1800"/>
              <a:buNone/>
              <a:defRPr sz="1800">
                <a:solidFill>
                  <a:srgbClr val="664790"/>
                </a:solidFill>
              </a:defRPr>
            </a:lvl2pPr>
            <a:lvl3pPr marL="1371600" lvl="2" indent="-228600" algn="l">
              <a:lnSpc>
                <a:spcPct val="100000"/>
              </a:lnSpc>
              <a:spcBef>
                <a:spcPts val="500"/>
              </a:spcBef>
              <a:spcAft>
                <a:spcPts val="0"/>
              </a:spcAft>
              <a:buClr>
                <a:srgbClr val="664790"/>
              </a:buClr>
              <a:buSzPts val="1600"/>
              <a:buNone/>
              <a:defRPr sz="1600">
                <a:solidFill>
                  <a:srgbClr val="664790"/>
                </a:solidFill>
              </a:defRPr>
            </a:lvl3pPr>
            <a:lvl4pPr marL="1828800" lvl="3" indent="-228600" algn="l">
              <a:lnSpc>
                <a:spcPct val="100000"/>
              </a:lnSpc>
              <a:spcBef>
                <a:spcPts val="500"/>
              </a:spcBef>
              <a:spcAft>
                <a:spcPts val="0"/>
              </a:spcAft>
              <a:buClr>
                <a:srgbClr val="664790"/>
              </a:buClr>
              <a:buSzPts val="1200"/>
              <a:buNone/>
              <a:defRPr sz="1200">
                <a:solidFill>
                  <a:srgbClr val="664790"/>
                </a:solidFill>
              </a:defRPr>
            </a:lvl4pPr>
            <a:lvl5pPr marL="2286000" lvl="4" indent="-228600" algn="l">
              <a:lnSpc>
                <a:spcPct val="100000"/>
              </a:lnSpc>
              <a:spcBef>
                <a:spcPts val="500"/>
              </a:spcBef>
              <a:spcAft>
                <a:spcPts val="0"/>
              </a:spcAft>
              <a:buClr>
                <a:srgbClr val="664790"/>
              </a:buClr>
              <a:buSzPts val="1000"/>
              <a:buNone/>
              <a:defRPr sz="1000">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p13"/>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89" name="Google Shape;89;p13"/>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3"/>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solidFill>
                  <a:srgbClr val="FFFFFF"/>
                </a:solidFill>
              </a:rPr>
              <a:pPr/>
              <a:t>‹#›</a:t>
            </a:fld>
            <a:endParaRPr lang="lv-LV">
              <a:solidFill>
                <a:srgbClr val="FFFFFF"/>
              </a:solidFill>
            </a:endParaRPr>
          </a:p>
        </p:txBody>
      </p:sp>
      <p:sp>
        <p:nvSpPr>
          <p:cNvPr id="91" name="Google Shape;91;p13"/>
          <p:cNvSpPr>
            <a:spLocks noGrp="1"/>
          </p:cNvSpPr>
          <p:nvPr>
            <p:ph type="pic" idx="2"/>
          </p:nvPr>
        </p:nvSpPr>
        <p:spPr>
          <a:xfrm>
            <a:off x="616775" y="3846355"/>
            <a:ext cx="4506096" cy="2330608"/>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Tree>
    <p:extLst>
      <p:ext uri="{BB962C8B-B14F-4D97-AF65-F5344CB8AC3E}">
        <p14:creationId xmlns:p14="http://schemas.microsoft.com/office/powerpoint/2010/main" val="265816227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Title Slide 1">
  <p:cSld name="Title Slide 1">
    <p:bg>
      <p:bgPr>
        <a:solidFill>
          <a:schemeClr val="lt1"/>
        </a:solidFill>
        <a:effectLst/>
      </p:bgPr>
    </p:bg>
    <p:spTree>
      <p:nvGrpSpPr>
        <p:cNvPr id="1" name="Shape 13"/>
        <p:cNvGrpSpPr/>
        <p:nvPr/>
      </p:nvGrpSpPr>
      <p:grpSpPr>
        <a:xfrm>
          <a:off x="0" y="0"/>
          <a:ext cx="0" cy="0"/>
          <a:chOff x="0" y="0"/>
          <a:chExt cx="0" cy="0"/>
        </a:xfrm>
      </p:grpSpPr>
      <p:sp>
        <p:nvSpPr>
          <p:cNvPr id="14" name="Google Shape;14;p2"/>
          <p:cNvSpPr/>
          <p:nvPr/>
        </p:nvSpPr>
        <p:spPr>
          <a:xfrm>
            <a:off x="0" y="2097742"/>
            <a:ext cx="12192000" cy="4760258"/>
          </a:xfrm>
          <a:prstGeom prst="rect">
            <a:avLst/>
          </a:prstGeom>
          <a:solidFill>
            <a:schemeClr val="accent1"/>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15" name="Google Shape;15;p2"/>
          <p:cNvSpPr txBox="1">
            <a:spLocks noGrp="1"/>
          </p:cNvSpPr>
          <p:nvPr>
            <p:ph type="ctrTitle"/>
          </p:nvPr>
        </p:nvSpPr>
        <p:spPr>
          <a:xfrm>
            <a:off x="1202554" y="2880220"/>
            <a:ext cx="7821917"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lt1"/>
              </a:buClr>
              <a:buSzPts val="4800"/>
              <a:buFont typeface="Verdana"/>
              <a:buNone/>
              <a:defRPr sz="4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2"/>
          <p:cNvSpPr txBox="1">
            <a:spLocks noGrp="1"/>
          </p:cNvSpPr>
          <p:nvPr>
            <p:ph type="subTitle" idx="1"/>
          </p:nvPr>
        </p:nvSpPr>
        <p:spPr>
          <a:xfrm>
            <a:off x="1202554" y="5823631"/>
            <a:ext cx="6879772" cy="478558"/>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7" name="Google Shape;17;p2"/>
          <p:cNvPicPr preferRelativeResize="0"/>
          <p:nvPr/>
        </p:nvPicPr>
        <p:blipFill rotWithShape="1">
          <a:blip r:embed="rId2">
            <a:alphaModFix/>
          </a:blip>
          <a:srcRect/>
          <a:stretch/>
        </p:blipFill>
        <p:spPr>
          <a:xfrm>
            <a:off x="775705" y="0"/>
            <a:ext cx="2393859" cy="1810872"/>
          </a:xfrm>
          <a:prstGeom prst="rect">
            <a:avLst/>
          </a:prstGeom>
          <a:noFill/>
          <a:ln>
            <a:noFill/>
          </a:ln>
        </p:spPr>
      </p:pic>
      <p:sp>
        <p:nvSpPr>
          <p:cNvPr id="18" name="Google Shape;18;p2"/>
          <p:cNvSpPr txBox="1">
            <a:spLocks noGrp="1"/>
          </p:cNvSpPr>
          <p:nvPr>
            <p:ph type="body" idx="2"/>
          </p:nvPr>
        </p:nvSpPr>
        <p:spPr>
          <a:xfrm rot="5400000">
            <a:off x="10671036" y="3683760"/>
            <a:ext cx="2062163" cy="455084"/>
          </a:xfrm>
          <a:prstGeom prst="rect">
            <a:avLst/>
          </a:prstGeom>
          <a:noFill/>
          <a:ln>
            <a:noFill/>
          </a:ln>
        </p:spPr>
        <p:txBody>
          <a:bodyPr spcFirstLastPara="1" wrap="square" lIns="0" tIns="45700" rIns="91425" bIns="45700" anchor="ctr" anchorCtr="0"/>
          <a:lstStyle>
            <a:lvl1pPr marL="457200" lvl="0" indent="-228600" algn="l">
              <a:lnSpc>
                <a:spcPct val="100000"/>
              </a:lnSpc>
              <a:spcBef>
                <a:spcPts val="1000"/>
              </a:spcBef>
              <a:spcAft>
                <a:spcPts val="0"/>
              </a:spcAft>
              <a:buClr>
                <a:schemeClr val="lt1"/>
              </a:buClr>
              <a:buSzPts val="1200"/>
              <a:buNone/>
              <a:defRPr sz="1200">
                <a:solidFill>
                  <a:schemeClr val="lt1"/>
                </a:solidFill>
              </a:defRPr>
            </a:lvl1pPr>
            <a:lvl2pPr marL="914400" lvl="1" indent="-342900" algn="l">
              <a:lnSpc>
                <a:spcPct val="100000"/>
              </a:lnSpc>
              <a:spcBef>
                <a:spcPts val="500"/>
              </a:spcBef>
              <a:spcAft>
                <a:spcPts val="0"/>
              </a:spcAft>
              <a:buClr>
                <a:srgbClr val="664790"/>
              </a:buClr>
              <a:buSzPts val="1800"/>
              <a:buChar char="•"/>
              <a:defRPr/>
            </a:lvl2pPr>
            <a:lvl3pPr marL="1371600" lvl="2" indent="-342900" algn="l">
              <a:lnSpc>
                <a:spcPct val="100000"/>
              </a:lnSpc>
              <a:spcBef>
                <a:spcPts val="500"/>
              </a:spcBef>
              <a:spcAft>
                <a:spcPts val="0"/>
              </a:spcAft>
              <a:buClr>
                <a:srgbClr val="664790"/>
              </a:buClr>
              <a:buSzPts val="1800"/>
              <a:buChar char="•"/>
              <a:defRPr/>
            </a:lvl3pPr>
            <a:lvl4pPr marL="1828800" lvl="3" indent="-342900" algn="l">
              <a:lnSpc>
                <a:spcPct val="100000"/>
              </a:lnSpc>
              <a:spcBef>
                <a:spcPts val="500"/>
              </a:spcBef>
              <a:spcAft>
                <a:spcPts val="0"/>
              </a:spcAft>
              <a:buClr>
                <a:srgbClr val="664790"/>
              </a:buClr>
              <a:buSzPts val="1800"/>
              <a:buChar char="•"/>
              <a:defRPr/>
            </a:lvl4pPr>
            <a:lvl5pPr marL="2286000" lvl="4" indent="-342900" algn="l">
              <a:lnSpc>
                <a:spcPct val="100000"/>
              </a:lnSpc>
              <a:spcBef>
                <a:spcPts val="500"/>
              </a:spcBef>
              <a:spcAft>
                <a:spcPts val="0"/>
              </a:spcAft>
              <a:buClr>
                <a:srgbClr val="66479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69026187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Title Slide 2" type="title">
  <p:cSld name="Title Slide 2">
    <p:bg>
      <p:bgPr>
        <a:solidFill>
          <a:schemeClr val="lt1"/>
        </a:solidFill>
        <a:effectLst/>
      </p:bgPr>
    </p:bg>
    <p:spTree>
      <p:nvGrpSpPr>
        <p:cNvPr id="1" name="Shape 26"/>
        <p:cNvGrpSpPr/>
        <p:nvPr/>
      </p:nvGrpSpPr>
      <p:grpSpPr>
        <a:xfrm>
          <a:off x="0" y="0"/>
          <a:ext cx="0" cy="0"/>
          <a:chOff x="0" y="0"/>
          <a:chExt cx="0" cy="0"/>
        </a:xfrm>
      </p:grpSpPr>
      <p:sp>
        <p:nvSpPr>
          <p:cNvPr id="27" name="Google Shape;27;p4"/>
          <p:cNvSpPr txBox="1">
            <a:spLocks noGrp="1"/>
          </p:cNvSpPr>
          <p:nvPr>
            <p:ph type="ctrTitle"/>
          </p:nvPr>
        </p:nvSpPr>
        <p:spPr>
          <a:xfrm>
            <a:off x="895575" y="2235200"/>
            <a:ext cx="8470751"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dk1"/>
              </a:buClr>
              <a:buSzPts val="5400"/>
              <a:buFont typeface="Verdana"/>
              <a:buNone/>
              <a:defRPr sz="5400" b="1">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4"/>
          <p:cNvSpPr txBox="1">
            <a:spLocks noGrp="1"/>
          </p:cNvSpPr>
          <p:nvPr>
            <p:ph type="subTitle" idx="1"/>
          </p:nvPr>
        </p:nvSpPr>
        <p:spPr>
          <a:xfrm>
            <a:off x="1039009" y="5518673"/>
            <a:ext cx="7296539" cy="892885"/>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rgbClr val="664790"/>
              </a:buClr>
              <a:buSzPts val="1800"/>
              <a:buNone/>
              <a:defRPr sz="18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4"/>
          <p:cNvSpPr/>
          <p:nvPr/>
        </p:nvSpPr>
        <p:spPr>
          <a:xfrm>
            <a:off x="0" y="2235200"/>
            <a:ext cx="645459" cy="2142864"/>
          </a:xfrm>
          <a:prstGeom prst="rect">
            <a:avLst/>
          </a:prstGeom>
          <a:solidFill>
            <a:schemeClr val="accent1"/>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Tree>
    <p:extLst>
      <p:ext uri="{BB962C8B-B14F-4D97-AF65-F5344CB8AC3E}">
        <p14:creationId xmlns:p14="http://schemas.microsoft.com/office/powerpoint/2010/main" val="369035136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text image 5">
  <p:cSld name="text image 5">
    <p:spTree>
      <p:nvGrpSpPr>
        <p:cNvPr id="1" name="Shape 30"/>
        <p:cNvGrpSpPr/>
        <p:nvPr/>
      </p:nvGrpSpPr>
      <p:grpSpPr>
        <a:xfrm>
          <a:off x="0" y="0"/>
          <a:ext cx="0" cy="0"/>
          <a:chOff x="0" y="0"/>
          <a:chExt cx="0" cy="0"/>
        </a:xfrm>
      </p:grpSpPr>
      <p:sp>
        <p:nvSpPr>
          <p:cNvPr id="31" name="Google Shape;31;p5"/>
          <p:cNvSpPr>
            <a:spLocks noGrp="1"/>
          </p:cNvSpPr>
          <p:nvPr>
            <p:ph type="pic" idx="2"/>
          </p:nvPr>
        </p:nvSpPr>
        <p:spPr>
          <a:xfrm>
            <a:off x="1" y="1658472"/>
            <a:ext cx="3708400" cy="5199108"/>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32" name="Google Shape;32;p5"/>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33" name="Google Shape;33;p5"/>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5"/>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a:solidFill>
                  <a:srgbClr val="FFFFFF"/>
                </a:solidFill>
              </a:rPr>
              <a:pPr/>
              <a:t>‹#›</a:t>
            </a:fld>
            <a:endParaRPr>
              <a:solidFill>
                <a:srgbClr val="FFFFFF"/>
              </a:solidFill>
            </a:endParaRPr>
          </a:p>
        </p:txBody>
      </p:sp>
      <p:sp>
        <p:nvSpPr>
          <p:cNvPr id="35" name="Google Shape;35;p5"/>
          <p:cNvSpPr/>
          <p:nvPr/>
        </p:nvSpPr>
        <p:spPr>
          <a:xfrm>
            <a:off x="0" y="1"/>
            <a:ext cx="12192000" cy="1658471"/>
          </a:xfrm>
          <a:prstGeom prst="rect">
            <a:avLst/>
          </a:prstGeom>
          <a:solidFill>
            <a:srgbClr val="CBC7D8"/>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36" name="Google Shape;36;p5"/>
          <p:cNvSpPr txBox="1">
            <a:spLocks noGrp="1"/>
          </p:cNvSpPr>
          <p:nvPr>
            <p:ph type="title"/>
          </p:nvPr>
        </p:nvSpPr>
        <p:spPr>
          <a:xfrm>
            <a:off x="616775" y="257547"/>
            <a:ext cx="5723068" cy="1142815"/>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168273385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2 columns">
  <p:cSld name="2 columns">
    <p:spTree>
      <p:nvGrpSpPr>
        <p:cNvPr id="1" name="Shape 37"/>
        <p:cNvGrpSpPr/>
        <p:nvPr/>
      </p:nvGrpSpPr>
      <p:grpSpPr>
        <a:xfrm>
          <a:off x="0" y="0"/>
          <a:ext cx="0" cy="0"/>
          <a:chOff x="0" y="0"/>
          <a:chExt cx="0" cy="0"/>
        </a:xfrm>
      </p:grpSpPr>
      <p:sp>
        <p:nvSpPr>
          <p:cNvPr id="38" name="Google Shape;38;p6"/>
          <p:cNvSpPr txBox="1">
            <a:spLocks noGrp="1"/>
          </p:cNvSpPr>
          <p:nvPr>
            <p:ph type="body" idx="1"/>
          </p:nvPr>
        </p:nvSpPr>
        <p:spPr>
          <a:xfrm>
            <a:off x="903644" y="2398955"/>
            <a:ext cx="4575585" cy="3778008"/>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800"/>
              <a:buNone/>
              <a:defRPr sz="1800">
                <a:solidFill>
                  <a:srgbClr val="664790"/>
                </a:solidFill>
              </a:defRPr>
            </a:lvl1pPr>
            <a:lvl2pPr marL="914400" lvl="1" indent="-228600" algn="l">
              <a:lnSpc>
                <a:spcPct val="100000"/>
              </a:lnSpc>
              <a:spcBef>
                <a:spcPts val="500"/>
              </a:spcBef>
              <a:spcAft>
                <a:spcPts val="0"/>
              </a:spcAft>
              <a:buClr>
                <a:srgbClr val="664790"/>
              </a:buClr>
              <a:buSzPts val="1600"/>
              <a:buNone/>
              <a:defRPr sz="1600">
                <a:solidFill>
                  <a:srgbClr val="664790"/>
                </a:solidFill>
              </a:defRPr>
            </a:lvl2pPr>
            <a:lvl3pPr marL="1371600" lvl="2" indent="-228600" algn="l">
              <a:lnSpc>
                <a:spcPct val="100000"/>
              </a:lnSpc>
              <a:spcBef>
                <a:spcPts val="500"/>
              </a:spcBef>
              <a:spcAft>
                <a:spcPts val="0"/>
              </a:spcAft>
              <a:buClr>
                <a:srgbClr val="664790"/>
              </a:buClr>
              <a:buSzPts val="1400"/>
              <a:buNone/>
              <a:defRPr sz="1400">
                <a:solidFill>
                  <a:srgbClr val="664790"/>
                </a:solidFill>
              </a:defRPr>
            </a:lvl3pPr>
            <a:lvl4pPr marL="1828800" lvl="3" indent="-228600" algn="l">
              <a:lnSpc>
                <a:spcPct val="100000"/>
              </a:lnSpc>
              <a:spcBef>
                <a:spcPts val="500"/>
              </a:spcBef>
              <a:spcAft>
                <a:spcPts val="0"/>
              </a:spcAft>
              <a:buClr>
                <a:srgbClr val="664790"/>
              </a:buClr>
              <a:buSzPts val="1200"/>
              <a:buNone/>
              <a:defRPr sz="1200">
                <a:solidFill>
                  <a:srgbClr val="664790"/>
                </a:solidFill>
              </a:defRPr>
            </a:lvl4pPr>
            <a:lvl5pPr marL="2286000" lvl="4" indent="-228600" algn="l">
              <a:lnSpc>
                <a:spcPct val="100000"/>
              </a:lnSpc>
              <a:spcBef>
                <a:spcPts val="500"/>
              </a:spcBef>
              <a:spcAft>
                <a:spcPts val="0"/>
              </a:spcAft>
              <a:buClr>
                <a:srgbClr val="664790"/>
              </a:buClr>
              <a:buSzPts val="1000"/>
              <a:buNone/>
              <a:defRPr sz="1000">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6"/>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40" name="Google Shape;40;p6"/>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6"/>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a:solidFill>
                  <a:srgbClr val="FFFFFF"/>
                </a:solidFill>
              </a:rPr>
              <a:pPr/>
              <a:t>‹#›</a:t>
            </a:fld>
            <a:endParaRPr>
              <a:solidFill>
                <a:srgbClr val="FFFFFF"/>
              </a:solidFill>
            </a:endParaRPr>
          </a:p>
        </p:txBody>
      </p:sp>
      <p:sp>
        <p:nvSpPr>
          <p:cNvPr id="42" name="Google Shape;42;p6"/>
          <p:cNvSpPr txBox="1">
            <a:spLocks noGrp="1"/>
          </p:cNvSpPr>
          <p:nvPr>
            <p:ph type="body" idx="2"/>
          </p:nvPr>
        </p:nvSpPr>
        <p:spPr>
          <a:xfrm>
            <a:off x="6712773" y="2398955"/>
            <a:ext cx="4575585" cy="3778008"/>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800"/>
              <a:buNone/>
              <a:defRPr sz="1800">
                <a:solidFill>
                  <a:srgbClr val="664790"/>
                </a:solidFill>
              </a:defRPr>
            </a:lvl1pPr>
            <a:lvl2pPr marL="914400" lvl="1" indent="-228600" algn="l">
              <a:lnSpc>
                <a:spcPct val="100000"/>
              </a:lnSpc>
              <a:spcBef>
                <a:spcPts val="500"/>
              </a:spcBef>
              <a:spcAft>
                <a:spcPts val="0"/>
              </a:spcAft>
              <a:buClr>
                <a:srgbClr val="664790"/>
              </a:buClr>
              <a:buSzPts val="1600"/>
              <a:buNone/>
              <a:defRPr sz="1600">
                <a:solidFill>
                  <a:srgbClr val="664790"/>
                </a:solidFill>
              </a:defRPr>
            </a:lvl2pPr>
            <a:lvl3pPr marL="1371600" lvl="2" indent="-228600" algn="l">
              <a:lnSpc>
                <a:spcPct val="100000"/>
              </a:lnSpc>
              <a:spcBef>
                <a:spcPts val="500"/>
              </a:spcBef>
              <a:spcAft>
                <a:spcPts val="0"/>
              </a:spcAft>
              <a:buClr>
                <a:srgbClr val="664790"/>
              </a:buClr>
              <a:buSzPts val="1400"/>
              <a:buNone/>
              <a:defRPr sz="1400">
                <a:solidFill>
                  <a:srgbClr val="664790"/>
                </a:solidFill>
              </a:defRPr>
            </a:lvl3pPr>
            <a:lvl4pPr marL="1828800" lvl="3" indent="-228600" algn="l">
              <a:lnSpc>
                <a:spcPct val="100000"/>
              </a:lnSpc>
              <a:spcBef>
                <a:spcPts val="500"/>
              </a:spcBef>
              <a:spcAft>
                <a:spcPts val="0"/>
              </a:spcAft>
              <a:buClr>
                <a:srgbClr val="664790"/>
              </a:buClr>
              <a:buSzPts val="1200"/>
              <a:buNone/>
              <a:defRPr sz="1200">
                <a:solidFill>
                  <a:srgbClr val="664790"/>
                </a:solidFill>
              </a:defRPr>
            </a:lvl4pPr>
            <a:lvl5pPr marL="2286000" lvl="4" indent="-228600" algn="l">
              <a:lnSpc>
                <a:spcPct val="100000"/>
              </a:lnSpc>
              <a:spcBef>
                <a:spcPts val="500"/>
              </a:spcBef>
              <a:spcAft>
                <a:spcPts val="0"/>
              </a:spcAft>
              <a:buClr>
                <a:srgbClr val="664790"/>
              </a:buClr>
              <a:buSzPts val="1000"/>
              <a:buNone/>
              <a:defRPr sz="1000">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6"/>
          <p:cNvSpPr/>
          <p:nvPr/>
        </p:nvSpPr>
        <p:spPr>
          <a:xfrm>
            <a:off x="0" y="1"/>
            <a:ext cx="12192000" cy="1658471"/>
          </a:xfrm>
          <a:prstGeom prst="rect">
            <a:avLst/>
          </a:prstGeom>
          <a:solidFill>
            <a:srgbClr val="CBC7D8"/>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44" name="Google Shape;44;p6"/>
          <p:cNvSpPr txBox="1">
            <a:spLocks noGrp="1"/>
          </p:cNvSpPr>
          <p:nvPr>
            <p:ph type="title"/>
          </p:nvPr>
        </p:nvSpPr>
        <p:spPr>
          <a:xfrm>
            <a:off x="616775" y="257547"/>
            <a:ext cx="5723068" cy="1142815"/>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296848142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text 2">
  <p:cSld name="text 2">
    <p:spTree>
      <p:nvGrpSpPr>
        <p:cNvPr id="1" name="Shape 45"/>
        <p:cNvGrpSpPr/>
        <p:nvPr/>
      </p:nvGrpSpPr>
      <p:grpSpPr>
        <a:xfrm>
          <a:off x="0" y="0"/>
          <a:ext cx="0" cy="0"/>
          <a:chOff x="0" y="0"/>
          <a:chExt cx="0" cy="0"/>
        </a:xfrm>
      </p:grpSpPr>
      <p:sp>
        <p:nvSpPr>
          <p:cNvPr id="46" name="Google Shape;46;p7"/>
          <p:cNvSpPr/>
          <p:nvPr/>
        </p:nvSpPr>
        <p:spPr>
          <a:xfrm>
            <a:off x="0" y="-1"/>
            <a:ext cx="6096000" cy="6857579"/>
          </a:xfrm>
          <a:prstGeom prst="rect">
            <a:avLst/>
          </a:prstGeom>
          <a:solidFill>
            <a:srgbClr val="CBC7D8"/>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47" name="Google Shape;47;p7"/>
          <p:cNvSpPr txBox="1">
            <a:spLocks noGrp="1"/>
          </p:cNvSpPr>
          <p:nvPr>
            <p:ph type="title"/>
          </p:nvPr>
        </p:nvSpPr>
        <p:spPr>
          <a:xfrm>
            <a:off x="616775" y="645459"/>
            <a:ext cx="4403463" cy="1957892"/>
          </a:xfrm>
          <a:prstGeom prst="rect">
            <a:avLst/>
          </a:prstGeom>
          <a:noFill/>
          <a:ln>
            <a:noFill/>
          </a:ln>
        </p:spPr>
        <p:txBody>
          <a:bodyPr spcFirstLastPara="1" wrap="square" lIns="0" tIns="45700" rIns="0" bIns="45700" anchor="t" anchorCtr="0"/>
          <a:lstStyle>
            <a:lvl1pPr lvl="0" algn="l">
              <a:lnSpc>
                <a:spcPct val="100000"/>
              </a:lnSpc>
              <a:spcBef>
                <a:spcPts val="0"/>
              </a:spcBef>
              <a:spcAft>
                <a:spcPts val="0"/>
              </a:spcAft>
              <a:buClr>
                <a:srgbClr val="664790"/>
              </a:buClr>
              <a:buSzPts val="2000"/>
              <a:buFont typeface="Verdana"/>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7"/>
          <p:cNvSpPr txBox="1">
            <a:spLocks noGrp="1"/>
          </p:cNvSpPr>
          <p:nvPr>
            <p:ph type="body" idx="1"/>
          </p:nvPr>
        </p:nvSpPr>
        <p:spPr>
          <a:xfrm>
            <a:off x="6641056" y="645459"/>
            <a:ext cx="5005891" cy="5531504"/>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800"/>
              <a:buNone/>
              <a:defRPr sz="1800">
                <a:solidFill>
                  <a:srgbClr val="664790"/>
                </a:solidFill>
              </a:defRPr>
            </a:lvl1pPr>
            <a:lvl2pPr marL="914400" lvl="1" indent="-228600" algn="l">
              <a:lnSpc>
                <a:spcPct val="100000"/>
              </a:lnSpc>
              <a:spcBef>
                <a:spcPts val="500"/>
              </a:spcBef>
              <a:spcAft>
                <a:spcPts val="0"/>
              </a:spcAft>
              <a:buClr>
                <a:srgbClr val="664790"/>
              </a:buClr>
              <a:buSzPts val="1600"/>
              <a:buNone/>
              <a:defRPr sz="1600">
                <a:solidFill>
                  <a:srgbClr val="664790"/>
                </a:solidFill>
              </a:defRPr>
            </a:lvl2pPr>
            <a:lvl3pPr marL="1371600" lvl="2" indent="-228600" algn="l">
              <a:lnSpc>
                <a:spcPct val="100000"/>
              </a:lnSpc>
              <a:spcBef>
                <a:spcPts val="500"/>
              </a:spcBef>
              <a:spcAft>
                <a:spcPts val="0"/>
              </a:spcAft>
              <a:buClr>
                <a:srgbClr val="664790"/>
              </a:buClr>
              <a:buSzPts val="1400"/>
              <a:buNone/>
              <a:defRPr sz="1400">
                <a:solidFill>
                  <a:srgbClr val="664790"/>
                </a:solidFill>
              </a:defRPr>
            </a:lvl3pPr>
            <a:lvl4pPr marL="1828800" lvl="3" indent="-228600" algn="l">
              <a:lnSpc>
                <a:spcPct val="100000"/>
              </a:lnSpc>
              <a:spcBef>
                <a:spcPts val="500"/>
              </a:spcBef>
              <a:spcAft>
                <a:spcPts val="0"/>
              </a:spcAft>
              <a:buClr>
                <a:srgbClr val="664790"/>
              </a:buClr>
              <a:buSzPts val="1200"/>
              <a:buNone/>
              <a:defRPr sz="1200">
                <a:solidFill>
                  <a:srgbClr val="664790"/>
                </a:solidFill>
              </a:defRPr>
            </a:lvl4pPr>
            <a:lvl5pPr marL="2286000" lvl="4" indent="-228600" algn="l">
              <a:lnSpc>
                <a:spcPct val="100000"/>
              </a:lnSpc>
              <a:spcBef>
                <a:spcPts val="500"/>
              </a:spcBef>
              <a:spcAft>
                <a:spcPts val="0"/>
              </a:spcAft>
              <a:buClr>
                <a:srgbClr val="664790"/>
              </a:buClr>
              <a:buSzPts val="1000"/>
              <a:buNone/>
              <a:defRPr sz="1000">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7"/>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50" name="Google Shape;50;p7"/>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7"/>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a:solidFill>
                  <a:srgbClr val="FFFFFF"/>
                </a:solidFill>
              </a:rPr>
              <a:pPr/>
              <a:t>‹#›</a:t>
            </a:fld>
            <a:endParaRPr>
              <a:solidFill>
                <a:srgbClr val="FFFFFF"/>
              </a:solidFill>
            </a:endParaRPr>
          </a:p>
        </p:txBody>
      </p:sp>
    </p:spTree>
    <p:extLst>
      <p:ext uri="{BB962C8B-B14F-4D97-AF65-F5344CB8AC3E}">
        <p14:creationId xmlns:p14="http://schemas.microsoft.com/office/powerpoint/2010/main" val="323394957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long title">
  <p:cSld name="long title">
    <p:spTree>
      <p:nvGrpSpPr>
        <p:cNvPr id="1" name="Shape 52"/>
        <p:cNvGrpSpPr/>
        <p:nvPr/>
      </p:nvGrpSpPr>
      <p:grpSpPr>
        <a:xfrm>
          <a:off x="0" y="0"/>
          <a:ext cx="0" cy="0"/>
          <a:chOff x="0" y="0"/>
          <a:chExt cx="0" cy="0"/>
        </a:xfrm>
      </p:grpSpPr>
      <p:sp>
        <p:nvSpPr>
          <p:cNvPr id="53" name="Google Shape;53;p8"/>
          <p:cNvSpPr/>
          <p:nvPr/>
        </p:nvSpPr>
        <p:spPr>
          <a:xfrm>
            <a:off x="0" y="0"/>
            <a:ext cx="12192000" cy="3429000"/>
          </a:xfrm>
          <a:prstGeom prst="rect">
            <a:avLst/>
          </a:prstGeom>
          <a:solidFill>
            <a:srgbClr val="CBC7D8"/>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54" name="Google Shape;54;p8"/>
          <p:cNvSpPr txBox="1">
            <a:spLocks noGrp="1"/>
          </p:cNvSpPr>
          <p:nvPr>
            <p:ph type="title"/>
          </p:nvPr>
        </p:nvSpPr>
        <p:spPr>
          <a:xfrm>
            <a:off x="616776" y="591671"/>
            <a:ext cx="5550945" cy="2366682"/>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1800"/>
              <a:buFont typeface="Verdana"/>
              <a:buNone/>
              <a:defRPr sz="18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8"/>
          <p:cNvSpPr txBox="1">
            <a:spLocks noGrp="1"/>
          </p:cNvSpPr>
          <p:nvPr>
            <p:ph type="body" idx="1"/>
          </p:nvPr>
        </p:nvSpPr>
        <p:spPr>
          <a:xfrm>
            <a:off x="616775" y="3786693"/>
            <a:ext cx="10929767" cy="2390271"/>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800"/>
              <a:buNone/>
              <a:defRPr sz="1800">
                <a:solidFill>
                  <a:srgbClr val="664790"/>
                </a:solidFill>
              </a:defRPr>
            </a:lvl1pPr>
            <a:lvl2pPr marL="914400" lvl="1" indent="-228600" algn="l">
              <a:lnSpc>
                <a:spcPct val="100000"/>
              </a:lnSpc>
              <a:spcBef>
                <a:spcPts val="500"/>
              </a:spcBef>
              <a:spcAft>
                <a:spcPts val="0"/>
              </a:spcAft>
              <a:buClr>
                <a:srgbClr val="664790"/>
              </a:buClr>
              <a:buSzPts val="1600"/>
              <a:buNone/>
              <a:defRPr sz="1600">
                <a:solidFill>
                  <a:srgbClr val="664790"/>
                </a:solidFill>
              </a:defRPr>
            </a:lvl2pPr>
            <a:lvl3pPr marL="1371600" lvl="2" indent="-228600" algn="l">
              <a:lnSpc>
                <a:spcPct val="100000"/>
              </a:lnSpc>
              <a:spcBef>
                <a:spcPts val="500"/>
              </a:spcBef>
              <a:spcAft>
                <a:spcPts val="0"/>
              </a:spcAft>
              <a:buClr>
                <a:srgbClr val="664790"/>
              </a:buClr>
              <a:buSzPts val="1400"/>
              <a:buNone/>
              <a:defRPr sz="1400">
                <a:solidFill>
                  <a:srgbClr val="664790"/>
                </a:solidFill>
              </a:defRPr>
            </a:lvl3pPr>
            <a:lvl4pPr marL="1828800" lvl="3" indent="-228600" algn="l">
              <a:lnSpc>
                <a:spcPct val="100000"/>
              </a:lnSpc>
              <a:spcBef>
                <a:spcPts val="500"/>
              </a:spcBef>
              <a:spcAft>
                <a:spcPts val="0"/>
              </a:spcAft>
              <a:buClr>
                <a:srgbClr val="664790"/>
              </a:buClr>
              <a:buSzPts val="1200"/>
              <a:buNone/>
              <a:defRPr sz="1200">
                <a:solidFill>
                  <a:srgbClr val="664790"/>
                </a:solidFill>
              </a:defRPr>
            </a:lvl4pPr>
            <a:lvl5pPr marL="2286000" lvl="4" indent="-228600" algn="l">
              <a:lnSpc>
                <a:spcPct val="100000"/>
              </a:lnSpc>
              <a:spcBef>
                <a:spcPts val="500"/>
              </a:spcBef>
              <a:spcAft>
                <a:spcPts val="0"/>
              </a:spcAft>
              <a:buClr>
                <a:srgbClr val="664790"/>
              </a:buClr>
              <a:buSzPts val="1000"/>
              <a:buNone/>
              <a:defRPr sz="1000">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8"/>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57" name="Google Shape;57;p8"/>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8"/>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a:solidFill>
                  <a:srgbClr val="FFFFFF"/>
                </a:solidFill>
              </a:rPr>
              <a:pPr/>
              <a:t>‹#›</a:t>
            </a:fld>
            <a:endParaRPr>
              <a:solidFill>
                <a:srgbClr val="FFFFFF"/>
              </a:solidFill>
            </a:endParaRPr>
          </a:p>
        </p:txBody>
      </p:sp>
    </p:spTree>
    <p:extLst>
      <p:ext uri="{BB962C8B-B14F-4D97-AF65-F5344CB8AC3E}">
        <p14:creationId xmlns:p14="http://schemas.microsoft.com/office/powerpoint/2010/main" val="3560969121"/>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pos="249">
          <p15:clr>
            <a:srgbClr val="FBAE40"/>
          </p15:clr>
        </p15:guide>
        <p15:guide id="4" pos="5488">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6_Title Slide">
    <p:spTree>
      <p:nvGrpSpPr>
        <p:cNvPr id="1" name=""/>
        <p:cNvGrpSpPr/>
        <p:nvPr/>
      </p:nvGrpSpPr>
      <p:grpSpPr>
        <a:xfrm>
          <a:off x="0" y="0"/>
          <a:ext cx="0" cy="0"/>
          <a:chOff x="0" y="0"/>
          <a:chExt cx="0" cy="0"/>
        </a:xfrm>
      </p:grpSpPr>
      <p:sp>
        <p:nvSpPr>
          <p:cNvPr id="5" name="Picture Placeholder 2"/>
          <p:cNvSpPr>
            <a:spLocks noGrp="1"/>
          </p:cNvSpPr>
          <p:nvPr>
            <p:ph type="pic" sz="quarter" idx="12"/>
          </p:nvPr>
        </p:nvSpPr>
        <p:spPr>
          <a:xfrm>
            <a:off x="5479156" y="366299"/>
            <a:ext cx="2960508" cy="6120997"/>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en-US" noProof="0"/>
              <a:t>Click icon to add picture</a:t>
            </a:r>
          </a:p>
        </p:txBody>
      </p:sp>
    </p:spTree>
    <p:extLst>
      <p:ext uri="{BB962C8B-B14F-4D97-AF65-F5344CB8AC3E}">
        <p14:creationId xmlns:p14="http://schemas.microsoft.com/office/powerpoint/2010/main" val="3149267366"/>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graphics">
  <p:cSld name="graphics">
    <p:spTree>
      <p:nvGrpSpPr>
        <p:cNvPr id="1" name="Shape 59"/>
        <p:cNvGrpSpPr/>
        <p:nvPr/>
      </p:nvGrpSpPr>
      <p:grpSpPr>
        <a:xfrm>
          <a:off x="0" y="0"/>
          <a:ext cx="0" cy="0"/>
          <a:chOff x="0" y="0"/>
          <a:chExt cx="0" cy="0"/>
        </a:xfrm>
      </p:grpSpPr>
      <p:sp>
        <p:nvSpPr>
          <p:cNvPr id="60" name="Google Shape;60;p9"/>
          <p:cNvSpPr txBox="1">
            <a:spLocks noGrp="1"/>
          </p:cNvSpPr>
          <p:nvPr>
            <p:ph type="title"/>
          </p:nvPr>
        </p:nvSpPr>
        <p:spPr>
          <a:xfrm>
            <a:off x="616775" y="681038"/>
            <a:ext cx="4403460" cy="1061701"/>
          </a:xfrm>
          <a:prstGeom prst="rect">
            <a:avLst/>
          </a:prstGeom>
          <a:noFill/>
          <a:ln>
            <a:noFill/>
          </a:ln>
        </p:spPr>
        <p:txBody>
          <a:bodyPr spcFirstLastPara="1" wrap="square" lIns="0" tIns="0" rIns="0" bIns="0" anchor="t" anchorCtr="0"/>
          <a:lstStyle>
            <a:lvl1pPr lvl="0" algn="l">
              <a:lnSpc>
                <a:spcPct val="100000"/>
              </a:lnSpc>
              <a:spcBef>
                <a:spcPts val="0"/>
              </a:spcBef>
              <a:spcAft>
                <a:spcPts val="0"/>
              </a:spcAft>
              <a:buClr>
                <a:srgbClr val="664790"/>
              </a:buClr>
              <a:buSzPts val="2400"/>
              <a:buFont typeface="Verdana"/>
              <a:buNone/>
              <a:defRPr sz="24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9"/>
          <p:cNvSpPr/>
          <p:nvPr/>
        </p:nvSpPr>
        <p:spPr>
          <a:xfrm>
            <a:off x="631117"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62" name="Google Shape;62;p9"/>
          <p:cNvSpPr txBox="1">
            <a:spLocks noGrp="1"/>
          </p:cNvSpPr>
          <p:nvPr>
            <p:ph type="ftr" idx="11"/>
          </p:nvPr>
        </p:nvSpPr>
        <p:spPr>
          <a:xfrm>
            <a:off x="1022413"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sldNum" idx="12"/>
          </p:nvPr>
        </p:nvSpPr>
        <p:spPr>
          <a:xfrm>
            <a:off x="631117"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a:solidFill>
                  <a:srgbClr val="FFFFFF"/>
                </a:solidFill>
              </a:rPr>
              <a:pPr/>
              <a:t>‹#›</a:t>
            </a:fld>
            <a:endParaRPr>
              <a:solidFill>
                <a:srgbClr val="FFFFFF"/>
              </a:solidFill>
            </a:endParaRPr>
          </a:p>
        </p:txBody>
      </p:sp>
      <p:sp>
        <p:nvSpPr>
          <p:cNvPr id="64" name="Google Shape;64;p9"/>
          <p:cNvSpPr/>
          <p:nvPr/>
        </p:nvSpPr>
        <p:spPr>
          <a:xfrm>
            <a:off x="0" y="681037"/>
            <a:ext cx="473336" cy="1061702"/>
          </a:xfrm>
          <a:prstGeom prst="rect">
            <a:avLst/>
          </a:prstGeom>
          <a:solidFill>
            <a:srgbClr val="CBC7D8"/>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Tree>
    <p:extLst>
      <p:ext uri="{BB962C8B-B14F-4D97-AF65-F5344CB8AC3E}">
        <p14:creationId xmlns:p14="http://schemas.microsoft.com/office/powerpoint/2010/main" val="307167214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text graphics">
  <p:cSld name="text graphics">
    <p:spTree>
      <p:nvGrpSpPr>
        <p:cNvPr id="1" name="Shape 65"/>
        <p:cNvGrpSpPr/>
        <p:nvPr/>
      </p:nvGrpSpPr>
      <p:grpSpPr>
        <a:xfrm>
          <a:off x="0" y="0"/>
          <a:ext cx="0" cy="0"/>
          <a:chOff x="0" y="0"/>
          <a:chExt cx="0" cy="0"/>
        </a:xfrm>
      </p:grpSpPr>
      <p:sp>
        <p:nvSpPr>
          <p:cNvPr id="66" name="Google Shape;66;p10"/>
          <p:cNvSpPr txBox="1">
            <a:spLocks noGrp="1"/>
          </p:cNvSpPr>
          <p:nvPr>
            <p:ph type="body" idx="1"/>
          </p:nvPr>
        </p:nvSpPr>
        <p:spPr>
          <a:xfrm>
            <a:off x="1008071" y="839096"/>
            <a:ext cx="3338019" cy="5355656"/>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600"/>
              <a:buNone/>
              <a:defRPr sz="1600">
                <a:solidFill>
                  <a:srgbClr val="664790"/>
                </a:solidFill>
              </a:defRPr>
            </a:lvl1pPr>
            <a:lvl2pPr marL="914400" lvl="1" indent="-228600" algn="l">
              <a:lnSpc>
                <a:spcPct val="100000"/>
              </a:lnSpc>
              <a:spcBef>
                <a:spcPts val="500"/>
              </a:spcBef>
              <a:spcAft>
                <a:spcPts val="0"/>
              </a:spcAft>
              <a:buClr>
                <a:srgbClr val="664790"/>
              </a:buClr>
              <a:buSzPts val="1400"/>
              <a:buNone/>
              <a:defRPr sz="1400">
                <a:solidFill>
                  <a:srgbClr val="664790"/>
                </a:solidFill>
              </a:defRPr>
            </a:lvl2pPr>
            <a:lvl3pPr marL="1371600" lvl="2" indent="-228600" algn="l">
              <a:lnSpc>
                <a:spcPct val="100000"/>
              </a:lnSpc>
              <a:spcBef>
                <a:spcPts val="500"/>
              </a:spcBef>
              <a:spcAft>
                <a:spcPts val="0"/>
              </a:spcAft>
              <a:buClr>
                <a:srgbClr val="664790"/>
              </a:buClr>
              <a:buSzPts val="1200"/>
              <a:buNone/>
              <a:defRPr sz="1200">
                <a:solidFill>
                  <a:srgbClr val="664790"/>
                </a:solidFill>
              </a:defRPr>
            </a:lvl3pPr>
            <a:lvl4pPr marL="1828800" lvl="3" indent="-228600" algn="l">
              <a:lnSpc>
                <a:spcPct val="100000"/>
              </a:lnSpc>
              <a:spcBef>
                <a:spcPts val="500"/>
              </a:spcBef>
              <a:spcAft>
                <a:spcPts val="0"/>
              </a:spcAft>
              <a:buClr>
                <a:srgbClr val="664790"/>
              </a:buClr>
              <a:buSzPts val="1400"/>
              <a:buNone/>
              <a:defRPr>
                <a:solidFill>
                  <a:srgbClr val="664790"/>
                </a:solidFill>
              </a:defRPr>
            </a:lvl4pPr>
            <a:lvl5pPr marL="2286000" lvl="4" indent="-304800" algn="l">
              <a:lnSpc>
                <a:spcPct val="100000"/>
              </a:lnSpc>
              <a:spcBef>
                <a:spcPts val="500"/>
              </a:spcBef>
              <a:spcAft>
                <a:spcPts val="0"/>
              </a:spcAft>
              <a:buClr>
                <a:srgbClr val="664790"/>
              </a:buClr>
              <a:buSzPts val="1200"/>
              <a:buChar char="•"/>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0"/>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68" name="Google Shape;68;p10"/>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0"/>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a:solidFill>
                  <a:srgbClr val="FFFFFF"/>
                </a:solidFill>
              </a:rPr>
              <a:pPr/>
              <a:t>‹#›</a:t>
            </a:fld>
            <a:endParaRPr>
              <a:solidFill>
                <a:srgbClr val="FFFFFF"/>
              </a:solidFill>
            </a:endParaRPr>
          </a:p>
        </p:txBody>
      </p:sp>
    </p:spTree>
    <p:extLst>
      <p:ext uri="{BB962C8B-B14F-4D97-AF65-F5344CB8AC3E}">
        <p14:creationId xmlns:p14="http://schemas.microsoft.com/office/powerpoint/2010/main" val="399188519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text graphics 2">
  <p:cSld name="text graphics 2">
    <p:spTree>
      <p:nvGrpSpPr>
        <p:cNvPr id="1" name="Shape 70"/>
        <p:cNvGrpSpPr/>
        <p:nvPr/>
      </p:nvGrpSpPr>
      <p:grpSpPr>
        <a:xfrm>
          <a:off x="0" y="0"/>
          <a:ext cx="0" cy="0"/>
          <a:chOff x="0" y="0"/>
          <a:chExt cx="0" cy="0"/>
        </a:xfrm>
      </p:grpSpPr>
      <p:sp>
        <p:nvSpPr>
          <p:cNvPr id="71" name="Google Shape;71;p11"/>
          <p:cNvSpPr/>
          <p:nvPr/>
        </p:nvSpPr>
        <p:spPr>
          <a:xfrm>
            <a:off x="0" y="3429000"/>
            <a:ext cx="12192000" cy="3429000"/>
          </a:xfrm>
          <a:prstGeom prst="rect">
            <a:avLst/>
          </a:prstGeom>
          <a:solidFill>
            <a:srgbClr val="CBC7D8"/>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72" name="Google Shape;72;p11"/>
          <p:cNvSpPr txBox="1">
            <a:spLocks noGrp="1"/>
          </p:cNvSpPr>
          <p:nvPr>
            <p:ph type="body" idx="1"/>
          </p:nvPr>
        </p:nvSpPr>
        <p:spPr>
          <a:xfrm>
            <a:off x="1008071" y="514721"/>
            <a:ext cx="6880871" cy="2153174"/>
          </a:xfrm>
          <a:prstGeom prst="rect">
            <a:avLst/>
          </a:prstGeom>
          <a:noFill/>
          <a:ln>
            <a:noFill/>
          </a:ln>
        </p:spPr>
        <p:txBody>
          <a:bodyPr spcFirstLastPara="1" wrap="square" lIns="0" tIns="45700" rIns="91425" bIns="45700" anchor="ctr" anchorCtr="0"/>
          <a:lstStyle>
            <a:lvl1pPr marL="457200" lvl="0" indent="-228600" algn="l">
              <a:lnSpc>
                <a:spcPct val="100000"/>
              </a:lnSpc>
              <a:spcBef>
                <a:spcPts val="1000"/>
              </a:spcBef>
              <a:spcAft>
                <a:spcPts val="0"/>
              </a:spcAft>
              <a:buClr>
                <a:srgbClr val="664790"/>
              </a:buClr>
              <a:buSzPts val="2400"/>
              <a:buNone/>
              <a:defRPr>
                <a:solidFill>
                  <a:srgbClr val="664790"/>
                </a:solidFill>
              </a:defRPr>
            </a:lvl1pPr>
            <a:lvl2pPr marL="914400" lvl="1" indent="-228600" algn="l">
              <a:lnSpc>
                <a:spcPct val="100000"/>
              </a:lnSpc>
              <a:spcBef>
                <a:spcPts val="500"/>
              </a:spcBef>
              <a:spcAft>
                <a:spcPts val="0"/>
              </a:spcAft>
              <a:buClr>
                <a:srgbClr val="664790"/>
              </a:buClr>
              <a:buSzPts val="2000"/>
              <a:buNone/>
              <a:defRPr>
                <a:solidFill>
                  <a:srgbClr val="664790"/>
                </a:solidFill>
              </a:defRPr>
            </a:lvl2pPr>
            <a:lvl3pPr marL="1371600" lvl="2" indent="-228600" algn="l">
              <a:lnSpc>
                <a:spcPct val="100000"/>
              </a:lnSpc>
              <a:spcBef>
                <a:spcPts val="500"/>
              </a:spcBef>
              <a:spcAft>
                <a:spcPts val="0"/>
              </a:spcAft>
              <a:buClr>
                <a:srgbClr val="664790"/>
              </a:buClr>
              <a:buSzPts val="1800"/>
              <a:buNone/>
              <a:defRPr>
                <a:solidFill>
                  <a:srgbClr val="664790"/>
                </a:solidFill>
              </a:defRPr>
            </a:lvl3pPr>
            <a:lvl4pPr marL="1828800" lvl="3" indent="-228600" algn="l">
              <a:lnSpc>
                <a:spcPct val="100000"/>
              </a:lnSpc>
              <a:spcBef>
                <a:spcPts val="500"/>
              </a:spcBef>
              <a:spcAft>
                <a:spcPts val="0"/>
              </a:spcAft>
              <a:buClr>
                <a:srgbClr val="664790"/>
              </a:buClr>
              <a:buSzPts val="1400"/>
              <a:buNone/>
              <a:defRPr>
                <a:solidFill>
                  <a:srgbClr val="664790"/>
                </a:solidFill>
              </a:defRPr>
            </a:lvl4pPr>
            <a:lvl5pPr marL="2286000" lvl="4" indent="-228600" algn="l">
              <a:lnSpc>
                <a:spcPct val="100000"/>
              </a:lnSpc>
              <a:spcBef>
                <a:spcPts val="500"/>
              </a:spcBef>
              <a:spcAft>
                <a:spcPts val="0"/>
              </a:spcAft>
              <a:buClr>
                <a:srgbClr val="664790"/>
              </a:buClr>
              <a:buSzPts val="1200"/>
              <a:buNone/>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11"/>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74" name="Google Shape;74;p11"/>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1"/>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a:solidFill>
                  <a:srgbClr val="FFFFFF"/>
                </a:solidFill>
              </a:rPr>
              <a:pPr/>
              <a:t>‹#›</a:t>
            </a:fld>
            <a:endParaRPr>
              <a:solidFill>
                <a:srgbClr val="FFFFFF"/>
              </a:solidFill>
            </a:endParaRPr>
          </a:p>
        </p:txBody>
      </p:sp>
    </p:spTree>
    <p:extLst>
      <p:ext uri="{BB962C8B-B14F-4D97-AF65-F5344CB8AC3E}">
        <p14:creationId xmlns:p14="http://schemas.microsoft.com/office/powerpoint/2010/main" val="1765674466"/>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pos="249">
          <p15:clr>
            <a:srgbClr val="FBAE40"/>
          </p15:clr>
        </p15:guide>
        <p15:guide id="4" pos="5488">
          <p15:clr>
            <a:srgbClr val="FBAE4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text image">
  <p:cSld name="text image">
    <p:spTree>
      <p:nvGrpSpPr>
        <p:cNvPr id="1" name="Shape 76"/>
        <p:cNvGrpSpPr/>
        <p:nvPr/>
      </p:nvGrpSpPr>
      <p:grpSpPr>
        <a:xfrm>
          <a:off x="0" y="0"/>
          <a:ext cx="0" cy="0"/>
          <a:chOff x="0" y="0"/>
          <a:chExt cx="0" cy="0"/>
        </a:xfrm>
      </p:grpSpPr>
      <p:sp>
        <p:nvSpPr>
          <p:cNvPr id="77" name="Google Shape;77;p12"/>
          <p:cNvSpPr/>
          <p:nvPr/>
        </p:nvSpPr>
        <p:spPr>
          <a:xfrm>
            <a:off x="0" y="422"/>
            <a:ext cx="12192000" cy="3428579"/>
          </a:xfrm>
          <a:prstGeom prst="rect">
            <a:avLst/>
          </a:prstGeom>
          <a:solidFill>
            <a:srgbClr val="CBC7D8"/>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78" name="Google Shape;78;p12"/>
          <p:cNvSpPr txBox="1">
            <a:spLocks noGrp="1"/>
          </p:cNvSpPr>
          <p:nvPr>
            <p:ph type="title"/>
          </p:nvPr>
        </p:nvSpPr>
        <p:spPr>
          <a:xfrm>
            <a:off x="1008072" y="744071"/>
            <a:ext cx="3581859" cy="2008093"/>
          </a:xfrm>
          <a:prstGeom prst="rect">
            <a:avLst/>
          </a:prstGeom>
          <a:noFill/>
          <a:ln>
            <a:noFill/>
          </a:ln>
        </p:spPr>
        <p:txBody>
          <a:bodyPr spcFirstLastPara="1" wrap="square" lIns="0" tIns="45700" rIns="0" bIns="45700" anchor="ctr" anchorCtr="0"/>
          <a:lstStyle>
            <a:lvl1pPr lvl="0" algn="l">
              <a:lnSpc>
                <a:spcPct val="100000"/>
              </a:lnSpc>
              <a:spcBef>
                <a:spcPts val="0"/>
              </a:spcBef>
              <a:spcAft>
                <a:spcPts val="0"/>
              </a:spcAft>
              <a:buClr>
                <a:srgbClr val="664790"/>
              </a:buClr>
              <a:buSzPts val="1800"/>
              <a:buFont typeface="Verdana"/>
              <a:buNone/>
              <a:defRPr sz="18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 name="Google Shape;79;p12"/>
          <p:cNvSpPr txBox="1">
            <a:spLocks noGrp="1"/>
          </p:cNvSpPr>
          <p:nvPr>
            <p:ph type="body" idx="1"/>
          </p:nvPr>
        </p:nvSpPr>
        <p:spPr>
          <a:xfrm>
            <a:off x="1008071" y="3823026"/>
            <a:ext cx="4224168" cy="2102925"/>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600"/>
              <a:buNone/>
              <a:defRPr sz="1600">
                <a:solidFill>
                  <a:srgbClr val="664790"/>
                </a:solidFill>
              </a:defRPr>
            </a:lvl1pPr>
            <a:lvl2pPr marL="914400" lvl="1" indent="-228600" algn="l">
              <a:lnSpc>
                <a:spcPct val="100000"/>
              </a:lnSpc>
              <a:spcBef>
                <a:spcPts val="500"/>
              </a:spcBef>
              <a:spcAft>
                <a:spcPts val="0"/>
              </a:spcAft>
              <a:buClr>
                <a:srgbClr val="664790"/>
              </a:buClr>
              <a:buSzPts val="1400"/>
              <a:buNone/>
              <a:defRPr sz="1400">
                <a:solidFill>
                  <a:srgbClr val="664790"/>
                </a:solidFill>
              </a:defRPr>
            </a:lvl2pPr>
            <a:lvl3pPr marL="1371600" lvl="2" indent="-228600" algn="l">
              <a:lnSpc>
                <a:spcPct val="100000"/>
              </a:lnSpc>
              <a:spcBef>
                <a:spcPts val="500"/>
              </a:spcBef>
              <a:spcAft>
                <a:spcPts val="0"/>
              </a:spcAft>
              <a:buClr>
                <a:srgbClr val="664790"/>
              </a:buClr>
              <a:buSzPts val="1600"/>
              <a:buNone/>
              <a:defRPr sz="1600">
                <a:solidFill>
                  <a:srgbClr val="664790"/>
                </a:solidFill>
              </a:defRPr>
            </a:lvl3pPr>
            <a:lvl4pPr marL="1828800" lvl="3" indent="-228600" algn="l">
              <a:lnSpc>
                <a:spcPct val="100000"/>
              </a:lnSpc>
              <a:spcBef>
                <a:spcPts val="500"/>
              </a:spcBef>
              <a:spcAft>
                <a:spcPts val="0"/>
              </a:spcAft>
              <a:buClr>
                <a:srgbClr val="664790"/>
              </a:buClr>
              <a:buSzPts val="1200"/>
              <a:buNone/>
              <a:defRPr sz="1200">
                <a:solidFill>
                  <a:srgbClr val="664790"/>
                </a:solidFill>
              </a:defRPr>
            </a:lvl4pPr>
            <a:lvl5pPr marL="2286000" lvl="4" indent="-228600" algn="l">
              <a:lnSpc>
                <a:spcPct val="100000"/>
              </a:lnSpc>
              <a:spcBef>
                <a:spcPts val="500"/>
              </a:spcBef>
              <a:spcAft>
                <a:spcPts val="0"/>
              </a:spcAft>
              <a:buClr>
                <a:srgbClr val="664790"/>
              </a:buClr>
              <a:buSzPts val="1000"/>
              <a:buNone/>
              <a:defRPr sz="1000">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2"/>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81" name="Google Shape;81;p12"/>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a:solidFill>
                  <a:srgbClr val="FFFFFF"/>
                </a:solidFill>
              </a:rPr>
              <a:pPr/>
              <a:t>‹#›</a:t>
            </a:fld>
            <a:endParaRPr>
              <a:solidFill>
                <a:srgbClr val="FFFFFF"/>
              </a:solidFill>
            </a:endParaRPr>
          </a:p>
        </p:txBody>
      </p:sp>
      <p:sp>
        <p:nvSpPr>
          <p:cNvPr id="83" name="Google Shape;83;p12"/>
          <p:cNvSpPr>
            <a:spLocks noGrp="1"/>
          </p:cNvSpPr>
          <p:nvPr>
            <p:ph type="pic" idx="2"/>
          </p:nvPr>
        </p:nvSpPr>
        <p:spPr>
          <a:xfrm>
            <a:off x="5849012" y="744072"/>
            <a:ext cx="5362848" cy="5432893"/>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Tree>
    <p:extLst>
      <p:ext uri="{BB962C8B-B14F-4D97-AF65-F5344CB8AC3E}">
        <p14:creationId xmlns:p14="http://schemas.microsoft.com/office/powerpoint/2010/main" val="3676528406"/>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text image 2">
  <p:cSld name="text image 2">
    <p:spTree>
      <p:nvGrpSpPr>
        <p:cNvPr id="1" name="Shape 84"/>
        <p:cNvGrpSpPr/>
        <p:nvPr/>
      </p:nvGrpSpPr>
      <p:grpSpPr>
        <a:xfrm>
          <a:off x="0" y="0"/>
          <a:ext cx="0" cy="0"/>
          <a:chOff x="0" y="0"/>
          <a:chExt cx="0" cy="0"/>
        </a:xfrm>
      </p:grpSpPr>
      <p:sp>
        <p:nvSpPr>
          <p:cNvPr id="85" name="Google Shape;85;p13"/>
          <p:cNvSpPr/>
          <p:nvPr/>
        </p:nvSpPr>
        <p:spPr>
          <a:xfrm>
            <a:off x="6096000" y="421"/>
            <a:ext cx="6096000" cy="6857579"/>
          </a:xfrm>
          <a:prstGeom prst="rect">
            <a:avLst/>
          </a:prstGeom>
          <a:solidFill>
            <a:srgbClr val="CBC7D8"/>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86" name="Google Shape;86;p13"/>
          <p:cNvSpPr txBox="1">
            <a:spLocks noGrp="1"/>
          </p:cNvSpPr>
          <p:nvPr>
            <p:ph type="title"/>
          </p:nvPr>
        </p:nvSpPr>
        <p:spPr>
          <a:xfrm>
            <a:off x="616775" y="645459"/>
            <a:ext cx="4403463" cy="1957892"/>
          </a:xfrm>
          <a:prstGeom prst="rect">
            <a:avLst/>
          </a:prstGeom>
          <a:noFill/>
          <a:ln>
            <a:noFill/>
          </a:ln>
        </p:spPr>
        <p:txBody>
          <a:bodyPr spcFirstLastPara="1" wrap="square" lIns="0" tIns="45700" rIns="0" bIns="45700" anchor="t" anchorCtr="0"/>
          <a:lstStyle>
            <a:lvl1pPr lvl="0" algn="l">
              <a:lnSpc>
                <a:spcPct val="100000"/>
              </a:lnSpc>
              <a:spcBef>
                <a:spcPts val="0"/>
              </a:spcBef>
              <a:spcAft>
                <a:spcPts val="0"/>
              </a:spcAft>
              <a:buClr>
                <a:srgbClr val="664790"/>
              </a:buClr>
              <a:buSzPts val="2000"/>
              <a:buFont typeface="Verdana"/>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13"/>
          <p:cNvSpPr txBox="1">
            <a:spLocks noGrp="1"/>
          </p:cNvSpPr>
          <p:nvPr>
            <p:ph type="body" idx="1"/>
          </p:nvPr>
        </p:nvSpPr>
        <p:spPr>
          <a:xfrm>
            <a:off x="6641056" y="645459"/>
            <a:ext cx="5005891" cy="4453666"/>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2000"/>
              <a:buNone/>
              <a:defRPr sz="2000">
                <a:solidFill>
                  <a:srgbClr val="664790"/>
                </a:solidFill>
              </a:defRPr>
            </a:lvl1pPr>
            <a:lvl2pPr marL="914400" lvl="1" indent="-228600" algn="l">
              <a:lnSpc>
                <a:spcPct val="100000"/>
              </a:lnSpc>
              <a:spcBef>
                <a:spcPts val="500"/>
              </a:spcBef>
              <a:spcAft>
                <a:spcPts val="0"/>
              </a:spcAft>
              <a:buClr>
                <a:srgbClr val="664790"/>
              </a:buClr>
              <a:buSzPts val="1800"/>
              <a:buNone/>
              <a:defRPr sz="1800">
                <a:solidFill>
                  <a:srgbClr val="664790"/>
                </a:solidFill>
              </a:defRPr>
            </a:lvl2pPr>
            <a:lvl3pPr marL="1371600" lvl="2" indent="-228600" algn="l">
              <a:lnSpc>
                <a:spcPct val="100000"/>
              </a:lnSpc>
              <a:spcBef>
                <a:spcPts val="500"/>
              </a:spcBef>
              <a:spcAft>
                <a:spcPts val="0"/>
              </a:spcAft>
              <a:buClr>
                <a:srgbClr val="664790"/>
              </a:buClr>
              <a:buSzPts val="1600"/>
              <a:buNone/>
              <a:defRPr sz="1600">
                <a:solidFill>
                  <a:srgbClr val="664790"/>
                </a:solidFill>
              </a:defRPr>
            </a:lvl3pPr>
            <a:lvl4pPr marL="1828800" lvl="3" indent="-228600" algn="l">
              <a:lnSpc>
                <a:spcPct val="100000"/>
              </a:lnSpc>
              <a:spcBef>
                <a:spcPts val="500"/>
              </a:spcBef>
              <a:spcAft>
                <a:spcPts val="0"/>
              </a:spcAft>
              <a:buClr>
                <a:srgbClr val="664790"/>
              </a:buClr>
              <a:buSzPts val="1200"/>
              <a:buNone/>
              <a:defRPr sz="1200">
                <a:solidFill>
                  <a:srgbClr val="664790"/>
                </a:solidFill>
              </a:defRPr>
            </a:lvl4pPr>
            <a:lvl5pPr marL="2286000" lvl="4" indent="-228600" algn="l">
              <a:lnSpc>
                <a:spcPct val="100000"/>
              </a:lnSpc>
              <a:spcBef>
                <a:spcPts val="500"/>
              </a:spcBef>
              <a:spcAft>
                <a:spcPts val="0"/>
              </a:spcAft>
              <a:buClr>
                <a:srgbClr val="664790"/>
              </a:buClr>
              <a:buSzPts val="1000"/>
              <a:buNone/>
              <a:defRPr sz="1000">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p13"/>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89" name="Google Shape;89;p13"/>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3"/>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a:solidFill>
                  <a:srgbClr val="FFFFFF"/>
                </a:solidFill>
              </a:rPr>
              <a:pPr/>
              <a:t>‹#›</a:t>
            </a:fld>
            <a:endParaRPr>
              <a:solidFill>
                <a:srgbClr val="FFFFFF"/>
              </a:solidFill>
            </a:endParaRPr>
          </a:p>
        </p:txBody>
      </p:sp>
      <p:sp>
        <p:nvSpPr>
          <p:cNvPr id="91" name="Google Shape;91;p13"/>
          <p:cNvSpPr>
            <a:spLocks noGrp="1"/>
          </p:cNvSpPr>
          <p:nvPr>
            <p:ph type="pic" idx="2"/>
          </p:nvPr>
        </p:nvSpPr>
        <p:spPr>
          <a:xfrm>
            <a:off x="616775" y="3846355"/>
            <a:ext cx="4506096" cy="2330608"/>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Tree>
    <p:extLst>
      <p:ext uri="{BB962C8B-B14F-4D97-AF65-F5344CB8AC3E}">
        <p14:creationId xmlns:p14="http://schemas.microsoft.com/office/powerpoint/2010/main" val="119222805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full image 3">
  <p:cSld name="full image 3">
    <p:spTree>
      <p:nvGrpSpPr>
        <p:cNvPr id="1" name="Shape 92"/>
        <p:cNvGrpSpPr/>
        <p:nvPr/>
      </p:nvGrpSpPr>
      <p:grpSpPr>
        <a:xfrm>
          <a:off x="0" y="0"/>
          <a:ext cx="0" cy="0"/>
          <a:chOff x="0" y="0"/>
          <a:chExt cx="0" cy="0"/>
        </a:xfrm>
      </p:grpSpPr>
      <p:sp>
        <p:nvSpPr>
          <p:cNvPr id="93" name="Google Shape;93;p14"/>
          <p:cNvSpPr/>
          <p:nvPr/>
        </p:nvSpPr>
        <p:spPr>
          <a:xfrm>
            <a:off x="6096000" y="421"/>
            <a:ext cx="6096000" cy="6857579"/>
          </a:xfrm>
          <a:prstGeom prst="rect">
            <a:avLst/>
          </a:prstGeom>
          <a:solidFill>
            <a:srgbClr val="CBC7D8"/>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94" name="Google Shape;94;p14"/>
          <p:cNvSpPr>
            <a:spLocks noGrp="1"/>
          </p:cNvSpPr>
          <p:nvPr>
            <p:ph type="pic" idx="2"/>
          </p:nvPr>
        </p:nvSpPr>
        <p:spPr>
          <a:xfrm>
            <a:off x="1008071" y="744072"/>
            <a:ext cx="10203789" cy="5432893"/>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95" name="Google Shape;95;p14"/>
          <p:cNvSpPr txBox="1">
            <a:spLocks noGrp="1"/>
          </p:cNvSpPr>
          <p:nvPr>
            <p:ph type="title"/>
          </p:nvPr>
        </p:nvSpPr>
        <p:spPr>
          <a:xfrm>
            <a:off x="8200085" y="4231341"/>
            <a:ext cx="2545611" cy="1246053"/>
          </a:xfrm>
          <a:prstGeom prst="rect">
            <a:avLst/>
          </a:prstGeom>
          <a:noFill/>
          <a:ln>
            <a:noFill/>
          </a:ln>
        </p:spPr>
        <p:txBody>
          <a:bodyPr spcFirstLastPara="1" wrap="square" lIns="0" tIns="45700" rIns="0" bIns="45700" anchor="t" anchorCtr="0"/>
          <a:lstStyle>
            <a:lvl1pPr lvl="0" algn="l">
              <a:lnSpc>
                <a:spcPct val="100000"/>
              </a:lnSpc>
              <a:spcBef>
                <a:spcPts val="0"/>
              </a:spcBef>
              <a:spcAft>
                <a:spcPts val="0"/>
              </a:spcAft>
              <a:buClr>
                <a:srgbClr val="664790"/>
              </a:buClr>
              <a:buSzPts val="1600"/>
              <a:buFont typeface="Verdana"/>
              <a:buNone/>
              <a:defRPr sz="16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 name="Google Shape;96;p14"/>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97" name="Google Shape;97;p14"/>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14"/>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a:solidFill>
                  <a:srgbClr val="FFFFFF"/>
                </a:solidFill>
              </a:rPr>
              <a:pPr/>
              <a:t>‹#›</a:t>
            </a:fld>
            <a:endParaRPr>
              <a:solidFill>
                <a:srgbClr val="FFFFFF"/>
              </a:solidFill>
            </a:endParaRPr>
          </a:p>
        </p:txBody>
      </p:sp>
    </p:spTree>
    <p:extLst>
      <p:ext uri="{BB962C8B-B14F-4D97-AF65-F5344CB8AC3E}">
        <p14:creationId xmlns:p14="http://schemas.microsoft.com/office/powerpoint/2010/main" val="206958821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text image 4">
  <p:cSld name="text image 4">
    <p:spTree>
      <p:nvGrpSpPr>
        <p:cNvPr id="1" name="Shape 99"/>
        <p:cNvGrpSpPr/>
        <p:nvPr/>
      </p:nvGrpSpPr>
      <p:grpSpPr>
        <a:xfrm>
          <a:off x="0" y="0"/>
          <a:ext cx="0" cy="0"/>
          <a:chOff x="0" y="0"/>
          <a:chExt cx="0" cy="0"/>
        </a:xfrm>
      </p:grpSpPr>
      <p:sp>
        <p:nvSpPr>
          <p:cNvPr id="100" name="Google Shape;100;p15"/>
          <p:cNvSpPr/>
          <p:nvPr/>
        </p:nvSpPr>
        <p:spPr>
          <a:xfrm>
            <a:off x="6074112" y="421"/>
            <a:ext cx="6117888" cy="6857579"/>
          </a:xfrm>
          <a:prstGeom prst="rect">
            <a:avLst/>
          </a:prstGeom>
          <a:solidFill>
            <a:srgbClr val="664790"/>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101" name="Google Shape;101;p15"/>
          <p:cNvSpPr txBox="1">
            <a:spLocks noGrp="1"/>
          </p:cNvSpPr>
          <p:nvPr>
            <p:ph type="title"/>
          </p:nvPr>
        </p:nvSpPr>
        <p:spPr>
          <a:xfrm>
            <a:off x="6766783" y="905069"/>
            <a:ext cx="2813997" cy="2523931"/>
          </a:xfrm>
          <a:prstGeom prst="rect">
            <a:avLst/>
          </a:prstGeom>
          <a:noFill/>
          <a:ln>
            <a:noFill/>
          </a:ln>
        </p:spPr>
        <p:txBody>
          <a:bodyPr spcFirstLastPara="1" wrap="square" lIns="0" tIns="45700" rIns="0" bIns="45700" anchor="ctr" anchorCtr="0"/>
          <a:lstStyle>
            <a:lvl1pPr lvl="0" algn="l">
              <a:lnSpc>
                <a:spcPct val="100000"/>
              </a:lnSpc>
              <a:spcBef>
                <a:spcPts val="0"/>
              </a:spcBef>
              <a:spcAft>
                <a:spcPts val="0"/>
              </a:spcAft>
              <a:buClr>
                <a:schemeClr val="lt1"/>
              </a:buClr>
              <a:buSzPts val="2000"/>
              <a:buFont typeface="Verdana"/>
              <a:buNone/>
              <a:defRPr sz="20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2" name="Google Shape;102;p15"/>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103" name="Google Shape;103;p15"/>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 name="Google Shape;104;p15"/>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a:solidFill>
                  <a:srgbClr val="FFFFFF"/>
                </a:solidFill>
              </a:rPr>
              <a:pPr/>
              <a:t>‹#›</a:t>
            </a:fld>
            <a:endParaRPr>
              <a:solidFill>
                <a:srgbClr val="FFFFFF"/>
              </a:solidFill>
            </a:endParaRPr>
          </a:p>
        </p:txBody>
      </p:sp>
      <p:sp>
        <p:nvSpPr>
          <p:cNvPr id="105" name="Google Shape;105;p15"/>
          <p:cNvSpPr>
            <a:spLocks noGrp="1"/>
          </p:cNvSpPr>
          <p:nvPr>
            <p:ph type="pic" idx="2"/>
          </p:nvPr>
        </p:nvSpPr>
        <p:spPr>
          <a:xfrm>
            <a:off x="1147548" y="905070"/>
            <a:ext cx="4929251" cy="2523931"/>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06" name="Google Shape;106;p15"/>
          <p:cNvSpPr txBox="1">
            <a:spLocks noGrp="1"/>
          </p:cNvSpPr>
          <p:nvPr>
            <p:ph type="body" idx="1"/>
          </p:nvPr>
        </p:nvSpPr>
        <p:spPr>
          <a:xfrm>
            <a:off x="6766784" y="3429001"/>
            <a:ext cx="4376057" cy="2593425"/>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chemeClr val="lt1"/>
              </a:buClr>
              <a:buSzPts val="1600"/>
              <a:buNone/>
              <a:defRPr sz="1600">
                <a:solidFill>
                  <a:schemeClr val="lt1"/>
                </a:solidFill>
              </a:defRPr>
            </a:lvl1pPr>
            <a:lvl2pPr marL="914400" lvl="1" indent="-228600" algn="l">
              <a:lnSpc>
                <a:spcPct val="100000"/>
              </a:lnSpc>
              <a:spcBef>
                <a:spcPts val="500"/>
              </a:spcBef>
              <a:spcAft>
                <a:spcPts val="0"/>
              </a:spcAft>
              <a:buClr>
                <a:schemeClr val="lt1"/>
              </a:buClr>
              <a:buSzPts val="1400"/>
              <a:buNone/>
              <a:defRPr sz="1400">
                <a:solidFill>
                  <a:schemeClr val="lt1"/>
                </a:solidFill>
              </a:defRPr>
            </a:lvl2pPr>
            <a:lvl3pPr marL="1371600" lvl="2" indent="-228600" algn="l">
              <a:lnSpc>
                <a:spcPct val="100000"/>
              </a:lnSpc>
              <a:spcBef>
                <a:spcPts val="500"/>
              </a:spcBef>
              <a:spcAft>
                <a:spcPts val="0"/>
              </a:spcAft>
              <a:buClr>
                <a:srgbClr val="664790"/>
              </a:buClr>
              <a:buSzPts val="1600"/>
              <a:buNone/>
              <a:defRPr sz="1600">
                <a:solidFill>
                  <a:srgbClr val="664790"/>
                </a:solidFill>
              </a:defRPr>
            </a:lvl3pPr>
            <a:lvl4pPr marL="1828800" lvl="3" indent="-228600" algn="l">
              <a:lnSpc>
                <a:spcPct val="100000"/>
              </a:lnSpc>
              <a:spcBef>
                <a:spcPts val="500"/>
              </a:spcBef>
              <a:spcAft>
                <a:spcPts val="0"/>
              </a:spcAft>
              <a:buClr>
                <a:srgbClr val="664790"/>
              </a:buClr>
              <a:buSzPts val="1200"/>
              <a:buNone/>
              <a:defRPr sz="1200">
                <a:solidFill>
                  <a:srgbClr val="664790"/>
                </a:solidFill>
              </a:defRPr>
            </a:lvl4pPr>
            <a:lvl5pPr marL="2286000" lvl="4" indent="-228600" algn="l">
              <a:lnSpc>
                <a:spcPct val="100000"/>
              </a:lnSpc>
              <a:spcBef>
                <a:spcPts val="500"/>
              </a:spcBef>
              <a:spcAft>
                <a:spcPts val="0"/>
              </a:spcAft>
              <a:buClr>
                <a:srgbClr val="664790"/>
              </a:buClr>
              <a:buSzPts val="1000"/>
              <a:buNone/>
              <a:defRPr sz="1000">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p15"/>
          <p:cNvSpPr>
            <a:spLocks noGrp="1"/>
          </p:cNvSpPr>
          <p:nvPr>
            <p:ph type="pic" idx="3"/>
          </p:nvPr>
        </p:nvSpPr>
        <p:spPr>
          <a:xfrm>
            <a:off x="1133011" y="3429001"/>
            <a:ext cx="2474827" cy="2593425"/>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08" name="Google Shape;108;p15"/>
          <p:cNvSpPr>
            <a:spLocks noGrp="1"/>
          </p:cNvSpPr>
          <p:nvPr>
            <p:ph type="pic" idx="4"/>
          </p:nvPr>
        </p:nvSpPr>
        <p:spPr>
          <a:xfrm>
            <a:off x="3583852" y="3429001"/>
            <a:ext cx="2474827" cy="2593425"/>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Tree>
    <p:extLst>
      <p:ext uri="{BB962C8B-B14F-4D97-AF65-F5344CB8AC3E}">
        <p14:creationId xmlns:p14="http://schemas.microsoft.com/office/powerpoint/2010/main" val="729124628"/>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full image 1">
  <p:cSld name="full image 1">
    <p:spTree>
      <p:nvGrpSpPr>
        <p:cNvPr id="1" name="Shape 109"/>
        <p:cNvGrpSpPr/>
        <p:nvPr/>
      </p:nvGrpSpPr>
      <p:grpSpPr>
        <a:xfrm>
          <a:off x="0" y="0"/>
          <a:ext cx="0" cy="0"/>
          <a:chOff x="0" y="0"/>
          <a:chExt cx="0" cy="0"/>
        </a:xfrm>
      </p:grpSpPr>
      <p:sp>
        <p:nvSpPr>
          <p:cNvPr id="110" name="Google Shape;110;p16"/>
          <p:cNvSpPr/>
          <p:nvPr/>
        </p:nvSpPr>
        <p:spPr>
          <a:xfrm>
            <a:off x="0" y="-1"/>
            <a:ext cx="6096000" cy="6857579"/>
          </a:xfrm>
          <a:prstGeom prst="rect">
            <a:avLst/>
          </a:prstGeom>
          <a:solidFill>
            <a:srgbClr val="CBC7D8"/>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111" name="Google Shape;111;p16"/>
          <p:cNvSpPr txBox="1">
            <a:spLocks noGrp="1"/>
          </p:cNvSpPr>
          <p:nvPr>
            <p:ph type="title"/>
          </p:nvPr>
        </p:nvSpPr>
        <p:spPr>
          <a:xfrm>
            <a:off x="616775" y="582705"/>
            <a:ext cx="4506096" cy="746687"/>
          </a:xfrm>
          <a:prstGeom prst="rect">
            <a:avLst/>
          </a:prstGeom>
          <a:noFill/>
          <a:ln>
            <a:noFill/>
          </a:ln>
        </p:spPr>
        <p:txBody>
          <a:bodyPr spcFirstLastPara="1" wrap="square" lIns="0" tIns="45700" rIns="0" bIns="45700" anchor="t" anchorCtr="0"/>
          <a:lstStyle>
            <a:lvl1pPr lvl="0" algn="l">
              <a:lnSpc>
                <a:spcPct val="100000"/>
              </a:lnSpc>
              <a:spcBef>
                <a:spcPts val="0"/>
              </a:spcBef>
              <a:spcAft>
                <a:spcPts val="0"/>
              </a:spcAft>
              <a:buClr>
                <a:srgbClr val="664790"/>
              </a:buClr>
              <a:buSzPts val="2000"/>
              <a:buFont typeface="Verdana"/>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2" name="Google Shape;112;p16"/>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113" name="Google Shape;113;p16"/>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16"/>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a:solidFill>
                  <a:srgbClr val="FFFFFF"/>
                </a:solidFill>
              </a:rPr>
              <a:pPr/>
              <a:t>‹#›</a:t>
            </a:fld>
            <a:endParaRPr>
              <a:solidFill>
                <a:srgbClr val="FFFFFF"/>
              </a:solidFill>
            </a:endParaRPr>
          </a:p>
        </p:txBody>
      </p:sp>
      <p:sp>
        <p:nvSpPr>
          <p:cNvPr id="115" name="Google Shape;115;p16"/>
          <p:cNvSpPr>
            <a:spLocks noGrp="1"/>
          </p:cNvSpPr>
          <p:nvPr>
            <p:ph type="pic" idx="2"/>
          </p:nvPr>
        </p:nvSpPr>
        <p:spPr>
          <a:xfrm>
            <a:off x="2478841" y="1745700"/>
            <a:ext cx="8957081" cy="4466817"/>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Tree>
    <p:extLst>
      <p:ext uri="{BB962C8B-B14F-4D97-AF65-F5344CB8AC3E}">
        <p14:creationId xmlns:p14="http://schemas.microsoft.com/office/powerpoint/2010/main" val="90291901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full image 2">
  <p:cSld name="full image 2">
    <p:spTree>
      <p:nvGrpSpPr>
        <p:cNvPr id="1" name="Shape 116"/>
        <p:cNvGrpSpPr/>
        <p:nvPr/>
      </p:nvGrpSpPr>
      <p:grpSpPr>
        <a:xfrm>
          <a:off x="0" y="0"/>
          <a:ext cx="0" cy="0"/>
          <a:chOff x="0" y="0"/>
          <a:chExt cx="0" cy="0"/>
        </a:xfrm>
      </p:grpSpPr>
      <p:sp>
        <p:nvSpPr>
          <p:cNvPr id="117" name="Google Shape;117;p17"/>
          <p:cNvSpPr/>
          <p:nvPr/>
        </p:nvSpPr>
        <p:spPr>
          <a:xfrm>
            <a:off x="0" y="-1"/>
            <a:ext cx="6096000" cy="6857579"/>
          </a:xfrm>
          <a:prstGeom prst="rect">
            <a:avLst/>
          </a:prstGeom>
          <a:solidFill>
            <a:srgbClr val="664790"/>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118" name="Google Shape;118;p17"/>
          <p:cNvSpPr txBox="1">
            <a:spLocks noGrp="1"/>
          </p:cNvSpPr>
          <p:nvPr>
            <p:ph type="title"/>
          </p:nvPr>
        </p:nvSpPr>
        <p:spPr>
          <a:xfrm>
            <a:off x="616775" y="582705"/>
            <a:ext cx="4506096" cy="746687"/>
          </a:xfrm>
          <a:prstGeom prst="rect">
            <a:avLst/>
          </a:prstGeom>
          <a:noFill/>
          <a:ln>
            <a:noFill/>
          </a:ln>
        </p:spPr>
        <p:txBody>
          <a:bodyPr spcFirstLastPara="1" wrap="square" lIns="0" tIns="45700" rIns="0" bIns="45700" anchor="t" anchorCtr="0"/>
          <a:lstStyle>
            <a:lvl1pPr lvl="0" algn="l">
              <a:lnSpc>
                <a:spcPct val="100000"/>
              </a:lnSpc>
              <a:spcBef>
                <a:spcPts val="0"/>
              </a:spcBef>
              <a:spcAft>
                <a:spcPts val="0"/>
              </a:spcAft>
              <a:buClr>
                <a:schemeClr val="lt1"/>
              </a:buClr>
              <a:buSzPts val="2000"/>
              <a:buFont typeface="Verdana"/>
              <a:buNone/>
              <a:defRPr sz="20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9" name="Google Shape;119;p17"/>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120" name="Google Shape;120;p17"/>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FFFFFF"/>
              </a:solidFill>
            </a:endParaRPr>
          </a:p>
        </p:txBody>
      </p:sp>
      <p:sp>
        <p:nvSpPr>
          <p:cNvPr id="121" name="Google Shape;121;p17"/>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a:solidFill>
                  <a:srgbClr val="FFFFFF"/>
                </a:solidFill>
              </a:rPr>
              <a:pPr/>
              <a:t>‹#›</a:t>
            </a:fld>
            <a:endParaRPr>
              <a:solidFill>
                <a:srgbClr val="FFFFFF"/>
              </a:solidFill>
            </a:endParaRPr>
          </a:p>
        </p:txBody>
      </p:sp>
      <p:sp>
        <p:nvSpPr>
          <p:cNvPr id="122" name="Google Shape;122;p17"/>
          <p:cNvSpPr>
            <a:spLocks noGrp="1"/>
          </p:cNvSpPr>
          <p:nvPr>
            <p:ph type="pic" idx="2"/>
          </p:nvPr>
        </p:nvSpPr>
        <p:spPr>
          <a:xfrm>
            <a:off x="2478841" y="1745700"/>
            <a:ext cx="8957081" cy="4466817"/>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Tree>
    <p:extLst>
      <p:ext uri="{BB962C8B-B14F-4D97-AF65-F5344CB8AC3E}">
        <p14:creationId xmlns:p14="http://schemas.microsoft.com/office/powerpoint/2010/main" val="2531425972"/>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text image 7">
  <p:cSld name="text image 7">
    <p:spTree>
      <p:nvGrpSpPr>
        <p:cNvPr id="1" name="Shape 123"/>
        <p:cNvGrpSpPr/>
        <p:nvPr/>
      </p:nvGrpSpPr>
      <p:grpSpPr>
        <a:xfrm>
          <a:off x="0" y="0"/>
          <a:ext cx="0" cy="0"/>
          <a:chOff x="0" y="0"/>
          <a:chExt cx="0" cy="0"/>
        </a:xfrm>
      </p:grpSpPr>
      <p:sp>
        <p:nvSpPr>
          <p:cNvPr id="124" name="Google Shape;124;p18"/>
          <p:cNvSpPr txBox="1">
            <a:spLocks noGrp="1"/>
          </p:cNvSpPr>
          <p:nvPr>
            <p:ph type="title"/>
          </p:nvPr>
        </p:nvSpPr>
        <p:spPr>
          <a:xfrm>
            <a:off x="8179818" y="681038"/>
            <a:ext cx="3381065" cy="1061701"/>
          </a:xfrm>
          <a:prstGeom prst="rect">
            <a:avLst/>
          </a:prstGeom>
          <a:noFill/>
          <a:ln>
            <a:noFill/>
          </a:ln>
        </p:spPr>
        <p:txBody>
          <a:bodyPr spcFirstLastPara="1" wrap="square" lIns="0" tIns="0" rIns="0" bIns="0" anchor="t" anchorCtr="0"/>
          <a:lstStyle>
            <a:lvl1pPr lvl="0" algn="r">
              <a:lnSpc>
                <a:spcPct val="100000"/>
              </a:lnSpc>
              <a:spcBef>
                <a:spcPts val="0"/>
              </a:spcBef>
              <a:spcAft>
                <a:spcPts val="0"/>
              </a:spcAft>
              <a:buClr>
                <a:srgbClr val="664790"/>
              </a:buClr>
              <a:buSzPts val="2400"/>
              <a:buFont typeface="Verdana"/>
              <a:buNone/>
              <a:defRPr sz="24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5" name="Google Shape;125;p18"/>
          <p:cNvSpPr/>
          <p:nvPr/>
        </p:nvSpPr>
        <p:spPr>
          <a:xfrm>
            <a:off x="631117"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126" name="Google Shape;126;p18"/>
          <p:cNvSpPr txBox="1">
            <a:spLocks noGrp="1"/>
          </p:cNvSpPr>
          <p:nvPr>
            <p:ph type="ftr" idx="11"/>
          </p:nvPr>
        </p:nvSpPr>
        <p:spPr>
          <a:xfrm>
            <a:off x="1022413"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 name="Google Shape;127;p18"/>
          <p:cNvSpPr txBox="1">
            <a:spLocks noGrp="1"/>
          </p:cNvSpPr>
          <p:nvPr>
            <p:ph type="sldNum" idx="12"/>
          </p:nvPr>
        </p:nvSpPr>
        <p:spPr>
          <a:xfrm>
            <a:off x="631117"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a:solidFill>
                  <a:srgbClr val="FFFFFF"/>
                </a:solidFill>
              </a:rPr>
              <a:pPr/>
              <a:t>‹#›</a:t>
            </a:fld>
            <a:endParaRPr>
              <a:solidFill>
                <a:srgbClr val="FFFFFF"/>
              </a:solidFill>
            </a:endParaRPr>
          </a:p>
        </p:txBody>
      </p:sp>
      <p:sp>
        <p:nvSpPr>
          <p:cNvPr id="128" name="Google Shape;128;p18"/>
          <p:cNvSpPr/>
          <p:nvPr/>
        </p:nvSpPr>
        <p:spPr>
          <a:xfrm>
            <a:off x="11723279" y="681037"/>
            <a:ext cx="473336" cy="1061702"/>
          </a:xfrm>
          <a:prstGeom prst="rect">
            <a:avLst/>
          </a:prstGeom>
          <a:solidFill>
            <a:srgbClr val="CBC7D8"/>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129" name="Google Shape;129;p18"/>
          <p:cNvSpPr>
            <a:spLocks noGrp="1"/>
          </p:cNvSpPr>
          <p:nvPr>
            <p:ph type="pic" idx="2"/>
          </p:nvPr>
        </p:nvSpPr>
        <p:spPr>
          <a:xfrm>
            <a:off x="631118" y="681039"/>
            <a:ext cx="2241551" cy="5495925"/>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30" name="Google Shape;130;p18"/>
          <p:cNvSpPr>
            <a:spLocks noGrp="1"/>
          </p:cNvSpPr>
          <p:nvPr>
            <p:ph type="pic" idx="3"/>
          </p:nvPr>
        </p:nvSpPr>
        <p:spPr>
          <a:xfrm>
            <a:off x="3069518" y="681039"/>
            <a:ext cx="2241551" cy="5495925"/>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31" name="Google Shape;131;p18"/>
          <p:cNvSpPr>
            <a:spLocks noGrp="1"/>
          </p:cNvSpPr>
          <p:nvPr>
            <p:ph type="pic" idx="4"/>
          </p:nvPr>
        </p:nvSpPr>
        <p:spPr>
          <a:xfrm>
            <a:off x="5507918" y="681039"/>
            <a:ext cx="2241551" cy="5495925"/>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Tree>
    <p:extLst>
      <p:ext uri="{BB962C8B-B14F-4D97-AF65-F5344CB8AC3E}">
        <p14:creationId xmlns:p14="http://schemas.microsoft.com/office/powerpoint/2010/main" val="34131485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graphics">
  <p:cSld name="graphics">
    <p:spTree>
      <p:nvGrpSpPr>
        <p:cNvPr id="1" name="Shape 59"/>
        <p:cNvGrpSpPr/>
        <p:nvPr/>
      </p:nvGrpSpPr>
      <p:grpSpPr>
        <a:xfrm>
          <a:off x="0" y="0"/>
          <a:ext cx="0" cy="0"/>
          <a:chOff x="0" y="0"/>
          <a:chExt cx="0" cy="0"/>
        </a:xfrm>
      </p:grpSpPr>
      <p:sp>
        <p:nvSpPr>
          <p:cNvPr id="3" name="Google Shape;61;p9"/>
          <p:cNvSpPr>
            <a:spLocks noChangeArrowheads="1"/>
          </p:cNvSpPr>
          <p:nvPr/>
        </p:nvSpPr>
        <p:spPr bwMode="auto">
          <a:xfrm>
            <a:off x="631825" y="6565900"/>
            <a:ext cx="390525" cy="292100"/>
          </a:xfrm>
          <a:prstGeom prst="rect">
            <a:avLst/>
          </a:prstGeom>
          <a:solidFill>
            <a:srgbClr val="66479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p>
            <a:pPr algn="ctr" defTabSz="938213" eaLnBrk="0" fontAlgn="base" hangingPunct="0">
              <a:spcBef>
                <a:spcPct val="0"/>
              </a:spcBef>
              <a:spcAft>
                <a:spcPct val="0"/>
              </a:spcAft>
              <a:buClrTx/>
              <a:buFontTx/>
              <a:buNone/>
            </a:pPr>
            <a:endParaRPr lang="en-US" altLang="en-US" sz="1800" kern="1200">
              <a:solidFill>
                <a:srgbClr val="FFFFFF"/>
              </a:solidFill>
              <a:latin typeface="Trebuchet MS" panose="020B0603020202020204" pitchFamily="34" charset="0"/>
              <a:ea typeface="MS PGothic" panose="020B0600070205080204" pitchFamily="34" charset="-128"/>
              <a:cs typeface="+mn-cs"/>
              <a:sym typeface="Trebuchet MS" panose="020B0603020202020204" pitchFamily="34" charset="0"/>
            </a:endParaRPr>
          </a:p>
        </p:txBody>
      </p:sp>
      <p:sp>
        <p:nvSpPr>
          <p:cNvPr id="4" name="Google Shape;64;p9"/>
          <p:cNvSpPr>
            <a:spLocks noChangeArrowheads="1"/>
          </p:cNvSpPr>
          <p:nvPr/>
        </p:nvSpPr>
        <p:spPr bwMode="auto">
          <a:xfrm>
            <a:off x="0" y="681038"/>
            <a:ext cx="473075" cy="1062037"/>
          </a:xfrm>
          <a:prstGeom prst="rect">
            <a:avLst/>
          </a:prstGeom>
          <a:solidFill>
            <a:srgbClr val="CBC7D8"/>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p>
            <a:pPr algn="ctr" defTabSz="938213" eaLnBrk="0" fontAlgn="base" hangingPunct="0">
              <a:spcBef>
                <a:spcPct val="0"/>
              </a:spcBef>
              <a:spcAft>
                <a:spcPct val="0"/>
              </a:spcAft>
              <a:buClrTx/>
              <a:buFontTx/>
              <a:buNone/>
            </a:pPr>
            <a:endParaRPr lang="en-US" altLang="en-US" sz="1800" kern="1200">
              <a:solidFill>
                <a:srgbClr val="FFFFFF"/>
              </a:solidFill>
              <a:latin typeface="Trebuchet MS" panose="020B0603020202020204" pitchFamily="34" charset="0"/>
              <a:ea typeface="MS PGothic" panose="020B0600070205080204" pitchFamily="34" charset="-128"/>
              <a:cs typeface="+mn-cs"/>
              <a:sym typeface="Trebuchet MS" panose="020B0603020202020204" pitchFamily="34" charset="0"/>
            </a:endParaRPr>
          </a:p>
        </p:txBody>
      </p:sp>
      <p:sp>
        <p:nvSpPr>
          <p:cNvPr id="60" name="Google Shape;60;p9"/>
          <p:cNvSpPr txBox="1">
            <a:spLocks noGrp="1"/>
          </p:cNvSpPr>
          <p:nvPr>
            <p:ph type="title"/>
          </p:nvPr>
        </p:nvSpPr>
        <p:spPr>
          <a:xfrm>
            <a:off x="616775" y="681038"/>
            <a:ext cx="4403460" cy="1061701"/>
          </a:xfrm>
          <a:prstGeom prst="rect">
            <a:avLst/>
          </a:prstGeom>
          <a:noFill/>
          <a:ln>
            <a:noFill/>
          </a:ln>
        </p:spPr>
        <p:txBody>
          <a:bodyPr spcFirstLastPara="1" wrap="square" lIns="0" tIns="0" rIns="0" bIns="0" anchor="t" anchorCtr="0"/>
          <a:lstStyle>
            <a:lvl1pPr lvl="0" algn="l">
              <a:lnSpc>
                <a:spcPct val="100000"/>
              </a:lnSpc>
              <a:spcBef>
                <a:spcPts val="0"/>
              </a:spcBef>
              <a:spcAft>
                <a:spcPts val="0"/>
              </a:spcAft>
              <a:buClr>
                <a:srgbClr val="664790"/>
              </a:buClr>
              <a:buSzPts val="2400"/>
              <a:buFont typeface="Verdana"/>
              <a:buNone/>
              <a:defRPr sz="24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 name="Google Shape;62;p9"/>
          <p:cNvSpPr txBox="1">
            <a:spLocks noGrp="1"/>
          </p:cNvSpPr>
          <p:nvPr>
            <p:ph type="ftr" idx="10"/>
          </p:nvPr>
        </p:nvSpPr>
        <p:spPr>
          <a:xfrm>
            <a:off x="1022350" y="6565900"/>
            <a:ext cx="4114800" cy="292100"/>
          </a:xfrm>
          <a:prstGeom prst="rect">
            <a:avLst/>
          </a:prstGeom>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defTabSz="938213" eaLnBrk="0" fontAlgn="base" hangingPunct="0">
              <a:buClrTx/>
              <a:buFontTx/>
              <a:buNone/>
              <a:defRPr/>
            </a:pPr>
            <a:endParaRPr kern="1200">
              <a:latin typeface="Times New Roman" panose="02020603050405020304" pitchFamily="18" charset="0"/>
              <a:ea typeface="MS PGothic" panose="020B0600070205080204" pitchFamily="34" charset="-128"/>
              <a:cs typeface="+mn-cs"/>
            </a:endParaRPr>
          </a:p>
        </p:txBody>
      </p:sp>
      <p:sp>
        <p:nvSpPr>
          <p:cNvPr id="6" name="Google Shape;63;p9"/>
          <p:cNvSpPr txBox="1">
            <a:spLocks noGrp="1"/>
          </p:cNvSpPr>
          <p:nvPr>
            <p:ph type="sldNum" idx="11"/>
          </p:nvPr>
        </p:nvSpPr>
        <p:spPr>
          <a:xfrm>
            <a:off x="631825" y="6565900"/>
            <a:ext cx="390525" cy="292100"/>
          </a:xfrm>
          <a:prstGeom prst="rect">
            <a:avLst/>
          </a:prstGeom>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defTabSz="938213" eaLnBrk="0" fontAlgn="base" hangingPunct="0">
              <a:spcAft>
                <a:spcPct val="0"/>
              </a:spcAft>
              <a:buClrTx/>
              <a:buFontTx/>
              <a:buNone/>
              <a:defRPr/>
            </a:pPr>
            <a:fld id="{E66FFC2D-C088-4A5E-AE39-577F45E5630C}" type="slidenum">
              <a:rPr lang="lv-LV" kern="1200">
                <a:solidFill>
                  <a:srgbClr val="FFFFFF"/>
                </a:solidFill>
              </a:rPr>
              <a:pPr defTabSz="938213" eaLnBrk="0" fontAlgn="base" hangingPunct="0">
                <a:spcAft>
                  <a:spcPct val="0"/>
                </a:spcAft>
                <a:buClrTx/>
                <a:buFontTx/>
                <a:buNone/>
                <a:defRPr/>
              </a:pPr>
              <a:t>‹#›</a:t>
            </a:fld>
            <a:endParaRPr lang="lv-LV" kern="1200">
              <a:solidFill>
                <a:srgbClr val="FFFFFF"/>
              </a:solidFill>
            </a:endParaRPr>
          </a:p>
        </p:txBody>
      </p:sp>
    </p:spTree>
    <p:extLst>
      <p:ext uri="{BB962C8B-B14F-4D97-AF65-F5344CB8AC3E}">
        <p14:creationId xmlns:p14="http://schemas.microsoft.com/office/powerpoint/2010/main" val="1448902096"/>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text image 6">
  <p:cSld name="text image 6">
    <p:spTree>
      <p:nvGrpSpPr>
        <p:cNvPr id="1" name="Shape 132"/>
        <p:cNvGrpSpPr/>
        <p:nvPr/>
      </p:nvGrpSpPr>
      <p:grpSpPr>
        <a:xfrm>
          <a:off x="0" y="0"/>
          <a:ext cx="0" cy="0"/>
          <a:chOff x="0" y="0"/>
          <a:chExt cx="0" cy="0"/>
        </a:xfrm>
      </p:grpSpPr>
      <p:sp>
        <p:nvSpPr>
          <p:cNvPr id="133" name="Google Shape;133;p19"/>
          <p:cNvSpPr/>
          <p:nvPr/>
        </p:nvSpPr>
        <p:spPr>
          <a:xfrm>
            <a:off x="6096000" y="421"/>
            <a:ext cx="6096000" cy="6857579"/>
          </a:xfrm>
          <a:prstGeom prst="rect">
            <a:avLst/>
          </a:prstGeom>
          <a:solidFill>
            <a:srgbClr val="CBC7D8"/>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134" name="Google Shape;134;p19"/>
          <p:cNvSpPr txBox="1">
            <a:spLocks noGrp="1"/>
          </p:cNvSpPr>
          <p:nvPr>
            <p:ph type="title"/>
          </p:nvPr>
        </p:nvSpPr>
        <p:spPr>
          <a:xfrm>
            <a:off x="616776" y="645459"/>
            <a:ext cx="2813997" cy="1957892"/>
          </a:xfrm>
          <a:prstGeom prst="rect">
            <a:avLst/>
          </a:prstGeom>
          <a:noFill/>
          <a:ln>
            <a:noFill/>
          </a:ln>
        </p:spPr>
        <p:txBody>
          <a:bodyPr spcFirstLastPara="1" wrap="square" lIns="0" tIns="45700" rIns="0" bIns="45700" anchor="t" anchorCtr="0"/>
          <a:lstStyle>
            <a:lvl1pPr lvl="0" algn="l">
              <a:lnSpc>
                <a:spcPct val="100000"/>
              </a:lnSpc>
              <a:spcBef>
                <a:spcPts val="0"/>
              </a:spcBef>
              <a:spcAft>
                <a:spcPts val="0"/>
              </a:spcAft>
              <a:buClr>
                <a:srgbClr val="664790"/>
              </a:buClr>
              <a:buSzPts val="2000"/>
              <a:buFont typeface="Verdana"/>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5" name="Google Shape;135;p19"/>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136" name="Google Shape;136;p19"/>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 name="Google Shape;137;p19"/>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a:solidFill>
                  <a:srgbClr val="FFFFFF"/>
                </a:solidFill>
              </a:rPr>
              <a:pPr/>
              <a:t>‹#›</a:t>
            </a:fld>
            <a:endParaRPr>
              <a:solidFill>
                <a:srgbClr val="FFFFFF"/>
              </a:solidFill>
            </a:endParaRPr>
          </a:p>
        </p:txBody>
      </p:sp>
      <p:sp>
        <p:nvSpPr>
          <p:cNvPr id="138" name="Google Shape;138;p19"/>
          <p:cNvSpPr>
            <a:spLocks noGrp="1"/>
          </p:cNvSpPr>
          <p:nvPr>
            <p:ph type="pic" idx="2"/>
          </p:nvPr>
        </p:nvSpPr>
        <p:spPr>
          <a:xfrm>
            <a:off x="4050138" y="645459"/>
            <a:ext cx="4863820" cy="3776394"/>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39" name="Google Shape;139;p19"/>
          <p:cNvSpPr>
            <a:spLocks noGrp="1"/>
          </p:cNvSpPr>
          <p:nvPr>
            <p:ph type="pic" idx="3"/>
          </p:nvPr>
        </p:nvSpPr>
        <p:spPr>
          <a:xfrm>
            <a:off x="9025975" y="645460"/>
            <a:ext cx="2338907" cy="1841718"/>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40" name="Google Shape;140;p19"/>
          <p:cNvSpPr>
            <a:spLocks noGrp="1"/>
          </p:cNvSpPr>
          <p:nvPr>
            <p:ph type="pic" idx="4"/>
          </p:nvPr>
        </p:nvSpPr>
        <p:spPr>
          <a:xfrm>
            <a:off x="9025975" y="2580585"/>
            <a:ext cx="2338907" cy="1841718"/>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41" name="Google Shape;141;p19"/>
          <p:cNvSpPr>
            <a:spLocks noGrp="1"/>
          </p:cNvSpPr>
          <p:nvPr>
            <p:ph type="pic" idx="5"/>
          </p:nvPr>
        </p:nvSpPr>
        <p:spPr>
          <a:xfrm>
            <a:off x="4050137" y="4505078"/>
            <a:ext cx="2338907" cy="1841718"/>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42" name="Google Shape;142;p19"/>
          <p:cNvSpPr>
            <a:spLocks noGrp="1"/>
          </p:cNvSpPr>
          <p:nvPr>
            <p:ph type="pic" idx="6"/>
          </p:nvPr>
        </p:nvSpPr>
        <p:spPr>
          <a:xfrm>
            <a:off x="6499303" y="4505078"/>
            <a:ext cx="4863820" cy="1841718"/>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43" name="Google Shape;143;p19"/>
          <p:cNvSpPr txBox="1">
            <a:spLocks noGrp="1"/>
          </p:cNvSpPr>
          <p:nvPr>
            <p:ph type="body" idx="1"/>
          </p:nvPr>
        </p:nvSpPr>
        <p:spPr>
          <a:xfrm>
            <a:off x="616775" y="2603352"/>
            <a:ext cx="2813997" cy="3352949"/>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600"/>
              <a:buNone/>
              <a:defRPr sz="1600">
                <a:solidFill>
                  <a:srgbClr val="664790"/>
                </a:solidFill>
              </a:defRPr>
            </a:lvl1pPr>
            <a:lvl2pPr marL="914400" lvl="1" indent="-228600" algn="l">
              <a:lnSpc>
                <a:spcPct val="100000"/>
              </a:lnSpc>
              <a:spcBef>
                <a:spcPts val="500"/>
              </a:spcBef>
              <a:spcAft>
                <a:spcPts val="0"/>
              </a:spcAft>
              <a:buClr>
                <a:srgbClr val="664790"/>
              </a:buClr>
              <a:buSzPts val="1400"/>
              <a:buNone/>
              <a:defRPr sz="1400">
                <a:solidFill>
                  <a:srgbClr val="664790"/>
                </a:solidFill>
              </a:defRPr>
            </a:lvl2pPr>
            <a:lvl3pPr marL="1371600" lvl="2" indent="-228600" algn="l">
              <a:lnSpc>
                <a:spcPct val="100000"/>
              </a:lnSpc>
              <a:spcBef>
                <a:spcPts val="500"/>
              </a:spcBef>
              <a:spcAft>
                <a:spcPts val="0"/>
              </a:spcAft>
              <a:buClr>
                <a:srgbClr val="664790"/>
              </a:buClr>
              <a:buSzPts val="1600"/>
              <a:buNone/>
              <a:defRPr sz="1600">
                <a:solidFill>
                  <a:srgbClr val="664790"/>
                </a:solidFill>
              </a:defRPr>
            </a:lvl3pPr>
            <a:lvl4pPr marL="1828800" lvl="3" indent="-228600" algn="l">
              <a:lnSpc>
                <a:spcPct val="100000"/>
              </a:lnSpc>
              <a:spcBef>
                <a:spcPts val="500"/>
              </a:spcBef>
              <a:spcAft>
                <a:spcPts val="0"/>
              </a:spcAft>
              <a:buClr>
                <a:srgbClr val="664790"/>
              </a:buClr>
              <a:buSzPts val="1200"/>
              <a:buNone/>
              <a:defRPr sz="1200">
                <a:solidFill>
                  <a:srgbClr val="664790"/>
                </a:solidFill>
              </a:defRPr>
            </a:lvl4pPr>
            <a:lvl5pPr marL="2286000" lvl="4" indent="-228600" algn="l">
              <a:lnSpc>
                <a:spcPct val="100000"/>
              </a:lnSpc>
              <a:spcBef>
                <a:spcPts val="500"/>
              </a:spcBef>
              <a:spcAft>
                <a:spcPts val="0"/>
              </a:spcAft>
              <a:buClr>
                <a:srgbClr val="664790"/>
              </a:buClr>
              <a:buSzPts val="1000"/>
              <a:buNone/>
              <a:defRPr sz="1000">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98283554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text image 8">
  <p:cSld name="text image 8">
    <p:spTree>
      <p:nvGrpSpPr>
        <p:cNvPr id="1" name="Shape 144"/>
        <p:cNvGrpSpPr/>
        <p:nvPr/>
      </p:nvGrpSpPr>
      <p:grpSpPr>
        <a:xfrm>
          <a:off x="0" y="0"/>
          <a:ext cx="0" cy="0"/>
          <a:chOff x="0" y="0"/>
          <a:chExt cx="0" cy="0"/>
        </a:xfrm>
      </p:grpSpPr>
      <p:sp>
        <p:nvSpPr>
          <p:cNvPr id="145" name="Google Shape;145;p20"/>
          <p:cNvSpPr txBox="1">
            <a:spLocks noGrp="1"/>
          </p:cNvSpPr>
          <p:nvPr>
            <p:ph type="title"/>
          </p:nvPr>
        </p:nvSpPr>
        <p:spPr>
          <a:xfrm>
            <a:off x="616775" y="681038"/>
            <a:ext cx="4403460" cy="1045659"/>
          </a:xfrm>
          <a:prstGeom prst="rect">
            <a:avLst/>
          </a:prstGeom>
          <a:noFill/>
          <a:ln>
            <a:noFill/>
          </a:ln>
        </p:spPr>
        <p:txBody>
          <a:bodyPr spcFirstLastPara="1" wrap="square" lIns="0" tIns="0" rIns="0" bIns="0" anchor="t" anchorCtr="0"/>
          <a:lstStyle>
            <a:lvl1pPr lvl="0" algn="l">
              <a:lnSpc>
                <a:spcPct val="100000"/>
              </a:lnSpc>
              <a:spcBef>
                <a:spcPts val="0"/>
              </a:spcBef>
              <a:spcAft>
                <a:spcPts val="0"/>
              </a:spcAft>
              <a:buClr>
                <a:srgbClr val="664790"/>
              </a:buClr>
              <a:buSzPts val="2400"/>
              <a:buFont typeface="Verdana"/>
              <a:buNone/>
              <a:defRPr sz="24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6" name="Google Shape;146;p20"/>
          <p:cNvSpPr/>
          <p:nvPr/>
        </p:nvSpPr>
        <p:spPr>
          <a:xfrm>
            <a:off x="631117"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147" name="Google Shape;147;p20"/>
          <p:cNvSpPr txBox="1">
            <a:spLocks noGrp="1"/>
          </p:cNvSpPr>
          <p:nvPr>
            <p:ph type="ftr" idx="11"/>
          </p:nvPr>
        </p:nvSpPr>
        <p:spPr>
          <a:xfrm>
            <a:off x="1022413"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8" name="Google Shape;148;p20"/>
          <p:cNvSpPr txBox="1">
            <a:spLocks noGrp="1"/>
          </p:cNvSpPr>
          <p:nvPr>
            <p:ph type="sldNum" idx="12"/>
          </p:nvPr>
        </p:nvSpPr>
        <p:spPr>
          <a:xfrm>
            <a:off x="631117"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a:solidFill>
                  <a:srgbClr val="FFFFFF"/>
                </a:solidFill>
              </a:rPr>
              <a:pPr/>
              <a:t>‹#›</a:t>
            </a:fld>
            <a:endParaRPr>
              <a:solidFill>
                <a:srgbClr val="FFFFFF"/>
              </a:solidFill>
            </a:endParaRPr>
          </a:p>
        </p:txBody>
      </p:sp>
      <p:sp>
        <p:nvSpPr>
          <p:cNvPr id="149" name="Google Shape;149;p20"/>
          <p:cNvSpPr/>
          <p:nvPr/>
        </p:nvSpPr>
        <p:spPr>
          <a:xfrm>
            <a:off x="0" y="681037"/>
            <a:ext cx="473336" cy="1061702"/>
          </a:xfrm>
          <a:prstGeom prst="rect">
            <a:avLst/>
          </a:prstGeom>
          <a:solidFill>
            <a:srgbClr val="CBC7D8"/>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150" name="Google Shape;150;p20"/>
          <p:cNvSpPr txBox="1">
            <a:spLocks noGrp="1"/>
          </p:cNvSpPr>
          <p:nvPr>
            <p:ph type="body" idx="1"/>
          </p:nvPr>
        </p:nvSpPr>
        <p:spPr>
          <a:xfrm>
            <a:off x="716034" y="4372138"/>
            <a:ext cx="3371869" cy="1469557"/>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600"/>
              <a:buNone/>
              <a:defRPr sz="1600">
                <a:solidFill>
                  <a:srgbClr val="664790"/>
                </a:solidFill>
              </a:defRPr>
            </a:lvl1pPr>
            <a:lvl2pPr marL="914400" lvl="1" indent="-228600" algn="l">
              <a:lnSpc>
                <a:spcPct val="100000"/>
              </a:lnSpc>
              <a:spcBef>
                <a:spcPts val="500"/>
              </a:spcBef>
              <a:spcAft>
                <a:spcPts val="0"/>
              </a:spcAft>
              <a:buClr>
                <a:srgbClr val="664790"/>
              </a:buClr>
              <a:buSzPts val="1400"/>
              <a:buNone/>
              <a:defRPr sz="1400">
                <a:solidFill>
                  <a:srgbClr val="664790"/>
                </a:solidFill>
              </a:defRPr>
            </a:lvl2pPr>
            <a:lvl3pPr marL="1371600" lvl="2" indent="-228600" algn="l">
              <a:lnSpc>
                <a:spcPct val="100000"/>
              </a:lnSpc>
              <a:spcBef>
                <a:spcPts val="500"/>
              </a:spcBef>
              <a:spcAft>
                <a:spcPts val="0"/>
              </a:spcAft>
              <a:buClr>
                <a:srgbClr val="664790"/>
              </a:buClr>
              <a:buSzPts val="1400"/>
              <a:buNone/>
              <a:defRPr sz="1400">
                <a:solidFill>
                  <a:srgbClr val="664790"/>
                </a:solidFill>
              </a:defRPr>
            </a:lvl3pPr>
            <a:lvl4pPr marL="1828800" lvl="3" indent="-317500" algn="l">
              <a:lnSpc>
                <a:spcPct val="100000"/>
              </a:lnSpc>
              <a:spcBef>
                <a:spcPts val="500"/>
              </a:spcBef>
              <a:spcAft>
                <a:spcPts val="0"/>
              </a:spcAft>
              <a:buClr>
                <a:srgbClr val="664790"/>
              </a:buClr>
              <a:buSzPts val="1400"/>
              <a:buChar char="•"/>
              <a:defRPr>
                <a:solidFill>
                  <a:srgbClr val="664790"/>
                </a:solidFill>
              </a:defRPr>
            </a:lvl4pPr>
            <a:lvl5pPr marL="2286000" lvl="4" indent="-304800" algn="l">
              <a:lnSpc>
                <a:spcPct val="100000"/>
              </a:lnSpc>
              <a:spcBef>
                <a:spcPts val="500"/>
              </a:spcBef>
              <a:spcAft>
                <a:spcPts val="0"/>
              </a:spcAft>
              <a:buClr>
                <a:srgbClr val="664790"/>
              </a:buClr>
              <a:buSzPts val="1200"/>
              <a:buChar char="•"/>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1" name="Google Shape;151;p20"/>
          <p:cNvSpPr txBox="1">
            <a:spLocks noGrp="1"/>
          </p:cNvSpPr>
          <p:nvPr>
            <p:ph type="body" idx="2"/>
          </p:nvPr>
        </p:nvSpPr>
        <p:spPr>
          <a:xfrm>
            <a:off x="4580088" y="3778252"/>
            <a:ext cx="3371869" cy="1469557"/>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600"/>
              <a:buNone/>
              <a:defRPr sz="1600">
                <a:solidFill>
                  <a:srgbClr val="664790"/>
                </a:solidFill>
              </a:defRPr>
            </a:lvl1pPr>
            <a:lvl2pPr marL="914400" lvl="1" indent="-228600" algn="l">
              <a:lnSpc>
                <a:spcPct val="100000"/>
              </a:lnSpc>
              <a:spcBef>
                <a:spcPts val="500"/>
              </a:spcBef>
              <a:spcAft>
                <a:spcPts val="0"/>
              </a:spcAft>
              <a:buClr>
                <a:srgbClr val="664790"/>
              </a:buClr>
              <a:buSzPts val="1400"/>
              <a:buNone/>
              <a:defRPr sz="1400">
                <a:solidFill>
                  <a:srgbClr val="664790"/>
                </a:solidFill>
              </a:defRPr>
            </a:lvl2pPr>
            <a:lvl3pPr marL="1371600" lvl="2" indent="-228600" algn="l">
              <a:lnSpc>
                <a:spcPct val="100000"/>
              </a:lnSpc>
              <a:spcBef>
                <a:spcPts val="500"/>
              </a:spcBef>
              <a:spcAft>
                <a:spcPts val="0"/>
              </a:spcAft>
              <a:buClr>
                <a:srgbClr val="664790"/>
              </a:buClr>
              <a:buSzPts val="1400"/>
              <a:buNone/>
              <a:defRPr sz="1400">
                <a:solidFill>
                  <a:srgbClr val="664790"/>
                </a:solidFill>
              </a:defRPr>
            </a:lvl3pPr>
            <a:lvl4pPr marL="1828800" lvl="3" indent="-317500" algn="l">
              <a:lnSpc>
                <a:spcPct val="100000"/>
              </a:lnSpc>
              <a:spcBef>
                <a:spcPts val="500"/>
              </a:spcBef>
              <a:spcAft>
                <a:spcPts val="0"/>
              </a:spcAft>
              <a:buClr>
                <a:srgbClr val="664790"/>
              </a:buClr>
              <a:buSzPts val="1400"/>
              <a:buChar char="•"/>
              <a:defRPr>
                <a:solidFill>
                  <a:srgbClr val="664790"/>
                </a:solidFill>
              </a:defRPr>
            </a:lvl4pPr>
            <a:lvl5pPr marL="2286000" lvl="4" indent="-304800" algn="l">
              <a:lnSpc>
                <a:spcPct val="100000"/>
              </a:lnSpc>
              <a:spcBef>
                <a:spcPts val="500"/>
              </a:spcBef>
              <a:spcAft>
                <a:spcPts val="0"/>
              </a:spcAft>
              <a:buClr>
                <a:srgbClr val="664790"/>
              </a:buClr>
              <a:buSzPts val="1200"/>
              <a:buChar char="•"/>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2" name="Google Shape;152;p20"/>
          <p:cNvSpPr txBox="1">
            <a:spLocks noGrp="1"/>
          </p:cNvSpPr>
          <p:nvPr>
            <p:ph type="body" idx="3"/>
          </p:nvPr>
        </p:nvSpPr>
        <p:spPr>
          <a:xfrm>
            <a:off x="8430163" y="3164533"/>
            <a:ext cx="3371869" cy="1469557"/>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600"/>
              <a:buNone/>
              <a:defRPr sz="1600">
                <a:solidFill>
                  <a:srgbClr val="664790"/>
                </a:solidFill>
              </a:defRPr>
            </a:lvl1pPr>
            <a:lvl2pPr marL="914400" lvl="1" indent="-228600" algn="l">
              <a:lnSpc>
                <a:spcPct val="100000"/>
              </a:lnSpc>
              <a:spcBef>
                <a:spcPts val="500"/>
              </a:spcBef>
              <a:spcAft>
                <a:spcPts val="0"/>
              </a:spcAft>
              <a:buClr>
                <a:srgbClr val="664790"/>
              </a:buClr>
              <a:buSzPts val="1400"/>
              <a:buNone/>
              <a:defRPr sz="1400">
                <a:solidFill>
                  <a:srgbClr val="664790"/>
                </a:solidFill>
              </a:defRPr>
            </a:lvl2pPr>
            <a:lvl3pPr marL="1371600" lvl="2" indent="-228600" algn="l">
              <a:lnSpc>
                <a:spcPct val="100000"/>
              </a:lnSpc>
              <a:spcBef>
                <a:spcPts val="500"/>
              </a:spcBef>
              <a:spcAft>
                <a:spcPts val="0"/>
              </a:spcAft>
              <a:buClr>
                <a:srgbClr val="664790"/>
              </a:buClr>
              <a:buSzPts val="1400"/>
              <a:buNone/>
              <a:defRPr sz="1400">
                <a:solidFill>
                  <a:srgbClr val="664790"/>
                </a:solidFill>
              </a:defRPr>
            </a:lvl3pPr>
            <a:lvl4pPr marL="1828800" lvl="3" indent="-317500" algn="l">
              <a:lnSpc>
                <a:spcPct val="100000"/>
              </a:lnSpc>
              <a:spcBef>
                <a:spcPts val="500"/>
              </a:spcBef>
              <a:spcAft>
                <a:spcPts val="0"/>
              </a:spcAft>
              <a:buClr>
                <a:srgbClr val="664790"/>
              </a:buClr>
              <a:buSzPts val="1400"/>
              <a:buChar char="•"/>
              <a:defRPr>
                <a:solidFill>
                  <a:srgbClr val="664790"/>
                </a:solidFill>
              </a:defRPr>
            </a:lvl4pPr>
            <a:lvl5pPr marL="2286000" lvl="4" indent="-304800" algn="l">
              <a:lnSpc>
                <a:spcPct val="100000"/>
              </a:lnSpc>
              <a:spcBef>
                <a:spcPts val="500"/>
              </a:spcBef>
              <a:spcAft>
                <a:spcPts val="0"/>
              </a:spcAft>
              <a:buClr>
                <a:srgbClr val="664790"/>
              </a:buClr>
              <a:buSzPts val="1200"/>
              <a:buChar char="•"/>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76633195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text image 3">
  <p:cSld name="text image 3">
    <p:spTree>
      <p:nvGrpSpPr>
        <p:cNvPr id="1" name="Shape 153"/>
        <p:cNvGrpSpPr/>
        <p:nvPr/>
      </p:nvGrpSpPr>
      <p:grpSpPr>
        <a:xfrm>
          <a:off x="0" y="0"/>
          <a:ext cx="0" cy="0"/>
          <a:chOff x="0" y="0"/>
          <a:chExt cx="0" cy="0"/>
        </a:xfrm>
      </p:grpSpPr>
      <p:sp>
        <p:nvSpPr>
          <p:cNvPr id="154" name="Google Shape;154;p21"/>
          <p:cNvSpPr>
            <a:spLocks noGrp="1"/>
          </p:cNvSpPr>
          <p:nvPr>
            <p:ph type="pic" idx="2"/>
          </p:nvPr>
        </p:nvSpPr>
        <p:spPr>
          <a:xfrm>
            <a:off x="1" y="1923679"/>
            <a:ext cx="6710116" cy="4933901"/>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55" name="Google Shape;155;p21"/>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endParaRPr sz="1800">
              <a:solidFill>
                <a:srgbClr val="FFFFFF"/>
              </a:solidFill>
              <a:latin typeface="Verdana"/>
              <a:ea typeface="Verdana"/>
              <a:cs typeface="Verdana"/>
              <a:sym typeface="Verdana"/>
            </a:endParaRPr>
          </a:p>
        </p:txBody>
      </p:sp>
      <p:sp>
        <p:nvSpPr>
          <p:cNvPr id="156" name="Google Shape;156;p21"/>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7" name="Google Shape;157;p21"/>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Trebuchet MS"/>
                <a:ea typeface="Trebuchet MS"/>
                <a:cs typeface="Trebuchet MS"/>
                <a:sym typeface="Trebuchet MS"/>
              </a:defRPr>
            </a:lvl1pPr>
            <a:lvl2pPr marL="0" marR="0" lvl="1" indent="0" algn="ctr" rtl="0">
              <a:spcBef>
                <a:spcPts val="0"/>
              </a:spcBef>
              <a:buNone/>
              <a:defRPr sz="800">
                <a:solidFill>
                  <a:schemeClr val="lt1"/>
                </a:solidFill>
                <a:latin typeface="Trebuchet MS"/>
                <a:ea typeface="Trebuchet MS"/>
                <a:cs typeface="Trebuchet MS"/>
                <a:sym typeface="Trebuchet MS"/>
              </a:defRPr>
            </a:lvl2pPr>
            <a:lvl3pPr marL="0" marR="0" lvl="2" indent="0" algn="ctr" rtl="0">
              <a:spcBef>
                <a:spcPts val="0"/>
              </a:spcBef>
              <a:buNone/>
              <a:defRPr sz="800">
                <a:solidFill>
                  <a:schemeClr val="lt1"/>
                </a:solidFill>
                <a:latin typeface="Trebuchet MS"/>
                <a:ea typeface="Trebuchet MS"/>
                <a:cs typeface="Trebuchet MS"/>
                <a:sym typeface="Trebuchet MS"/>
              </a:defRPr>
            </a:lvl3pPr>
            <a:lvl4pPr marL="0" marR="0" lvl="3" indent="0" algn="ctr" rtl="0">
              <a:spcBef>
                <a:spcPts val="0"/>
              </a:spcBef>
              <a:buNone/>
              <a:defRPr sz="800">
                <a:solidFill>
                  <a:schemeClr val="lt1"/>
                </a:solidFill>
                <a:latin typeface="Trebuchet MS"/>
                <a:ea typeface="Trebuchet MS"/>
                <a:cs typeface="Trebuchet MS"/>
                <a:sym typeface="Trebuchet MS"/>
              </a:defRPr>
            </a:lvl4pPr>
            <a:lvl5pPr marL="0" marR="0" lvl="4" indent="0" algn="ctr" rtl="0">
              <a:spcBef>
                <a:spcPts val="0"/>
              </a:spcBef>
              <a:buNone/>
              <a:defRPr sz="800">
                <a:solidFill>
                  <a:schemeClr val="lt1"/>
                </a:solidFill>
                <a:latin typeface="Trebuchet MS"/>
                <a:ea typeface="Trebuchet MS"/>
                <a:cs typeface="Trebuchet MS"/>
                <a:sym typeface="Trebuchet MS"/>
              </a:defRPr>
            </a:lvl5pPr>
            <a:lvl6pPr marL="0" marR="0" lvl="5" indent="0" algn="ctr" rtl="0">
              <a:spcBef>
                <a:spcPts val="0"/>
              </a:spcBef>
              <a:buNone/>
              <a:defRPr sz="800">
                <a:solidFill>
                  <a:schemeClr val="lt1"/>
                </a:solidFill>
                <a:latin typeface="Trebuchet MS"/>
                <a:ea typeface="Trebuchet MS"/>
                <a:cs typeface="Trebuchet MS"/>
                <a:sym typeface="Trebuchet MS"/>
              </a:defRPr>
            </a:lvl6pPr>
            <a:lvl7pPr marL="0" marR="0" lvl="6" indent="0" algn="ctr" rtl="0">
              <a:spcBef>
                <a:spcPts val="0"/>
              </a:spcBef>
              <a:buNone/>
              <a:defRPr sz="800">
                <a:solidFill>
                  <a:schemeClr val="lt1"/>
                </a:solidFill>
                <a:latin typeface="Trebuchet MS"/>
                <a:ea typeface="Trebuchet MS"/>
                <a:cs typeface="Trebuchet MS"/>
                <a:sym typeface="Trebuchet MS"/>
              </a:defRPr>
            </a:lvl7pPr>
            <a:lvl8pPr marL="0" marR="0" lvl="7" indent="0" algn="ctr" rtl="0">
              <a:spcBef>
                <a:spcPts val="0"/>
              </a:spcBef>
              <a:buNone/>
              <a:defRPr sz="800">
                <a:solidFill>
                  <a:schemeClr val="lt1"/>
                </a:solidFill>
                <a:latin typeface="Trebuchet MS"/>
                <a:ea typeface="Trebuchet MS"/>
                <a:cs typeface="Trebuchet MS"/>
                <a:sym typeface="Trebuchet MS"/>
              </a:defRPr>
            </a:lvl8pPr>
            <a:lvl9pPr marL="0" marR="0" lvl="8" indent="0" algn="ctr" rtl="0">
              <a:spcBef>
                <a:spcPts val="0"/>
              </a:spcBef>
              <a:buNone/>
              <a:defRPr sz="800">
                <a:solidFill>
                  <a:schemeClr val="lt1"/>
                </a:solidFill>
                <a:latin typeface="Trebuchet MS"/>
                <a:ea typeface="Trebuchet MS"/>
                <a:cs typeface="Trebuchet MS"/>
                <a:sym typeface="Trebuchet MS"/>
              </a:defRPr>
            </a:lvl9pPr>
          </a:lstStyle>
          <a:p>
            <a:fld id="{00000000-1234-1234-1234-123412341234}" type="slidenum">
              <a:rPr lang="lv-LV">
                <a:solidFill>
                  <a:srgbClr val="FFFFFF"/>
                </a:solidFill>
              </a:rPr>
              <a:pPr/>
              <a:t>‹#›</a:t>
            </a:fld>
            <a:endParaRPr>
              <a:solidFill>
                <a:srgbClr val="FFFFFF"/>
              </a:solidFill>
            </a:endParaRPr>
          </a:p>
        </p:txBody>
      </p:sp>
      <p:sp>
        <p:nvSpPr>
          <p:cNvPr id="158" name="Google Shape;158;p21"/>
          <p:cNvSpPr/>
          <p:nvPr/>
        </p:nvSpPr>
        <p:spPr>
          <a:xfrm>
            <a:off x="6710117" y="1922318"/>
            <a:ext cx="5481883" cy="4935260"/>
          </a:xfrm>
          <a:prstGeom prst="rect">
            <a:avLst/>
          </a:prstGeom>
          <a:solidFill>
            <a:schemeClr val="accent1"/>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159" name="Google Shape;159;p21"/>
          <p:cNvSpPr>
            <a:spLocks noGrp="1"/>
          </p:cNvSpPr>
          <p:nvPr>
            <p:ph type="pic" idx="3"/>
          </p:nvPr>
        </p:nvSpPr>
        <p:spPr>
          <a:xfrm>
            <a:off x="6710117" y="423"/>
            <a:ext cx="5481884" cy="1921873"/>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60" name="Google Shape;160;p21"/>
          <p:cNvSpPr/>
          <p:nvPr/>
        </p:nvSpPr>
        <p:spPr>
          <a:xfrm>
            <a:off x="0" y="0"/>
            <a:ext cx="6710115" cy="1923678"/>
          </a:xfrm>
          <a:prstGeom prst="rect">
            <a:avLst/>
          </a:prstGeom>
          <a:solidFill>
            <a:srgbClr val="CBC7D8"/>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161" name="Google Shape;161;p21"/>
          <p:cNvSpPr txBox="1">
            <a:spLocks noGrp="1"/>
          </p:cNvSpPr>
          <p:nvPr>
            <p:ph type="title"/>
          </p:nvPr>
        </p:nvSpPr>
        <p:spPr>
          <a:xfrm>
            <a:off x="616775" y="320302"/>
            <a:ext cx="5723068" cy="1325563"/>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268966596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new topic image">
  <p:cSld name="new topic image">
    <p:bg>
      <p:bgPr>
        <a:solidFill>
          <a:schemeClr val="lt1"/>
        </a:solidFill>
        <a:effectLst/>
      </p:bgPr>
    </p:bg>
    <p:spTree>
      <p:nvGrpSpPr>
        <p:cNvPr id="1" name="Shape 162"/>
        <p:cNvGrpSpPr/>
        <p:nvPr/>
      </p:nvGrpSpPr>
      <p:grpSpPr>
        <a:xfrm>
          <a:off x="0" y="0"/>
          <a:ext cx="0" cy="0"/>
          <a:chOff x="0" y="0"/>
          <a:chExt cx="0" cy="0"/>
        </a:xfrm>
      </p:grpSpPr>
      <p:sp>
        <p:nvSpPr>
          <p:cNvPr id="163" name="Google Shape;163;p22"/>
          <p:cNvSpPr txBox="1">
            <a:spLocks noGrp="1"/>
          </p:cNvSpPr>
          <p:nvPr>
            <p:ph type="ctrTitle"/>
          </p:nvPr>
        </p:nvSpPr>
        <p:spPr>
          <a:xfrm>
            <a:off x="895574" y="2235200"/>
            <a:ext cx="4698401"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dk1"/>
              </a:buClr>
              <a:buSzPts val="3600"/>
              <a:buFont typeface="Verdana"/>
              <a:buNone/>
              <a:defRPr sz="3600" b="1">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4" name="Google Shape;164;p22"/>
          <p:cNvSpPr txBox="1">
            <a:spLocks noGrp="1"/>
          </p:cNvSpPr>
          <p:nvPr>
            <p:ph type="subTitle" idx="1"/>
          </p:nvPr>
        </p:nvSpPr>
        <p:spPr>
          <a:xfrm>
            <a:off x="1039009" y="5518673"/>
            <a:ext cx="4405827" cy="892885"/>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rgbClr val="664790"/>
              </a:buClr>
              <a:buSzPts val="1400"/>
              <a:buNone/>
              <a:defRPr sz="14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65" name="Google Shape;165;p22"/>
          <p:cNvSpPr/>
          <p:nvPr/>
        </p:nvSpPr>
        <p:spPr>
          <a:xfrm>
            <a:off x="0" y="2235200"/>
            <a:ext cx="645459" cy="2142864"/>
          </a:xfrm>
          <a:prstGeom prst="rect">
            <a:avLst/>
          </a:prstGeom>
          <a:solidFill>
            <a:schemeClr val="accent1"/>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166" name="Google Shape;166;p22"/>
          <p:cNvSpPr>
            <a:spLocks noGrp="1"/>
          </p:cNvSpPr>
          <p:nvPr>
            <p:ph type="pic" idx="2"/>
          </p:nvPr>
        </p:nvSpPr>
        <p:spPr>
          <a:xfrm>
            <a:off x="6096001" y="0"/>
            <a:ext cx="6096001" cy="6858000"/>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Tree>
    <p:extLst>
      <p:ext uri="{BB962C8B-B14F-4D97-AF65-F5344CB8AC3E}">
        <p14:creationId xmlns:p14="http://schemas.microsoft.com/office/powerpoint/2010/main" val="2852590857"/>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matchingName="Title Slide with social icons">
  <p:cSld name="Title Slide with social icons">
    <p:bg>
      <p:bgPr>
        <a:solidFill>
          <a:schemeClr val="lt1"/>
        </a:solidFill>
        <a:effectLst/>
      </p:bgPr>
    </p:bg>
    <p:spTree>
      <p:nvGrpSpPr>
        <p:cNvPr id="1" name="Shape 167"/>
        <p:cNvGrpSpPr/>
        <p:nvPr/>
      </p:nvGrpSpPr>
      <p:grpSpPr>
        <a:xfrm>
          <a:off x="0" y="0"/>
          <a:ext cx="0" cy="0"/>
          <a:chOff x="0" y="0"/>
          <a:chExt cx="0" cy="0"/>
        </a:xfrm>
      </p:grpSpPr>
      <p:sp>
        <p:nvSpPr>
          <p:cNvPr id="168" name="Google Shape;168;p23"/>
          <p:cNvSpPr/>
          <p:nvPr/>
        </p:nvSpPr>
        <p:spPr>
          <a:xfrm>
            <a:off x="0" y="2097742"/>
            <a:ext cx="12192000" cy="4760258"/>
          </a:xfrm>
          <a:prstGeom prst="rect">
            <a:avLst/>
          </a:prstGeom>
          <a:solidFill>
            <a:schemeClr val="accent1"/>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169" name="Google Shape;169;p23"/>
          <p:cNvSpPr txBox="1">
            <a:spLocks noGrp="1"/>
          </p:cNvSpPr>
          <p:nvPr>
            <p:ph type="ctrTitle"/>
          </p:nvPr>
        </p:nvSpPr>
        <p:spPr>
          <a:xfrm>
            <a:off x="1202554" y="2880220"/>
            <a:ext cx="7821917"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lt1"/>
              </a:buClr>
              <a:buSzPts val="4800"/>
              <a:buFont typeface="Verdana"/>
              <a:buNone/>
              <a:defRPr sz="4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0" name="Google Shape;170;p23"/>
          <p:cNvSpPr txBox="1">
            <a:spLocks noGrp="1"/>
          </p:cNvSpPr>
          <p:nvPr>
            <p:ph type="subTitle" idx="1"/>
          </p:nvPr>
        </p:nvSpPr>
        <p:spPr>
          <a:xfrm>
            <a:off x="1202554" y="5823631"/>
            <a:ext cx="6879772" cy="478558"/>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71" name="Google Shape;171;p23"/>
          <p:cNvPicPr preferRelativeResize="0"/>
          <p:nvPr/>
        </p:nvPicPr>
        <p:blipFill rotWithShape="1">
          <a:blip r:embed="rId2">
            <a:alphaModFix/>
          </a:blip>
          <a:srcRect/>
          <a:stretch/>
        </p:blipFill>
        <p:spPr>
          <a:xfrm>
            <a:off x="775705" y="0"/>
            <a:ext cx="2393859" cy="1810872"/>
          </a:xfrm>
          <a:prstGeom prst="rect">
            <a:avLst/>
          </a:prstGeom>
          <a:noFill/>
          <a:ln>
            <a:noFill/>
          </a:ln>
        </p:spPr>
      </p:pic>
      <p:sp>
        <p:nvSpPr>
          <p:cNvPr id="172" name="Google Shape;172;p23"/>
          <p:cNvSpPr txBox="1">
            <a:spLocks noGrp="1"/>
          </p:cNvSpPr>
          <p:nvPr>
            <p:ph type="body" idx="2"/>
          </p:nvPr>
        </p:nvSpPr>
        <p:spPr>
          <a:xfrm rot="5400000">
            <a:off x="10671036" y="3683760"/>
            <a:ext cx="2062163" cy="455084"/>
          </a:xfrm>
          <a:prstGeom prst="rect">
            <a:avLst/>
          </a:prstGeom>
          <a:noFill/>
          <a:ln>
            <a:noFill/>
          </a:ln>
        </p:spPr>
        <p:txBody>
          <a:bodyPr spcFirstLastPara="1" wrap="square" lIns="0" tIns="45700" rIns="91425" bIns="45700" anchor="ctr" anchorCtr="0"/>
          <a:lstStyle>
            <a:lvl1pPr marL="457200" lvl="0" indent="-228600" algn="l">
              <a:lnSpc>
                <a:spcPct val="100000"/>
              </a:lnSpc>
              <a:spcBef>
                <a:spcPts val="1000"/>
              </a:spcBef>
              <a:spcAft>
                <a:spcPts val="0"/>
              </a:spcAft>
              <a:buClr>
                <a:schemeClr val="lt1"/>
              </a:buClr>
              <a:buSzPts val="1200"/>
              <a:buNone/>
              <a:defRPr sz="1200">
                <a:solidFill>
                  <a:schemeClr val="lt1"/>
                </a:solidFill>
              </a:defRPr>
            </a:lvl1pPr>
            <a:lvl2pPr marL="914400" lvl="1" indent="-342900" algn="l">
              <a:lnSpc>
                <a:spcPct val="100000"/>
              </a:lnSpc>
              <a:spcBef>
                <a:spcPts val="500"/>
              </a:spcBef>
              <a:spcAft>
                <a:spcPts val="0"/>
              </a:spcAft>
              <a:buClr>
                <a:srgbClr val="664790"/>
              </a:buClr>
              <a:buSzPts val="1800"/>
              <a:buChar char="•"/>
              <a:defRPr/>
            </a:lvl2pPr>
            <a:lvl3pPr marL="1371600" lvl="2" indent="-342900" algn="l">
              <a:lnSpc>
                <a:spcPct val="100000"/>
              </a:lnSpc>
              <a:spcBef>
                <a:spcPts val="500"/>
              </a:spcBef>
              <a:spcAft>
                <a:spcPts val="0"/>
              </a:spcAft>
              <a:buClr>
                <a:srgbClr val="664790"/>
              </a:buClr>
              <a:buSzPts val="1800"/>
              <a:buChar char="•"/>
              <a:defRPr/>
            </a:lvl3pPr>
            <a:lvl4pPr marL="1828800" lvl="3" indent="-342900" algn="l">
              <a:lnSpc>
                <a:spcPct val="100000"/>
              </a:lnSpc>
              <a:spcBef>
                <a:spcPts val="500"/>
              </a:spcBef>
              <a:spcAft>
                <a:spcPts val="0"/>
              </a:spcAft>
              <a:buClr>
                <a:srgbClr val="664790"/>
              </a:buClr>
              <a:buSzPts val="1800"/>
              <a:buChar char="•"/>
              <a:defRPr/>
            </a:lvl4pPr>
            <a:lvl5pPr marL="2286000" lvl="4" indent="-342900" algn="l">
              <a:lnSpc>
                <a:spcPct val="100000"/>
              </a:lnSpc>
              <a:spcBef>
                <a:spcPts val="500"/>
              </a:spcBef>
              <a:spcAft>
                <a:spcPts val="0"/>
              </a:spcAft>
              <a:buClr>
                <a:srgbClr val="66479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23"/>
          <p:cNvSpPr txBox="1"/>
          <p:nvPr/>
        </p:nvSpPr>
        <p:spPr>
          <a:xfrm>
            <a:off x="1730716" y="5309366"/>
            <a:ext cx="1210400" cy="184800"/>
          </a:xfrm>
          <a:prstGeom prst="rect">
            <a:avLst/>
          </a:prstGeom>
          <a:noFill/>
          <a:ln>
            <a:noFill/>
          </a:ln>
        </p:spPr>
        <p:txBody>
          <a:bodyPr spcFirstLastPara="1" wrap="square" lIns="0" tIns="0" rIns="0" bIns="0" anchor="t" anchorCtr="0">
            <a:noAutofit/>
          </a:bodyPr>
          <a:lstStyle/>
          <a:p>
            <a:r>
              <a:rPr lang="lv-LV" sz="1200">
                <a:solidFill>
                  <a:srgbClr val="FFFFFF"/>
                </a:solidFill>
                <a:latin typeface="Verdana"/>
                <a:ea typeface="Verdana"/>
                <a:cs typeface="Verdana"/>
                <a:sym typeface="Verdana"/>
              </a:rPr>
              <a:t>IZM_gov_lv</a:t>
            </a:r>
            <a:endParaRPr sz="1200">
              <a:solidFill>
                <a:srgbClr val="664690"/>
              </a:solidFill>
              <a:latin typeface="Verdana"/>
              <a:ea typeface="Verdana"/>
              <a:cs typeface="Verdana"/>
              <a:sym typeface="Verdana"/>
            </a:endParaRPr>
          </a:p>
        </p:txBody>
      </p:sp>
      <p:sp>
        <p:nvSpPr>
          <p:cNvPr id="174" name="Google Shape;174;p23"/>
          <p:cNvSpPr txBox="1"/>
          <p:nvPr/>
        </p:nvSpPr>
        <p:spPr>
          <a:xfrm>
            <a:off x="4063573" y="5309366"/>
            <a:ext cx="1967600" cy="184800"/>
          </a:xfrm>
          <a:prstGeom prst="rect">
            <a:avLst/>
          </a:prstGeom>
          <a:noFill/>
          <a:ln>
            <a:noFill/>
          </a:ln>
        </p:spPr>
        <p:txBody>
          <a:bodyPr spcFirstLastPara="1" wrap="square" lIns="0" tIns="0" rIns="0" bIns="0" anchor="t" anchorCtr="0">
            <a:noAutofit/>
          </a:bodyPr>
          <a:lstStyle/>
          <a:p>
            <a:r>
              <a:rPr lang="lv-LV" sz="1200">
                <a:solidFill>
                  <a:srgbClr val="FFFFFF"/>
                </a:solidFill>
                <a:latin typeface="Verdana"/>
                <a:ea typeface="Verdana"/>
                <a:cs typeface="Verdana"/>
                <a:sym typeface="Verdana"/>
              </a:rPr>
              <a:t>Izglitibas.ministrija</a:t>
            </a:r>
            <a:endParaRPr sz="1200">
              <a:solidFill>
                <a:srgbClr val="664690"/>
              </a:solidFill>
              <a:latin typeface="Verdana"/>
              <a:ea typeface="Verdana"/>
              <a:cs typeface="Verdana"/>
              <a:sym typeface="Verdana"/>
            </a:endParaRPr>
          </a:p>
        </p:txBody>
      </p:sp>
      <p:pic>
        <p:nvPicPr>
          <p:cNvPr id="175" name="Google Shape;175;p23"/>
          <p:cNvPicPr preferRelativeResize="0"/>
          <p:nvPr/>
        </p:nvPicPr>
        <p:blipFill>
          <a:blip r:embed="rId3">
            <a:alphaModFix/>
          </a:blip>
          <a:stretch>
            <a:fillRect/>
          </a:stretch>
        </p:blipFill>
        <p:spPr>
          <a:xfrm>
            <a:off x="3553034" y="5261489"/>
            <a:ext cx="373900" cy="280425"/>
          </a:xfrm>
          <a:prstGeom prst="rect">
            <a:avLst/>
          </a:prstGeom>
          <a:noFill/>
          <a:ln>
            <a:noFill/>
          </a:ln>
        </p:spPr>
      </p:pic>
      <p:pic>
        <p:nvPicPr>
          <p:cNvPr id="176" name="Google Shape;176;p23"/>
          <p:cNvPicPr preferRelativeResize="0"/>
          <p:nvPr/>
        </p:nvPicPr>
        <p:blipFill>
          <a:blip r:embed="rId4">
            <a:alphaModFix/>
          </a:blip>
          <a:stretch>
            <a:fillRect/>
          </a:stretch>
        </p:blipFill>
        <p:spPr>
          <a:xfrm>
            <a:off x="1202566" y="5261501"/>
            <a:ext cx="373900" cy="280425"/>
          </a:xfrm>
          <a:prstGeom prst="rect">
            <a:avLst/>
          </a:prstGeom>
          <a:noFill/>
          <a:ln>
            <a:noFill/>
          </a:ln>
        </p:spPr>
      </p:pic>
    </p:spTree>
    <p:extLst>
      <p:ext uri="{BB962C8B-B14F-4D97-AF65-F5344CB8AC3E}">
        <p14:creationId xmlns:p14="http://schemas.microsoft.com/office/powerpoint/2010/main" val="102885217"/>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matchingName="header">
  <p:cSld name="header">
    <p:spTree>
      <p:nvGrpSpPr>
        <p:cNvPr id="1" name="Shape 177"/>
        <p:cNvGrpSpPr/>
        <p:nvPr/>
      </p:nvGrpSpPr>
      <p:grpSpPr>
        <a:xfrm>
          <a:off x="0" y="0"/>
          <a:ext cx="0" cy="0"/>
          <a:chOff x="0" y="0"/>
          <a:chExt cx="0" cy="0"/>
        </a:xfrm>
      </p:grpSpPr>
      <p:sp>
        <p:nvSpPr>
          <p:cNvPr id="178" name="Google Shape;178;p24"/>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179" name="Google Shape;179;p24"/>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0" name="Google Shape;180;p24"/>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a:solidFill>
                  <a:srgbClr val="FFFFFF"/>
                </a:solidFill>
              </a:rPr>
              <a:pPr/>
              <a:t>‹#›</a:t>
            </a:fld>
            <a:endParaRPr>
              <a:solidFill>
                <a:srgbClr val="FFFFFF"/>
              </a:solidFill>
            </a:endParaRPr>
          </a:p>
        </p:txBody>
      </p:sp>
      <p:sp>
        <p:nvSpPr>
          <p:cNvPr id="181" name="Google Shape;181;p24"/>
          <p:cNvSpPr/>
          <p:nvPr/>
        </p:nvSpPr>
        <p:spPr>
          <a:xfrm>
            <a:off x="0" y="1"/>
            <a:ext cx="12192000" cy="1658471"/>
          </a:xfrm>
          <a:prstGeom prst="rect">
            <a:avLst/>
          </a:prstGeom>
          <a:solidFill>
            <a:srgbClr val="CBC7D8"/>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182" name="Google Shape;182;p24"/>
          <p:cNvSpPr txBox="1">
            <a:spLocks noGrp="1"/>
          </p:cNvSpPr>
          <p:nvPr>
            <p:ph type="title"/>
          </p:nvPr>
        </p:nvSpPr>
        <p:spPr>
          <a:xfrm>
            <a:off x="616775" y="257547"/>
            <a:ext cx="5723068" cy="1142815"/>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845363347"/>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matchingName="text 3">
  <p:cSld name="text 3">
    <p:spTree>
      <p:nvGrpSpPr>
        <p:cNvPr id="1" name="Shape 183"/>
        <p:cNvGrpSpPr/>
        <p:nvPr/>
      </p:nvGrpSpPr>
      <p:grpSpPr>
        <a:xfrm>
          <a:off x="0" y="0"/>
          <a:ext cx="0" cy="0"/>
          <a:chOff x="0" y="0"/>
          <a:chExt cx="0" cy="0"/>
        </a:xfrm>
      </p:grpSpPr>
      <p:sp>
        <p:nvSpPr>
          <p:cNvPr id="184" name="Google Shape;184;p25"/>
          <p:cNvSpPr txBox="1">
            <a:spLocks noGrp="1"/>
          </p:cNvSpPr>
          <p:nvPr>
            <p:ph type="title"/>
          </p:nvPr>
        </p:nvSpPr>
        <p:spPr>
          <a:xfrm>
            <a:off x="616774" y="681038"/>
            <a:ext cx="5938219" cy="755482"/>
          </a:xfrm>
          <a:prstGeom prst="rect">
            <a:avLst/>
          </a:prstGeom>
          <a:noFill/>
          <a:ln>
            <a:noFill/>
          </a:ln>
        </p:spPr>
        <p:txBody>
          <a:bodyPr spcFirstLastPara="1" wrap="square" lIns="0" tIns="0" rIns="0" bIns="0" anchor="t" anchorCtr="0"/>
          <a:lstStyle>
            <a:lvl1pPr lvl="0" algn="l">
              <a:lnSpc>
                <a:spcPct val="100000"/>
              </a:lnSpc>
              <a:spcBef>
                <a:spcPts val="0"/>
              </a:spcBef>
              <a:spcAft>
                <a:spcPts val="0"/>
              </a:spcAft>
              <a:buClr>
                <a:srgbClr val="664790"/>
              </a:buClr>
              <a:buSzPts val="2400"/>
              <a:buFont typeface="Verdana"/>
              <a:buNone/>
              <a:defRPr sz="24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5" name="Google Shape;185;p25"/>
          <p:cNvSpPr/>
          <p:nvPr/>
        </p:nvSpPr>
        <p:spPr>
          <a:xfrm>
            <a:off x="631117"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186" name="Google Shape;186;p25"/>
          <p:cNvSpPr txBox="1">
            <a:spLocks noGrp="1"/>
          </p:cNvSpPr>
          <p:nvPr>
            <p:ph type="ftr" idx="11"/>
          </p:nvPr>
        </p:nvSpPr>
        <p:spPr>
          <a:xfrm>
            <a:off x="1022413"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7" name="Google Shape;187;p25"/>
          <p:cNvSpPr txBox="1">
            <a:spLocks noGrp="1"/>
          </p:cNvSpPr>
          <p:nvPr>
            <p:ph type="sldNum" idx="12"/>
          </p:nvPr>
        </p:nvSpPr>
        <p:spPr>
          <a:xfrm>
            <a:off x="631117"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a:solidFill>
                  <a:srgbClr val="FFFFFF"/>
                </a:solidFill>
              </a:rPr>
              <a:pPr/>
              <a:t>‹#›</a:t>
            </a:fld>
            <a:endParaRPr>
              <a:solidFill>
                <a:srgbClr val="FFFFFF"/>
              </a:solidFill>
            </a:endParaRPr>
          </a:p>
        </p:txBody>
      </p:sp>
      <p:sp>
        <p:nvSpPr>
          <p:cNvPr id="188" name="Google Shape;188;p25"/>
          <p:cNvSpPr txBox="1">
            <a:spLocks noGrp="1"/>
          </p:cNvSpPr>
          <p:nvPr>
            <p:ph type="body" idx="1"/>
          </p:nvPr>
        </p:nvSpPr>
        <p:spPr>
          <a:xfrm>
            <a:off x="616775" y="1845946"/>
            <a:ext cx="10929767" cy="4199852"/>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2400"/>
              <a:buNone/>
              <a:defRPr>
                <a:solidFill>
                  <a:srgbClr val="664790"/>
                </a:solidFill>
              </a:defRPr>
            </a:lvl1pPr>
            <a:lvl2pPr marL="914400" lvl="1" indent="-228600" algn="l">
              <a:lnSpc>
                <a:spcPct val="100000"/>
              </a:lnSpc>
              <a:spcBef>
                <a:spcPts val="500"/>
              </a:spcBef>
              <a:spcAft>
                <a:spcPts val="0"/>
              </a:spcAft>
              <a:buClr>
                <a:srgbClr val="664790"/>
              </a:buClr>
              <a:buSzPts val="2000"/>
              <a:buNone/>
              <a:defRPr>
                <a:solidFill>
                  <a:srgbClr val="664790"/>
                </a:solidFill>
              </a:defRPr>
            </a:lvl2pPr>
            <a:lvl3pPr marL="1371600" lvl="2" indent="-228600" algn="l">
              <a:lnSpc>
                <a:spcPct val="100000"/>
              </a:lnSpc>
              <a:spcBef>
                <a:spcPts val="500"/>
              </a:spcBef>
              <a:spcAft>
                <a:spcPts val="0"/>
              </a:spcAft>
              <a:buClr>
                <a:srgbClr val="664790"/>
              </a:buClr>
              <a:buSzPts val="1800"/>
              <a:buNone/>
              <a:defRPr>
                <a:solidFill>
                  <a:srgbClr val="664790"/>
                </a:solidFill>
              </a:defRPr>
            </a:lvl3pPr>
            <a:lvl4pPr marL="1828800" lvl="3" indent="-228600" algn="l">
              <a:lnSpc>
                <a:spcPct val="100000"/>
              </a:lnSpc>
              <a:spcBef>
                <a:spcPts val="500"/>
              </a:spcBef>
              <a:spcAft>
                <a:spcPts val="0"/>
              </a:spcAft>
              <a:buClr>
                <a:srgbClr val="664790"/>
              </a:buClr>
              <a:buSzPts val="1400"/>
              <a:buNone/>
              <a:defRPr>
                <a:solidFill>
                  <a:srgbClr val="664790"/>
                </a:solidFill>
              </a:defRPr>
            </a:lvl4pPr>
            <a:lvl5pPr marL="2286000" lvl="4" indent="-228600" algn="l">
              <a:lnSpc>
                <a:spcPct val="100000"/>
              </a:lnSpc>
              <a:spcBef>
                <a:spcPts val="500"/>
              </a:spcBef>
              <a:spcAft>
                <a:spcPts val="0"/>
              </a:spcAft>
              <a:buClr>
                <a:srgbClr val="664790"/>
              </a:buClr>
              <a:buSzPts val="1200"/>
              <a:buNone/>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67865"/>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89"/>
        <p:cNvGrpSpPr/>
        <p:nvPr/>
      </p:nvGrpSpPr>
      <p:grpSpPr>
        <a:xfrm>
          <a:off x="0" y="0"/>
          <a:ext cx="0" cy="0"/>
          <a:chOff x="0" y="0"/>
          <a:chExt cx="0" cy="0"/>
        </a:xfrm>
      </p:grpSpPr>
      <p:sp>
        <p:nvSpPr>
          <p:cNvPr id="190" name="Google Shape;190;p26"/>
          <p:cNvSpPr/>
          <p:nvPr/>
        </p:nvSpPr>
        <p:spPr>
          <a:xfrm>
            <a:off x="631117"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191" name="Google Shape;191;p26"/>
          <p:cNvSpPr txBox="1">
            <a:spLocks noGrp="1"/>
          </p:cNvSpPr>
          <p:nvPr>
            <p:ph type="ftr" idx="11"/>
          </p:nvPr>
        </p:nvSpPr>
        <p:spPr>
          <a:xfrm>
            <a:off x="1022413"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2" name="Google Shape;192;p26"/>
          <p:cNvSpPr txBox="1">
            <a:spLocks noGrp="1"/>
          </p:cNvSpPr>
          <p:nvPr>
            <p:ph type="sldNum" idx="12"/>
          </p:nvPr>
        </p:nvSpPr>
        <p:spPr>
          <a:xfrm>
            <a:off x="631117"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Trebuchet MS"/>
                <a:ea typeface="Trebuchet MS"/>
                <a:cs typeface="Trebuchet MS"/>
                <a:sym typeface="Trebuchet MS"/>
              </a:defRPr>
            </a:lvl1pPr>
            <a:lvl2pPr marL="0" marR="0" lvl="1" indent="0" algn="ctr" rtl="0">
              <a:spcBef>
                <a:spcPts val="0"/>
              </a:spcBef>
              <a:buNone/>
              <a:defRPr sz="800">
                <a:solidFill>
                  <a:schemeClr val="lt1"/>
                </a:solidFill>
                <a:latin typeface="Trebuchet MS"/>
                <a:ea typeface="Trebuchet MS"/>
                <a:cs typeface="Trebuchet MS"/>
                <a:sym typeface="Trebuchet MS"/>
              </a:defRPr>
            </a:lvl2pPr>
            <a:lvl3pPr marL="0" marR="0" lvl="2" indent="0" algn="ctr" rtl="0">
              <a:spcBef>
                <a:spcPts val="0"/>
              </a:spcBef>
              <a:buNone/>
              <a:defRPr sz="800">
                <a:solidFill>
                  <a:schemeClr val="lt1"/>
                </a:solidFill>
                <a:latin typeface="Trebuchet MS"/>
                <a:ea typeface="Trebuchet MS"/>
                <a:cs typeface="Trebuchet MS"/>
                <a:sym typeface="Trebuchet MS"/>
              </a:defRPr>
            </a:lvl3pPr>
            <a:lvl4pPr marL="0" marR="0" lvl="3" indent="0" algn="ctr" rtl="0">
              <a:spcBef>
                <a:spcPts val="0"/>
              </a:spcBef>
              <a:buNone/>
              <a:defRPr sz="800">
                <a:solidFill>
                  <a:schemeClr val="lt1"/>
                </a:solidFill>
                <a:latin typeface="Trebuchet MS"/>
                <a:ea typeface="Trebuchet MS"/>
                <a:cs typeface="Trebuchet MS"/>
                <a:sym typeface="Trebuchet MS"/>
              </a:defRPr>
            </a:lvl4pPr>
            <a:lvl5pPr marL="0" marR="0" lvl="4" indent="0" algn="ctr" rtl="0">
              <a:spcBef>
                <a:spcPts val="0"/>
              </a:spcBef>
              <a:buNone/>
              <a:defRPr sz="800">
                <a:solidFill>
                  <a:schemeClr val="lt1"/>
                </a:solidFill>
                <a:latin typeface="Trebuchet MS"/>
                <a:ea typeface="Trebuchet MS"/>
                <a:cs typeface="Trebuchet MS"/>
                <a:sym typeface="Trebuchet MS"/>
              </a:defRPr>
            </a:lvl5pPr>
            <a:lvl6pPr marL="0" marR="0" lvl="5" indent="0" algn="ctr" rtl="0">
              <a:spcBef>
                <a:spcPts val="0"/>
              </a:spcBef>
              <a:buNone/>
              <a:defRPr sz="800">
                <a:solidFill>
                  <a:schemeClr val="lt1"/>
                </a:solidFill>
                <a:latin typeface="Trebuchet MS"/>
                <a:ea typeface="Trebuchet MS"/>
                <a:cs typeface="Trebuchet MS"/>
                <a:sym typeface="Trebuchet MS"/>
              </a:defRPr>
            </a:lvl6pPr>
            <a:lvl7pPr marL="0" marR="0" lvl="6" indent="0" algn="ctr" rtl="0">
              <a:spcBef>
                <a:spcPts val="0"/>
              </a:spcBef>
              <a:buNone/>
              <a:defRPr sz="800">
                <a:solidFill>
                  <a:schemeClr val="lt1"/>
                </a:solidFill>
                <a:latin typeface="Trebuchet MS"/>
                <a:ea typeface="Trebuchet MS"/>
                <a:cs typeface="Trebuchet MS"/>
                <a:sym typeface="Trebuchet MS"/>
              </a:defRPr>
            </a:lvl7pPr>
            <a:lvl8pPr marL="0" marR="0" lvl="7" indent="0" algn="ctr" rtl="0">
              <a:spcBef>
                <a:spcPts val="0"/>
              </a:spcBef>
              <a:buNone/>
              <a:defRPr sz="800">
                <a:solidFill>
                  <a:schemeClr val="lt1"/>
                </a:solidFill>
                <a:latin typeface="Trebuchet MS"/>
                <a:ea typeface="Trebuchet MS"/>
                <a:cs typeface="Trebuchet MS"/>
                <a:sym typeface="Trebuchet MS"/>
              </a:defRPr>
            </a:lvl8pPr>
            <a:lvl9pPr marL="0" marR="0" lvl="8" indent="0" algn="ctr" rtl="0">
              <a:spcBef>
                <a:spcPts val="0"/>
              </a:spcBef>
              <a:buNone/>
              <a:defRPr sz="800">
                <a:solidFill>
                  <a:schemeClr val="lt1"/>
                </a:solidFill>
                <a:latin typeface="Trebuchet MS"/>
                <a:ea typeface="Trebuchet MS"/>
                <a:cs typeface="Trebuchet MS"/>
                <a:sym typeface="Trebuchet MS"/>
              </a:defRPr>
            </a:lvl9pPr>
          </a:lstStyle>
          <a:p>
            <a:fld id="{00000000-1234-1234-1234-123412341234}" type="slidenum">
              <a:rPr lang="lv-LV">
                <a:solidFill>
                  <a:srgbClr val="FFFFFF"/>
                </a:solidFill>
              </a:rPr>
              <a:pPr/>
              <a:t>‹#›</a:t>
            </a:fld>
            <a:endParaRPr>
              <a:solidFill>
                <a:srgbClr val="FFFFFF"/>
              </a:solidFill>
            </a:endParaRPr>
          </a:p>
        </p:txBody>
      </p:sp>
    </p:spTree>
    <p:extLst>
      <p:ext uri="{BB962C8B-B14F-4D97-AF65-F5344CB8AC3E}">
        <p14:creationId xmlns:p14="http://schemas.microsoft.com/office/powerpoint/2010/main" val="44850429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random 1">
  <p:cSld name="random 1">
    <p:bg>
      <p:bgPr>
        <a:solidFill>
          <a:schemeClr val="lt1"/>
        </a:solidFill>
        <a:effectLst/>
      </p:bgPr>
    </p:bg>
    <p:spTree>
      <p:nvGrpSpPr>
        <p:cNvPr id="1" name="Shape 193"/>
        <p:cNvGrpSpPr/>
        <p:nvPr/>
      </p:nvGrpSpPr>
      <p:grpSpPr>
        <a:xfrm>
          <a:off x="0" y="0"/>
          <a:ext cx="0" cy="0"/>
          <a:chOff x="0" y="0"/>
          <a:chExt cx="0" cy="0"/>
        </a:xfrm>
      </p:grpSpPr>
      <p:sp>
        <p:nvSpPr>
          <p:cNvPr id="194" name="Google Shape;194;p27"/>
          <p:cNvSpPr txBox="1">
            <a:spLocks noGrp="1"/>
          </p:cNvSpPr>
          <p:nvPr>
            <p:ph type="ctrTitle"/>
          </p:nvPr>
        </p:nvSpPr>
        <p:spPr>
          <a:xfrm>
            <a:off x="914400" y="2235200"/>
            <a:ext cx="8337176"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rgbClr val="664790"/>
              </a:buClr>
              <a:buSzPts val="5400"/>
              <a:buFont typeface="Verdana"/>
              <a:buNone/>
              <a:defRPr sz="5400" b="1">
                <a:solidFill>
                  <a:srgbClr val="66479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5" name="Google Shape;195;p27"/>
          <p:cNvSpPr txBox="1">
            <a:spLocks noGrp="1"/>
          </p:cNvSpPr>
          <p:nvPr>
            <p:ph type="subTitle" idx="1"/>
          </p:nvPr>
        </p:nvSpPr>
        <p:spPr>
          <a:xfrm>
            <a:off x="838200" y="4861249"/>
            <a:ext cx="7296539" cy="1170992"/>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rgbClr val="664790"/>
              </a:buClr>
              <a:buSzPts val="2400"/>
              <a:buNone/>
              <a:defRPr sz="24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6" name="Google Shape;196;p27"/>
          <p:cNvSpPr/>
          <p:nvPr/>
        </p:nvSpPr>
        <p:spPr>
          <a:xfrm>
            <a:off x="0" y="2235200"/>
            <a:ext cx="645459" cy="2142864"/>
          </a:xfrm>
          <a:prstGeom prst="rect">
            <a:avLst/>
          </a:prstGeom>
          <a:solidFill>
            <a:srgbClr val="CBC7D8"/>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Tree>
    <p:extLst>
      <p:ext uri="{BB962C8B-B14F-4D97-AF65-F5344CB8AC3E}">
        <p14:creationId xmlns:p14="http://schemas.microsoft.com/office/powerpoint/2010/main" val="2890732576"/>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random 2">
  <p:cSld name="random 2">
    <p:bg>
      <p:bgPr>
        <a:solidFill>
          <a:srgbClr val="CBC7D8"/>
        </a:solidFill>
        <a:effectLst/>
      </p:bgPr>
    </p:bg>
    <p:spTree>
      <p:nvGrpSpPr>
        <p:cNvPr id="1" name="Shape 197"/>
        <p:cNvGrpSpPr/>
        <p:nvPr/>
      </p:nvGrpSpPr>
      <p:grpSpPr>
        <a:xfrm>
          <a:off x="0" y="0"/>
          <a:ext cx="0" cy="0"/>
          <a:chOff x="0" y="0"/>
          <a:chExt cx="0" cy="0"/>
        </a:xfrm>
      </p:grpSpPr>
      <p:sp>
        <p:nvSpPr>
          <p:cNvPr id="198" name="Google Shape;198;p28"/>
          <p:cNvSpPr txBox="1">
            <a:spLocks noGrp="1"/>
          </p:cNvSpPr>
          <p:nvPr>
            <p:ph type="ctrTitle"/>
          </p:nvPr>
        </p:nvSpPr>
        <p:spPr>
          <a:xfrm>
            <a:off x="914400" y="2235200"/>
            <a:ext cx="10363200"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rgbClr val="664790"/>
              </a:buClr>
              <a:buSzPts val="5400"/>
              <a:buFont typeface="Verdana"/>
              <a:buNone/>
              <a:defRPr sz="5400" b="1">
                <a:solidFill>
                  <a:srgbClr val="66479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28"/>
          <p:cNvSpPr txBox="1">
            <a:spLocks noGrp="1"/>
          </p:cNvSpPr>
          <p:nvPr>
            <p:ph type="subTitle" idx="1"/>
          </p:nvPr>
        </p:nvSpPr>
        <p:spPr>
          <a:xfrm>
            <a:off x="838200" y="4861249"/>
            <a:ext cx="7296539" cy="1170992"/>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rgbClr val="664790"/>
              </a:buClr>
              <a:buSzPts val="2400"/>
              <a:buNone/>
              <a:defRPr sz="24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0" name="Google Shape;200;p28"/>
          <p:cNvSpPr/>
          <p:nvPr/>
        </p:nvSpPr>
        <p:spPr>
          <a:xfrm>
            <a:off x="0" y="2235200"/>
            <a:ext cx="645459" cy="2142864"/>
          </a:xfrm>
          <a:prstGeom prst="rect">
            <a:avLst/>
          </a:prstGeom>
          <a:solidFill>
            <a:schemeClr val="accent1"/>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Tree>
    <p:extLst>
      <p:ext uri="{BB962C8B-B14F-4D97-AF65-F5344CB8AC3E}">
        <p14:creationId xmlns:p14="http://schemas.microsoft.com/office/powerpoint/2010/main" val="14250354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89"/>
        <p:cNvGrpSpPr/>
        <p:nvPr/>
      </p:nvGrpSpPr>
      <p:grpSpPr>
        <a:xfrm>
          <a:off x="0" y="0"/>
          <a:ext cx="0" cy="0"/>
          <a:chOff x="0" y="0"/>
          <a:chExt cx="0" cy="0"/>
        </a:xfrm>
      </p:grpSpPr>
      <p:sp>
        <p:nvSpPr>
          <p:cNvPr id="2" name="Google Shape;190;p26"/>
          <p:cNvSpPr>
            <a:spLocks noChangeArrowheads="1"/>
          </p:cNvSpPr>
          <p:nvPr/>
        </p:nvSpPr>
        <p:spPr bwMode="auto">
          <a:xfrm>
            <a:off x="631825" y="6565900"/>
            <a:ext cx="390525" cy="292100"/>
          </a:xfrm>
          <a:prstGeom prst="rect">
            <a:avLst/>
          </a:prstGeom>
          <a:solidFill>
            <a:srgbClr val="66479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p>
            <a:pPr algn="ctr" defTabSz="938213" eaLnBrk="0" fontAlgn="base" hangingPunct="0">
              <a:spcBef>
                <a:spcPct val="0"/>
              </a:spcBef>
              <a:spcAft>
                <a:spcPct val="0"/>
              </a:spcAft>
              <a:buClrTx/>
              <a:buFontTx/>
              <a:buNone/>
            </a:pPr>
            <a:endParaRPr lang="en-US" altLang="en-US" sz="1800" kern="1200">
              <a:solidFill>
                <a:srgbClr val="FFFFFF"/>
              </a:solidFill>
              <a:latin typeface="Trebuchet MS" panose="020B0603020202020204" pitchFamily="34" charset="0"/>
              <a:ea typeface="MS PGothic" panose="020B0600070205080204" pitchFamily="34" charset="-128"/>
              <a:cs typeface="+mn-cs"/>
              <a:sym typeface="Trebuchet MS" panose="020B0603020202020204" pitchFamily="34" charset="0"/>
            </a:endParaRPr>
          </a:p>
        </p:txBody>
      </p:sp>
      <p:sp>
        <p:nvSpPr>
          <p:cNvPr id="3" name="Google Shape;191;p26"/>
          <p:cNvSpPr txBox="1">
            <a:spLocks noGrp="1"/>
          </p:cNvSpPr>
          <p:nvPr>
            <p:ph type="ftr" idx="10"/>
          </p:nvPr>
        </p:nvSpPr>
        <p:spPr>
          <a:xfrm>
            <a:off x="1022350" y="6565900"/>
            <a:ext cx="4114800" cy="292100"/>
          </a:xfrm>
          <a:prstGeom prst="rect">
            <a:avLst/>
          </a:prstGeom>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defTabSz="938213" eaLnBrk="0" fontAlgn="base" hangingPunct="0">
              <a:buClrTx/>
              <a:buFontTx/>
              <a:buNone/>
              <a:defRPr/>
            </a:pPr>
            <a:endParaRPr kern="1200">
              <a:latin typeface="Times New Roman" panose="02020603050405020304" pitchFamily="18" charset="0"/>
              <a:ea typeface="MS PGothic" panose="020B0600070205080204" pitchFamily="34" charset="-128"/>
              <a:cs typeface="+mn-cs"/>
            </a:endParaRPr>
          </a:p>
        </p:txBody>
      </p:sp>
      <p:sp>
        <p:nvSpPr>
          <p:cNvPr id="4" name="Google Shape;192;p26"/>
          <p:cNvSpPr txBox="1">
            <a:spLocks noGrp="1"/>
          </p:cNvSpPr>
          <p:nvPr>
            <p:ph type="sldNum" idx="11"/>
          </p:nvPr>
        </p:nvSpPr>
        <p:spPr>
          <a:xfrm>
            <a:off x="631825" y="6565900"/>
            <a:ext cx="390525" cy="292100"/>
          </a:xfrm>
          <a:prstGeom prst="rect">
            <a:avLst/>
          </a:prstGeom>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Trebuchet MS"/>
                <a:ea typeface="Trebuchet MS"/>
                <a:cs typeface="Trebuchet MS"/>
                <a:sym typeface="Trebuchet MS"/>
              </a:defRPr>
            </a:lvl1pPr>
            <a:lvl2pPr marL="0" marR="0" lvl="1" indent="0" algn="ctr" rtl="0">
              <a:spcBef>
                <a:spcPts val="0"/>
              </a:spcBef>
              <a:buNone/>
              <a:defRPr sz="800">
                <a:solidFill>
                  <a:schemeClr val="lt1"/>
                </a:solidFill>
                <a:latin typeface="Trebuchet MS"/>
                <a:ea typeface="Trebuchet MS"/>
                <a:cs typeface="Trebuchet MS"/>
                <a:sym typeface="Trebuchet MS"/>
              </a:defRPr>
            </a:lvl2pPr>
            <a:lvl3pPr marL="0" marR="0" lvl="2" indent="0" algn="ctr" rtl="0">
              <a:spcBef>
                <a:spcPts val="0"/>
              </a:spcBef>
              <a:buNone/>
              <a:defRPr sz="800">
                <a:solidFill>
                  <a:schemeClr val="lt1"/>
                </a:solidFill>
                <a:latin typeface="Trebuchet MS"/>
                <a:ea typeface="Trebuchet MS"/>
                <a:cs typeface="Trebuchet MS"/>
                <a:sym typeface="Trebuchet MS"/>
              </a:defRPr>
            </a:lvl3pPr>
            <a:lvl4pPr marL="0" marR="0" lvl="3" indent="0" algn="ctr" rtl="0">
              <a:spcBef>
                <a:spcPts val="0"/>
              </a:spcBef>
              <a:buNone/>
              <a:defRPr sz="800">
                <a:solidFill>
                  <a:schemeClr val="lt1"/>
                </a:solidFill>
                <a:latin typeface="Trebuchet MS"/>
                <a:ea typeface="Trebuchet MS"/>
                <a:cs typeface="Trebuchet MS"/>
                <a:sym typeface="Trebuchet MS"/>
              </a:defRPr>
            </a:lvl4pPr>
            <a:lvl5pPr marL="0" marR="0" lvl="4" indent="0" algn="ctr" rtl="0">
              <a:spcBef>
                <a:spcPts val="0"/>
              </a:spcBef>
              <a:buNone/>
              <a:defRPr sz="800">
                <a:solidFill>
                  <a:schemeClr val="lt1"/>
                </a:solidFill>
                <a:latin typeface="Trebuchet MS"/>
                <a:ea typeface="Trebuchet MS"/>
                <a:cs typeface="Trebuchet MS"/>
                <a:sym typeface="Trebuchet MS"/>
              </a:defRPr>
            </a:lvl5pPr>
            <a:lvl6pPr marL="0" marR="0" lvl="5" indent="0" algn="ctr" rtl="0">
              <a:spcBef>
                <a:spcPts val="0"/>
              </a:spcBef>
              <a:buNone/>
              <a:defRPr sz="800">
                <a:solidFill>
                  <a:schemeClr val="lt1"/>
                </a:solidFill>
                <a:latin typeface="Trebuchet MS"/>
                <a:ea typeface="Trebuchet MS"/>
                <a:cs typeface="Trebuchet MS"/>
                <a:sym typeface="Trebuchet MS"/>
              </a:defRPr>
            </a:lvl6pPr>
            <a:lvl7pPr marL="0" marR="0" lvl="6" indent="0" algn="ctr" rtl="0">
              <a:spcBef>
                <a:spcPts val="0"/>
              </a:spcBef>
              <a:buNone/>
              <a:defRPr sz="800">
                <a:solidFill>
                  <a:schemeClr val="lt1"/>
                </a:solidFill>
                <a:latin typeface="Trebuchet MS"/>
                <a:ea typeface="Trebuchet MS"/>
                <a:cs typeface="Trebuchet MS"/>
                <a:sym typeface="Trebuchet MS"/>
              </a:defRPr>
            </a:lvl7pPr>
            <a:lvl8pPr marL="0" marR="0" lvl="7" indent="0" algn="ctr" rtl="0">
              <a:spcBef>
                <a:spcPts val="0"/>
              </a:spcBef>
              <a:buNone/>
              <a:defRPr sz="800">
                <a:solidFill>
                  <a:schemeClr val="lt1"/>
                </a:solidFill>
                <a:latin typeface="Trebuchet MS"/>
                <a:ea typeface="Trebuchet MS"/>
                <a:cs typeface="Trebuchet MS"/>
                <a:sym typeface="Trebuchet MS"/>
              </a:defRPr>
            </a:lvl8pPr>
            <a:lvl9pPr marL="0" marR="0" lvl="8" indent="0" algn="ctr" rtl="0">
              <a:spcBef>
                <a:spcPts val="0"/>
              </a:spcBef>
              <a:buNone/>
              <a:defRPr sz="800">
                <a:solidFill>
                  <a:schemeClr val="lt1"/>
                </a:solidFill>
                <a:latin typeface="Trebuchet MS"/>
                <a:ea typeface="Trebuchet MS"/>
                <a:cs typeface="Trebuchet MS"/>
                <a:sym typeface="Trebuchet MS"/>
              </a:defRPr>
            </a:lvl9pPr>
          </a:lstStyle>
          <a:p>
            <a:pPr defTabSz="938213" eaLnBrk="0" fontAlgn="base" hangingPunct="0">
              <a:spcAft>
                <a:spcPct val="0"/>
              </a:spcAft>
              <a:buClrTx/>
              <a:buFontTx/>
              <a:buNone/>
              <a:defRPr/>
            </a:pPr>
            <a:fld id="{C8D1183E-8A9F-4C36-8A1A-8A9015AA5D1B}" type="slidenum">
              <a:rPr lang="lv-LV" kern="1200">
                <a:solidFill>
                  <a:srgbClr val="FFFFFF"/>
                </a:solidFill>
              </a:rPr>
              <a:pPr defTabSz="938213" eaLnBrk="0" fontAlgn="base" hangingPunct="0">
                <a:spcAft>
                  <a:spcPct val="0"/>
                </a:spcAft>
                <a:buClrTx/>
                <a:buFontTx/>
                <a:buNone/>
                <a:defRPr/>
              </a:pPr>
              <a:t>‹#›</a:t>
            </a:fld>
            <a:endParaRPr lang="lv-LV" kern="1200">
              <a:solidFill>
                <a:srgbClr val="FFFFFF"/>
              </a:solidFill>
            </a:endParaRPr>
          </a:p>
        </p:txBody>
      </p:sp>
    </p:spTree>
    <p:extLst>
      <p:ext uri="{BB962C8B-B14F-4D97-AF65-F5344CB8AC3E}">
        <p14:creationId xmlns:p14="http://schemas.microsoft.com/office/powerpoint/2010/main" val="15346516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blank 2">
  <p:cSld name="blank 2">
    <p:bg>
      <p:bgPr>
        <a:solidFill>
          <a:srgbClr val="CBC7D8"/>
        </a:solidFill>
        <a:effectLst/>
      </p:bgPr>
    </p:bg>
    <p:spTree>
      <p:nvGrpSpPr>
        <p:cNvPr id="1" name="Shape 201"/>
        <p:cNvGrpSpPr/>
        <p:nvPr/>
      </p:nvGrpSpPr>
      <p:grpSpPr>
        <a:xfrm>
          <a:off x="0" y="0"/>
          <a:ext cx="0" cy="0"/>
          <a:chOff x="0" y="0"/>
          <a:chExt cx="0" cy="0"/>
        </a:xfrm>
      </p:grpSpPr>
    </p:spTree>
    <p:extLst>
      <p:ext uri="{BB962C8B-B14F-4D97-AF65-F5344CB8AC3E}">
        <p14:creationId xmlns:p14="http://schemas.microsoft.com/office/powerpoint/2010/main" val="774354858"/>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2_Main_1">
    <p:spTree>
      <p:nvGrpSpPr>
        <p:cNvPr id="1" name=""/>
        <p:cNvGrpSpPr/>
        <p:nvPr/>
      </p:nvGrpSpPr>
      <p:grpSpPr>
        <a:xfrm>
          <a:off x="0" y="0"/>
          <a:ext cx="0" cy="0"/>
          <a:chOff x="0" y="0"/>
          <a:chExt cx="0" cy="0"/>
        </a:xfrm>
      </p:grpSpPr>
      <p:sp>
        <p:nvSpPr>
          <p:cNvPr id="15" name="Заголовок 1">
            <a:extLst>
              <a:ext uri="{FF2B5EF4-FFF2-40B4-BE49-F238E27FC236}">
                <a16:creationId xmlns:a16="http://schemas.microsoft.com/office/drawing/2014/main" xmlns="" id="{C02986CC-D516-6547-954E-BA4F692DAAE9}"/>
              </a:ext>
            </a:extLst>
          </p:cNvPr>
          <p:cNvSpPr>
            <a:spLocks noGrp="1"/>
          </p:cNvSpPr>
          <p:nvPr>
            <p:ph type="title" hasCustomPrompt="1"/>
          </p:nvPr>
        </p:nvSpPr>
        <p:spPr>
          <a:xfrm>
            <a:off x="1020097" y="3249001"/>
            <a:ext cx="3815927" cy="2591987"/>
          </a:xfrm>
          <a:prstGeom prst="rect">
            <a:avLst/>
          </a:prstGeom>
        </p:spPr>
        <p:txBody>
          <a:bodyPr>
            <a:noAutofit/>
          </a:bodyPr>
          <a:lstStyle>
            <a:lvl1pPr marL="0" marR="0" indent="0" algn="l" defTabSz="1219079" rtl="0" eaLnBrk="1" fontAlgn="auto" latinLnBrk="0" hangingPunct="1">
              <a:lnSpc>
                <a:spcPct val="100000"/>
              </a:lnSpc>
              <a:spcBef>
                <a:spcPct val="0"/>
              </a:spcBef>
              <a:spcAft>
                <a:spcPts val="0"/>
              </a:spcAft>
              <a:buClrTx/>
              <a:buSzTx/>
              <a:buFontTx/>
              <a:buNone/>
              <a:tabLst>
                <a:tab pos="1820589" algn="l"/>
              </a:tabLst>
              <a:defRPr lang="ru-RU" sz="4000" b="1" i="0" kern="1200" spc="0" baseline="0" dirty="0">
                <a:solidFill>
                  <a:schemeClr val="tx2"/>
                </a:solidFill>
                <a:latin typeface="+mj-lt"/>
                <a:ea typeface="Tahoma" charset="0"/>
                <a:cs typeface="Tahoma" charset="0"/>
              </a:defRPr>
            </a:lvl1pPr>
          </a:lstStyle>
          <a:p>
            <a:r>
              <a:rPr lang="en-US"/>
              <a:t>NAME OF YOUR TOP SLIDE</a:t>
            </a:r>
            <a:endParaRPr lang="ru-RU"/>
          </a:p>
        </p:txBody>
      </p:sp>
    </p:spTree>
    <p:extLst>
      <p:ext uri="{BB962C8B-B14F-4D97-AF65-F5344CB8AC3E}">
        <p14:creationId xmlns:p14="http://schemas.microsoft.com/office/powerpoint/2010/main" val="2442745452"/>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DB270B5-2641-4048-A5B7-426327B0BA58}"/>
              </a:ext>
            </a:extLst>
          </p:cNvPr>
          <p:cNvSpPr>
            <a:spLocks noGrp="1"/>
          </p:cNvSpPr>
          <p:nvPr>
            <p:ph type="title"/>
          </p:nvPr>
        </p:nvSpPr>
        <p:spPr>
          <a:xfrm>
            <a:off x="838091" y="365083"/>
            <a:ext cx="10515818" cy="831928"/>
          </a:xfrm>
          <a:prstGeom prst="rect">
            <a:avLst/>
          </a:prstGeom>
        </p:spPr>
        <p:txBody>
          <a:bodyPr anchor="ctr"/>
          <a:lstStyle>
            <a:lvl1pPr>
              <a:defRPr sz="3599">
                <a:solidFill>
                  <a:srgbClr val="272E3A"/>
                </a:solidFill>
                <a:latin typeface="Montserrat SemiBold" panose="00000700000000000000" pitchFamily="2" charset="0"/>
              </a:defRPr>
            </a:lvl1pPr>
          </a:lstStyle>
          <a:p>
            <a:r>
              <a:rPr lang="en-US"/>
              <a:t>Click to edit Master title style</a:t>
            </a:r>
          </a:p>
        </p:txBody>
      </p:sp>
    </p:spTree>
    <p:extLst>
      <p:ext uri="{BB962C8B-B14F-4D97-AF65-F5344CB8AC3E}">
        <p14:creationId xmlns:p14="http://schemas.microsoft.com/office/powerpoint/2010/main" val="3250060109"/>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7349523"/>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2_Custom Layout">
    <p:bg>
      <p:bgPr>
        <a:solidFill>
          <a:schemeClr val="bg1">
            <a:lumMod val="8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1420925"/>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87008486-9D45-43C8-BA76-43F6E7746094}"/>
              </a:ext>
            </a:extLst>
          </p:cNvPr>
          <p:cNvSpPr/>
          <p:nvPr userDrawn="1"/>
        </p:nvSpPr>
        <p:spPr>
          <a:xfrm>
            <a:off x="0" y="0"/>
            <a:ext cx="12192000" cy="6858000"/>
          </a:xfrm>
          <a:prstGeom prst="rect">
            <a:avLst/>
          </a:prstGeom>
          <a:solidFill>
            <a:srgbClr val="21212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FontTx/>
              <a:buNone/>
            </a:pPr>
            <a:endParaRPr lang="en-US" sz="900" kern="1200">
              <a:solidFill>
                <a:srgbClr val="FFFFFF"/>
              </a:solidFill>
            </a:endParaRPr>
          </a:p>
        </p:txBody>
      </p:sp>
    </p:spTree>
    <p:extLst>
      <p:ext uri="{BB962C8B-B14F-4D97-AF65-F5344CB8AC3E}">
        <p14:creationId xmlns:p14="http://schemas.microsoft.com/office/powerpoint/2010/main" val="1019602659"/>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tx">
  <p:cSld name="Main">
    <p:spTree>
      <p:nvGrpSpPr>
        <p:cNvPr id="1" name=""/>
        <p:cNvGrpSpPr/>
        <p:nvPr/>
      </p:nvGrpSpPr>
      <p:grpSpPr>
        <a:xfrm>
          <a:off x="0" y="0"/>
          <a:ext cx="0" cy="0"/>
          <a:chOff x="0" y="0"/>
          <a:chExt cx="0" cy="0"/>
        </a:xfrm>
      </p:grpSpPr>
      <p:sp>
        <p:nvSpPr>
          <p:cNvPr id="11" name="innova"/>
          <p:cNvSpPr txBox="1">
            <a:spLocks noGrp="1"/>
          </p:cNvSpPr>
          <p:nvPr>
            <p:ph type="body" sz="quarter" idx="13"/>
          </p:nvPr>
        </p:nvSpPr>
        <p:spPr>
          <a:xfrm>
            <a:off x="2086059" y="2002504"/>
            <a:ext cx="8019882" cy="1901226"/>
          </a:xfrm>
          <a:prstGeom prst="rect">
            <a:avLst/>
          </a:prstGeom>
        </p:spPr>
        <p:txBody>
          <a:bodyPr>
            <a:spAutoFit/>
          </a:bodyPr>
          <a:lstStyle>
            <a:lvl1pPr marL="0" indent="0" algn="ctr">
              <a:lnSpc>
                <a:spcPct val="110000"/>
              </a:lnSpc>
              <a:spcBef>
                <a:spcPts val="0"/>
              </a:spcBef>
              <a:buSzTx/>
              <a:buNone/>
              <a:defRPr sz="11500" cap="all">
                <a:solidFill>
                  <a:srgbClr val="FFFFFF"/>
                </a:solidFill>
                <a:latin typeface="Raleway ExtraBold"/>
                <a:ea typeface="Raleway ExtraBold"/>
                <a:cs typeface="Raleway ExtraBold"/>
                <a:sym typeface="Raleway ExtraBold"/>
              </a:defRPr>
            </a:lvl1pPr>
          </a:lstStyle>
          <a:p>
            <a:r>
              <a:t>innova</a:t>
            </a:r>
          </a:p>
        </p:txBody>
      </p:sp>
      <p:sp>
        <p:nvSpPr>
          <p:cNvPr id="12" name="Multipurpose presentation template"/>
          <p:cNvSpPr txBox="1">
            <a:spLocks noGrp="1"/>
          </p:cNvSpPr>
          <p:nvPr>
            <p:ph type="body" sz="quarter" idx="14"/>
          </p:nvPr>
        </p:nvSpPr>
        <p:spPr>
          <a:xfrm>
            <a:off x="2097919" y="3613850"/>
            <a:ext cx="7996162" cy="431015"/>
          </a:xfrm>
          <a:prstGeom prst="rect">
            <a:avLst/>
          </a:prstGeom>
        </p:spPr>
        <p:txBody>
          <a:bodyPr anchor="t">
            <a:spAutoFit/>
          </a:bodyPr>
          <a:lstStyle>
            <a:lvl1pPr marL="0" indent="0" algn="ctr">
              <a:lnSpc>
                <a:spcPct val="110000"/>
              </a:lnSpc>
              <a:spcBef>
                <a:spcPts val="0"/>
              </a:spcBef>
              <a:buSzTx/>
              <a:buNone/>
              <a:defRPr sz="2100" cap="all">
                <a:solidFill>
                  <a:srgbClr val="FFFFFF"/>
                </a:solidFill>
                <a:latin typeface="Raleway Medium"/>
                <a:ea typeface="Raleway Medium"/>
                <a:cs typeface="Raleway Medium"/>
                <a:sym typeface="Raleway Medium"/>
              </a:defRPr>
            </a:lvl1pPr>
          </a:lstStyle>
          <a:p>
            <a:r>
              <a:t>Multipurpose presentation template</a:t>
            </a:r>
          </a:p>
        </p:txBody>
      </p:sp>
      <p:pic>
        <p:nvPicPr>
          <p:cNvPr id="13" name="Line" descr="Line"/>
          <p:cNvPicPr>
            <a:picLocks noGrp="1"/>
          </p:cNvPicPr>
          <p:nvPr>
            <p:ph type="body" sz="quarter" idx="16"/>
          </p:nvPr>
        </p:nvPicPr>
        <p:blipFill>
          <a:blip r:embed="rId2"/>
          <a:stretch>
            <a:fillRect/>
          </a:stretch>
        </p:blipFill>
        <p:spPr>
          <a:xfrm>
            <a:off x="6021284" y="4682020"/>
            <a:ext cx="4053967" cy="63501"/>
          </a:xfrm>
          <a:prstGeom prst="rect">
            <a:avLst/>
          </a:prstGeom>
          <a:ln w="9525">
            <a:round/>
          </a:ln>
        </p:spPr>
      </p:pic>
      <p:sp>
        <p:nvSpPr>
          <p:cNvPr id="15" name="Lorem ipsum dolor sit amet consectetur adipiscing elit."/>
          <p:cNvSpPr txBox="1">
            <a:spLocks noGrp="1"/>
          </p:cNvSpPr>
          <p:nvPr>
            <p:ph type="body" sz="quarter" idx="17"/>
          </p:nvPr>
        </p:nvSpPr>
        <p:spPr>
          <a:xfrm>
            <a:off x="2097919" y="4230501"/>
            <a:ext cx="7996162" cy="1728935"/>
          </a:xfrm>
          <a:prstGeom prst="rect">
            <a:avLst/>
          </a:prstGeom>
        </p:spPr>
        <p:txBody>
          <a:bodyPr anchor="t">
            <a:spAutoFit/>
          </a:bodyPr>
          <a:lstStyle>
            <a:lvl1pPr marL="0" indent="0" algn="ctr">
              <a:lnSpc>
                <a:spcPct val="110000"/>
              </a:lnSpc>
              <a:spcBef>
                <a:spcPts val="0"/>
              </a:spcBef>
              <a:buSzTx/>
              <a:buNone/>
              <a:defRPr sz="5000" spc="-100">
                <a:solidFill>
                  <a:srgbClr val="FFFFFF"/>
                </a:solidFill>
                <a:latin typeface="Open Sans"/>
                <a:sym typeface="Open Sans"/>
              </a:defRPr>
            </a:lvl1pPr>
          </a:lstStyle>
          <a:p>
            <a:pPr marL="0" indent="0" algn="ctr">
              <a:lnSpc>
                <a:spcPct val="110000"/>
              </a:lnSpc>
              <a:spcBef>
                <a:spcPts val="0"/>
              </a:spcBef>
              <a:buSzTx/>
              <a:buNone/>
              <a:defRPr sz="5000" spc="-100">
                <a:solidFill>
                  <a:srgbClr val="FFFFFF"/>
                </a:solidFill>
                <a:latin typeface="Open Sans"/>
                <a:ea typeface="Open Sans"/>
                <a:cs typeface="Open Sans"/>
                <a:sym typeface="Open Sans"/>
              </a:defRPr>
            </a:pPr>
            <a:r>
              <a:rPr>
                <a:latin typeface="Open Sans Light"/>
                <a:ea typeface="Open Sans Light"/>
                <a:cs typeface="Open Sans Light"/>
                <a:sym typeface="Open Sans Light"/>
              </a:rPr>
              <a:t>Lorem ipsum dolor sit amet </a:t>
            </a:r>
            <a:r>
              <a:rPr b="1" i="1"/>
              <a:t>consectetur adipiscing elit.</a:t>
            </a:r>
          </a:p>
        </p:txBody>
      </p:sp>
      <p:sp>
        <p:nvSpPr>
          <p:cNvPr id="1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600470680"/>
      </p:ext>
    </p:extLst>
  </p:cSld>
  <p:clrMapOvr>
    <a:masterClrMapping/>
  </p:clrMapOvr>
  <p:transition spd="med"/>
</p:sldLayout>
</file>

<file path=ppt/slideLayouts/slideLayout147.xml><?xml version="1.0" encoding="utf-8"?>
<p:sldLayout xmlns:a="http://schemas.openxmlformats.org/drawingml/2006/main" xmlns:r="http://schemas.openxmlformats.org/officeDocument/2006/relationships" xmlns:p="http://schemas.openxmlformats.org/presentationml/2006/main" type="tx">
  <p:cSld name="Layout 1">
    <p:spTree>
      <p:nvGrpSpPr>
        <p:cNvPr id="1" name=""/>
        <p:cNvGrpSpPr/>
        <p:nvPr/>
      </p:nvGrpSpPr>
      <p:grpSpPr>
        <a:xfrm>
          <a:off x="0" y="0"/>
          <a:ext cx="0" cy="0"/>
          <a:chOff x="0" y="0"/>
          <a:chExt cx="0" cy="0"/>
        </a:xfrm>
      </p:grpSpPr>
      <p:sp>
        <p:nvSpPr>
          <p:cNvPr id="23" name="Introduction"/>
          <p:cNvSpPr txBox="1">
            <a:spLocks noGrp="1"/>
          </p:cNvSpPr>
          <p:nvPr>
            <p:ph type="body" sz="quarter" idx="13"/>
          </p:nvPr>
        </p:nvSpPr>
        <p:spPr>
          <a:xfrm>
            <a:off x="5719962" y="1321860"/>
            <a:ext cx="6520375" cy="1272143"/>
          </a:xfrm>
          <a:prstGeom prst="rect">
            <a:avLst/>
          </a:prstGeom>
        </p:spPr>
        <p:txBody>
          <a:bodyPr wrap="none">
            <a:spAutoFit/>
          </a:bodyPr>
          <a:lstStyle>
            <a:lvl1pPr marL="0" indent="0">
              <a:lnSpc>
                <a:spcPct val="80000"/>
              </a:lnSpc>
              <a:spcBef>
                <a:spcPts val="0"/>
              </a:spcBef>
              <a:buSzTx/>
              <a:buNone/>
              <a:defRPr sz="9500" spc="-190">
                <a:solidFill>
                  <a:srgbClr val="FFFFFF"/>
                </a:solidFill>
                <a:latin typeface="Raleway ExtraBold"/>
                <a:sym typeface="Raleway ExtraBold"/>
              </a:defRPr>
            </a:lvl1pPr>
          </a:lstStyle>
          <a:p>
            <a:pPr marL="0" indent="0">
              <a:lnSpc>
                <a:spcPct val="80000"/>
              </a:lnSpc>
              <a:spcBef>
                <a:spcPts val="0"/>
              </a:spcBef>
              <a:buSzTx/>
              <a:buNone/>
              <a:defRPr sz="9500" spc="-190">
                <a:solidFill>
                  <a:srgbClr val="FFFFFF"/>
                </a:solidFill>
                <a:latin typeface="Raleway ExtraBold"/>
                <a:ea typeface="Raleway ExtraBold"/>
                <a:cs typeface="Raleway ExtraBold"/>
                <a:sym typeface="Raleway ExtraBold"/>
              </a:defRPr>
            </a:pPr>
            <a:r>
              <a:t>Intro</a:t>
            </a:r>
            <a:r>
              <a:rPr>
                <a:latin typeface="Raleway Light"/>
                <a:ea typeface="Raleway Light"/>
                <a:cs typeface="Raleway Light"/>
                <a:sym typeface="Raleway Light"/>
              </a:rPr>
              <a:t>duction</a:t>
            </a:r>
          </a:p>
        </p:txBody>
      </p:sp>
      <p:sp>
        <p:nvSpPr>
          <p:cNvPr id="24" name="Rectangle"/>
          <p:cNvSpPr>
            <a:spLocks noGrp="1"/>
          </p:cNvSpPr>
          <p:nvPr>
            <p:ph type="body" sz="quarter" idx="14"/>
          </p:nvPr>
        </p:nvSpPr>
        <p:spPr>
          <a:xfrm rot="453179">
            <a:off x="5848667" y="-826210"/>
            <a:ext cx="6721223" cy="1207872"/>
          </a:xfrm>
          <a:prstGeom prst="rect">
            <a:avLst/>
          </a:prstGeom>
          <a:gradFill>
            <a:gsLst>
              <a:gs pos="0">
                <a:schemeClr val="accent5"/>
              </a:gs>
              <a:gs pos="100000">
                <a:schemeClr val="accent5">
                  <a:hueOff val="-82419"/>
                  <a:satOff val="-9513"/>
                  <a:lumOff val="-16343"/>
                </a:schemeClr>
              </a:gs>
            </a:gsLst>
            <a:lin ang="1800000"/>
          </a:gradFill>
        </p:spPr>
        <p:txBody>
          <a:bodyPr lIns="0" tIns="0" rIns="0" bIns="0">
            <a:noAutofit/>
          </a:bodyPr>
          <a:lstStyle>
            <a:lvl1pPr marL="0" indent="0" algn="ctr">
              <a:spcBef>
                <a:spcPts val="0"/>
              </a:spcBef>
              <a:buSzTx/>
              <a:buNone/>
              <a:defRPr sz="3200">
                <a:solidFill>
                  <a:srgbClr val="FFFFFF"/>
                </a:solidFill>
                <a:latin typeface="+mn-lt"/>
                <a:ea typeface="+mn-ea"/>
                <a:cs typeface="+mn-cs"/>
                <a:sym typeface="Helvetica Neue Medium"/>
              </a:defRPr>
            </a:lvl1pPr>
          </a:lstStyle>
          <a:p>
            <a:pPr marL="0" indent="0" algn="ctr">
              <a:spcBef>
                <a:spcPts val="0"/>
              </a:spcBef>
              <a:buSzTx/>
              <a:buNone/>
              <a:defRPr sz="3200">
                <a:solidFill>
                  <a:srgbClr val="FFFFFF"/>
                </a:solidFill>
                <a:latin typeface="+mn-lt"/>
                <a:ea typeface="+mn-ea"/>
                <a:cs typeface="+mn-cs"/>
                <a:sym typeface="Helvetica Neue Medium"/>
              </a:defRPr>
            </a:pPr>
            <a:endParaRPr/>
          </a:p>
        </p:txBody>
      </p:sp>
      <p:sp>
        <p:nvSpPr>
          <p:cNvPr id="25" name="Rectangle"/>
          <p:cNvSpPr>
            <a:spLocks noGrp="1"/>
          </p:cNvSpPr>
          <p:nvPr>
            <p:ph type="body" sz="quarter" idx="15"/>
          </p:nvPr>
        </p:nvSpPr>
        <p:spPr>
          <a:xfrm rot="9639352">
            <a:off x="10195161" y="6580608"/>
            <a:ext cx="2369626" cy="1147291"/>
          </a:xfrm>
          <a:prstGeom prst="rect">
            <a:avLst/>
          </a:prstGeom>
          <a:gradFill>
            <a:gsLst>
              <a:gs pos="0">
                <a:schemeClr val="accent1"/>
              </a:gs>
              <a:gs pos="100000">
                <a:schemeClr val="accent2">
                  <a:hueOff val="-85259"/>
                  <a:satOff val="14347"/>
                  <a:lumOff val="22373"/>
                </a:schemeClr>
              </a:gs>
            </a:gsLst>
            <a:lin ang="1800000"/>
          </a:gradFill>
        </p:spPr>
        <p:txBody>
          <a:bodyPr lIns="0" tIns="0" rIns="0" bIns="0">
            <a:noAutofit/>
          </a:bodyPr>
          <a:lstStyle>
            <a:lvl1pPr marL="0" indent="0" algn="ctr">
              <a:spcBef>
                <a:spcPts val="0"/>
              </a:spcBef>
              <a:buSzTx/>
              <a:buNone/>
              <a:defRPr sz="3200">
                <a:solidFill>
                  <a:srgbClr val="FFFFFF"/>
                </a:solidFill>
                <a:latin typeface="+mn-lt"/>
                <a:ea typeface="+mn-ea"/>
                <a:cs typeface="+mn-cs"/>
                <a:sym typeface="Helvetica Neue Medium"/>
              </a:defRPr>
            </a:lvl1pPr>
          </a:lstStyle>
          <a:p>
            <a:pPr marL="0" indent="0" algn="ctr">
              <a:spcBef>
                <a:spcPts val="0"/>
              </a:spcBef>
              <a:buSzTx/>
              <a:buNone/>
              <a:defRPr sz="3200">
                <a:solidFill>
                  <a:srgbClr val="FFFFFF"/>
                </a:solidFill>
                <a:latin typeface="+mn-lt"/>
                <a:ea typeface="+mn-ea"/>
                <a:cs typeface="+mn-cs"/>
                <a:sym typeface="Helvetica Neue Medium"/>
              </a:defRPr>
            </a:pPr>
            <a:endParaRPr/>
          </a:p>
        </p:txBody>
      </p:sp>
      <p:sp>
        <p:nvSpPr>
          <p:cNvPr id="26" name="At vero eos et accusamus et iusto odio dignissimos ducimus qui blanditiis praesentium voluptatum deleniti atque corrupti quos dolores et quas molestias excepturi sint occaecati cupiditate non provident, similique sunt in culpa qui officia deserunt mollitia animi, id est laborum et dolorum fuga. Et harum quidem rerum facilis est et expedita distinctio."/>
          <p:cNvSpPr txBox="1">
            <a:spLocks noGrp="1"/>
          </p:cNvSpPr>
          <p:nvPr>
            <p:ph type="body" sz="quarter" idx="16"/>
          </p:nvPr>
        </p:nvSpPr>
        <p:spPr>
          <a:xfrm>
            <a:off x="5725376" y="2424568"/>
            <a:ext cx="5865538" cy="1718419"/>
          </a:xfrm>
          <a:prstGeom prst="rect">
            <a:avLst/>
          </a:prstGeom>
        </p:spPr>
        <p:txBody>
          <a:bodyPr anchor="t">
            <a:spAutoFit/>
          </a:bodyPr>
          <a:lstStyle>
            <a:lvl1pPr marL="0" indent="0">
              <a:spcBef>
                <a:spcPts val="0"/>
              </a:spcBef>
              <a:buSzTx/>
              <a:buNone/>
              <a:defRPr sz="1750" spc="-35">
                <a:solidFill>
                  <a:srgbClr val="FFFFFF"/>
                </a:solidFill>
                <a:latin typeface="Open Sans Light"/>
                <a:ea typeface="Open Sans Light"/>
                <a:cs typeface="Open Sans Light"/>
                <a:sym typeface="Open Sans Light"/>
              </a:defRPr>
            </a:lvl1pPr>
          </a:lstStyle>
          <a:p>
            <a:r>
              <a:t>At vero eos et accusamus et iusto odio dignissimos ducimus qui blanditiis praesentium voluptatum deleniti atque corrupti quos dolores et quas molestias excepturi sint occaecati cupiditate non provident, similique sunt in culpa qui officia deserunt mollitia animi, id est laborum et dolorum fuga. Et harum quidem rerum facilis est et expedita distinctio.</a:t>
            </a:r>
          </a:p>
        </p:txBody>
      </p:sp>
      <p:sp>
        <p:nvSpPr>
          <p:cNvPr id="27" name="Ut aut reiciendis voluptatibus maiores alias consequatur aut perferendis doloribus asperiores repellat."/>
          <p:cNvSpPr txBox="1">
            <a:spLocks noGrp="1"/>
          </p:cNvSpPr>
          <p:nvPr>
            <p:ph type="body" sz="quarter" idx="17"/>
          </p:nvPr>
        </p:nvSpPr>
        <p:spPr>
          <a:xfrm>
            <a:off x="5725375" y="4868267"/>
            <a:ext cx="5865538" cy="647701"/>
          </a:xfrm>
          <a:prstGeom prst="rect">
            <a:avLst/>
          </a:prstGeom>
        </p:spPr>
        <p:txBody>
          <a:bodyPr anchor="t">
            <a:spAutoFit/>
          </a:bodyPr>
          <a:lstStyle>
            <a:lvl1pPr marL="0" indent="0">
              <a:spcBef>
                <a:spcPts val="0"/>
              </a:spcBef>
              <a:buSzTx/>
              <a:buNone/>
              <a:defRPr sz="1750" i="1" spc="-35">
                <a:solidFill>
                  <a:srgbClr val="FFFFFF"/>
                </a:solidFill>
                <a:latin typeface="Open Sans"/>
                <a:ea typeface="Open Sans"/>
                <a:cs typeface="Open Sans"/>
                <a:sym typeface="Open Sans"/>
              </a:defRPr>
            </a:lvl1pPr>
          </a:lstStyle>
          <a:p>
            <a:r>
              <a:t>Ut aut reiciendis voluptatibus maiores alias consequatur aut perferendis doloribus asperiores repellat.</a:t>
            </a:r>
          </a:p>
        </p:txBody>
      </p:sp>
      <p:sp>
        <p:nvSpPr>
          <p:cNvPr id="28" name="Line"/>
          <p:cNvSpPr>
            <a:spLocks noGrp="1"/>
          </p:cNvSpPr>
          <p:nvPr>
            <p:ph type="body" sz="quarter" idx="18"/>
          </p:nvPr>
        </p:nvSpPr>
        <p:spPr>
          <a:xfrm>
            <a:off x="5764942" y="4567168"/>
            <a:ext cx="5559901" cy="1"/>
          </a:xfrm>
          <a:prstGeom prst="line">
            <a:avLst/>
          </a:prstGeom>
          <a:ln>
            <a:solidFill>
              <a:srgbClr val="929292"/>
            </a:solidFill>
          </a:ln>
        </p:spPr>
        <p:txBody>
          <a:bodyPr lIns="0" tIns="0" rIns="0" bIns="0">
            <a:noAutofit/>
          </a:bodyPr>
          <a:lstStyle>
            <a:lvl1pPr marL="0" indent="0" algn="ctr">
              <a:spcBef>
                <a:spcPts val="0"/>
              </a:spcBef>
              <a:buSzTx/>
              <a:buNone/>
              <a:defRPr sz="3200">
                <a:solidFill>
                  <a:srgbClr val="FFFFFF"/>
                </a:solidFill>
                <a:latin typeface="+mn-lt"/>
                <a:ea typeface="+mn-ea"/>
                <a:cs typeface="+mn-cs"/>
                <a:sym typeface="Helvetica Neue Medium"/>
              </a:defRPr>
            </a:lvl1pPr>
          </a:lstStyle>
          <a:p>
            <a:pPr marL="0" indent="0" algn="ctr">
              <a:spcBef>
                <a:spcPts val="0"/>
              </a:spcBef>
              <a:buSzTx/>
              <a:buNone/>
              <a:defRPr sz="3200">
                <a:solidFill>
                  <a:srgbClr val="FFFFFF"/>
                </a:solidFill>
                <a:latin typeface="+mn-lt"/>
                <a:ea typeface="+mn-ea"/>
                <a:cs typeface="+mn-cs"/>
                <a:sym typeface="Helvetica Neue Medium"/>
              </a:defRPr>
            </a:pPr>
            <a:endParaRPr/>
          </a:p>
        </p:txBody>
      </p:sp>
      <p:sp>
        <p:nvSpPr>
          <p:cNvPr id="29" name="Rectangle"/>
          <p:cNvSpPr>
            <a:spLocks noGrp="1"/>
          </p:cNvSpPr>
          <p:nvPr>
            <p:ph type="body" idx="19"/>
          </p:nvPr>
        </p:nvSpPr>
        <p:spPr>
          <a:xfrm rot="986096">
            <a:off x="-1044168" y="-1150363"/>
            <a:ext cx="5666792" cy="8659653"/>
          </a:xfrm>
          <a:prstGeom prst="rect">
            <a:avLst/>
          </a:prstGeom>
          <a:solidFill>
            <a:srgbClr val="5E5E5E"/>
          </a:solidFill>
        </p:spPr>
        <p:txBody>
          <a:bodyPr lIns="0" tIns="0" rIns="0" bIns="0">
            <a:noAutofit/>
          </a:bodyPr>
          <a:lstStyle>
            <a:lvl1pPr marL="0" indent="0" algn="ctr">
              <a:spcBef>
                <a:spcPts val="0"/>
              </a:spcBef>
              <a:buSzTx/>
              <a:buNone/>
              <a:defRPr sz="3200">
                <a:solidFill>
                  <a:srgbClr val="FFFFFF"/>
                </a:solidFill>
                <a:latin typeface="+mn-lt"/>
                <a:ea typeface="+mn-ea"/>
                <a:cs typeface="+mn-cs"/>
                <a:sym typeface="Helvetica Neue Medium"/>
              </a:defRPr>
            </a:lvl1pPr>
          </a:lstStyle>
          <a:p>
            <a:pPr marL="0" indent="0" algn="ctr">
              <a:spcBef>
                <a:spcPts val="0"/>
              </a:spcBef>
              <a:buSzTx/>
              <a:buNone/>
              <a:defRPr sz="3200">
                <a:solidFill>
                  <a:srgbClr val="FFFFFF"/>
                </a:solidFill>
                <a:latin typeface="+mn-lt"/>
                <a:ea typeface="+mn-ea"/>
                <a:cs typeface="+mn-cs"/>
                <a:sym typeface="Helvetica Neue Medium"/>
              </a:defRPr>
            </a:pPr>
            <a:endParaRPr/>
          </a:p>
        </p:txBody>
      </p:sp>
      <p:sp>
        <p:nvSpPr>
          <p:cNvPr id="3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390809687"/>
      </p:ext>
    </p:extLst>
  </p:cSld>
  <p:clrMapOvr>
    <a:masterClrMapping/>
  </p:clrMapOvr>
  <p:transition spd="med"/>
</p:sldLayout>
</file>

<file path=ppt/slideLayouts/slideLayout148.xml><?xml version="1.0" encoding="utf-8"?>
<p:sldLayout xmlns:a="http://schemas.openxmlformats.org/drawingml/2006/main" xmlns:r="http://schemas.openxmlformats.org/officeDocument/2006/relationships" xmlns:p="http://schemas.openxmlformats.org/presentationml/2006/main" type="tx">
  <p:cSld name="Layout 2">
    <p:spTree>
      <p:nvGrpSpPr>
        <p:cNvPr id="1" name=""/>
        <p:cNvGrpSpPr/>
        <p:nvPr/>
      </p:nvGrpSpPr>
      <p:grpSpPr>
        <a:xfrm>
          <a:off x="0" y="0"/>
          <a:ext cx="0" cy="0"/>
          <a:chOff x="0" y="0"/>
          <a:chExt cx="0" cy="0"/>
        </a:xfrm>
      </p:grpSpPr>
      <p:sp>
        <p:nvSpPr>
          <p:cNvPr id="37" name="Lorem Ipsum Dolor"/>
          <p:cNvSpPr txBox="1">
            <a:spLocks noGrp="1"/>
          </p:cNvSpPr>
          <p:nvPr>
            <p:ph type="body" sz="quarter" idx="13"/>
          </p:nvPr>
        </p:nvSpPr>
        <p:spPr>
          <a:xfrm>
            <a:off x="425402" y="168767"/>
            <a:ext cx="11341196" cy="964367"/>
          </a:xfrm>
          <a:prstGeom prst="rect">
            <a:avLst/>
          </a:prstGeom>
        </p:spPr>
        <p:txBody>
          <a:bodyPr>
            <a:spAutoFit/>
          </a:bodyPr>
          <a:lstStyle>
            <a:lvl1pPr marL="0" indent="0">
              <a:lnSpc>
                <a:spcPct val="80000"/>
              </a:lnSpc>
              <a:spcBef>
                <a:spcPts val="0"/>
              </a:spcBef>
              <a:buSzTx/>
              <a:buNone/>
              <a:defRPr sz="7000" b="1" spc="-140">
                <a:solidFill>
                  <a:srgbClr val="FFFFFF"/>
                </a:solidFill>
                <a:latin typeface="Raleway"/>
                <a:sym typeface="Raleway"/>
              </a:defRPr>
            </a:lvl1pPr>
          </a:lstStyle>
          <a:p>
            <a:pPr marL="0" indent="0">
              <a:lnSpc>
                <a:spcPct val="80000"/>
              </a:lnSpc>
              <a:spcBef>
                <a:spcPts val="0"/>
              </a:spcBef>
              <a:buSzTx/>
              <a:buNone/>
              <a:defRPr sz="7000" b="1" spc="-140">
                <a:solidFill>
                  <a:srgbClr val="FFFFFF"/>
                </a:solidFill>
                <a:latin typeface="Raleway"/>
                <a:ea typeface="Raleway"/>
                <a:cs typeface="Raleway"/>
                <a:sym typeface="Raleway"/>
              </a:defRPr>
            </a:pPr>
            <a:r>
              <a:rPr b="0">
                <a:latin typeface="Raleway ExtraBold"/>
                <a:ea typeface="Raleway ExtraBold"/>
                <a:cs typeface="Raleway ExtraBold"/>
                <a:sym typeface="Raleway ExtraBold"/>
              </a:rPr>
              <a:t>Lorem </a:t>
            </a:r>
            <a:r>
              <a:rPr b="0"/>
              <a:t>Ipsum Dolor</a:t>
            </a:r>
          </a:p>
        </p:txBody>
      </p:sp>
      <p:sp>
        <p:nvSpPr>
          <p:cNvPr id="38" name="At vero eos et accusamus et iusto odio dignissimos ducimus qui blanditiis praesentium voluptatum deleniti atque corrupti quos dolores et quas molestias excepturi sint occaecati cupiditate non provident, similique sunt in culpa qui officia deserunt mollitia animi, id est laborum et dolorum fuga. Et harum quidem rerum facilis est et expedita distinctio. Nam libero tempore, cum soluta nobis est eligendi optio cumque nihil impedit quo minus id quod maxime placeat facere possimus, omnis voluptas assumenda est, omnis dolor repellendus. Temporibus autem quibusdam et aut officiis debitis aut rerum necessitatibus saepe eveniet ut et voluptates repudiandae sint et molestiae non recusandae. Itaque earum rerum hic tenetur a sapiente delectus, ut aut reiciendis voluptatibus maiores alias consequatur aut perferendis doloribus asperiores repellat.…"/>
          <p:cNvSpPr txBox="1">
            <a:spLocks noGrp="1"/>
          </p:cNvSpPr>
          <p:nvPr>
            <p:ph type="body" sz="half" idx="14"/>
          </p:nvPr>
        </p:nvSpPr>
        <p:spPr>
          <a:xfrm>
            <a:off x="428586" y="1037816"/>
            <a:ext cx="5540405" cy="15306754"/>
          </a:xfrm>
          <a:prstGeom prst="rect">
            <a:avLst/>
          </a:prstGeom>
        </p:spPr>
        <p:txBody>
          <a:bodyPr anchor="t">
            <a:spAutoFit/>
          </a:bodyPr>
          <a:lstStyle>
            <a:lvl1pPr marL="0" indent="0" algn="just">
              <a:spcBef>
                <a:spcPts val="0"/>
              </a:spcBef>
              <a:buSzTx/>
              <a:buNone/>
              <a:defRPr sz="2600" spc="-52">
                <a:solidFill>
                  <a:srgbClr val="D5D5D5"/>
                </a:solidFill>
                <a:latin typeface="Open Sans Light"/>
                <a:sym typeface="Open Sans Light"/>
              </a:defRPr>
            </a:lvl1pPr>
          </a:lstStyle>
          <a:p>
            <a:pPr marL="0" indent="0" algn="just">
              <a:spcBef>
                <a:spcPts val="0"/>
              </a:spcBef>
              <a:buSzTx/>
              <a:buNone/>
              <a:defRPr sz="2600" spc="-52">
                <a:solidFill>
                  <a:srgbClr val="D5D5D5"/>
                </a:solidFill>
                <a:latin typeface="Open Sans Light"/>
                <a:ea typeface="Open Sans Light"/>
                <a:cs typeface="Open Sans Light"/>
                <a:sym typeface="Open Sans Light"/>
              </a:defRPr>
            </a:pPr>
            <a:r>
              <a:t>At vero eos et accusamus et iusto odio dignissimos ducimus qui blanditiis praesentium voluptatum deleniti atque corrupti quos dolores et quas molestias excepturi sint occaecati cupiditate non provident, similique sunt in culpa qui officia deserunt mollitia animi, id est laborum et dolorum fuga. Et harum quidem rerum facilis est et expedita distinctio. Nam libero tempore, cum soluta nobis est eligendi optio cumque nihil impedit quo minus id quod maxime placeat facere possimus, omnis voluptas assumenda est, omnis dolor repellendus. Temporibus autem quibusdam et aut officiis debitis aut rerum necessitatibus saepe eveniet ut et voluptates repudiandae sint et molestiae non recusandae. Itaque earum rerum hic tenetur a sapiente delectus, ut aut reiciendis voluptatibus maiores alias consequatur aut perferendis doloribus asperiores repellat.</a:t>
            </a:r>
          </a:p>
          <a:p>
            <a:pPr marL="0" indent="0" algn="just">
              <a:spcBef>
                <a:spcPts val="0"/>
              </a:spcBef>
              <a:buSzTx/>
              <a:buNone/>
              <a:defRPr sz="2600" spc="-52">
                <a:solidFill>
                  <a:srgbClr val="D5D5D5"/>
                </a:solidFill>
                <a:latin typeface="Open Sans Light"/>
                <a:ea typeface="Open Sans Light"/>
                <a:cs typeface="Open Sans Light"/>
                <a:sym typeface="Open Sans Light"/>
              </a:defRPr>
            </a:pPr>
            <a:endParaRPr/>
          </a:p>
          <a:p>
            <a:pPr marL="0" indent="0" algn="just">
              <a:spcBef>
                <a:spcPts val="0"/>
              </a:spcBef>
              <a:buSzTx/>
              <a:buNone/>
              <a:defRPr sz="2600" spc="-52">
                <a:solidFill>
                  <a:srgbClr val="D5D5D5"/>
                </a:solidFill>
                <a:latin typeface="Open Sans Light"/>
                <a:ea typeface="Open Sans Light"/>
                <a:cs typeface="Open Sans Light"/>
                <a:sym typeface="Open Sans Light"/>
              </a:defRPr>
            </a:pPr>
            <a:r>
              <a:t>Sed ut perspiciatis unde omnis iste natus error sit voluptatem accusantium doloremque laudantium, totam rem aperiam, eaque ipsa quae ab illo inventore veritatis et quasi architecto beatae vitae dicta sunt explicabo. Nemo enim ipsam voluptatem quia voluptas sit aspernatur aut odit aut fugit, sed quia consequuntur magni dolores eos qui ratione voluptatem sequi nesciunt. Neque porro quisquam est.</a:t>
            </a:r>
          </a:p>
        </p:txBody>
      </p:sp>
      <p:sp>
        <p:nvSpPr>
          <p:cNvPr id="39" name="At vero eos et accusamus et iusto odio dignissimos ducimus qui blanditiis praesentium voluptatum deleniti atque corrupti quos dolores et quas molestias excepturi sint occaecati cupiditate non provident, similique sunt in culpa qui officia deserunt mollitia animi, id est laborum et dolorum fuga. Et harum quidem rerum facilis est et expedita distinctio. Nam libero tempore, cum soluta nobis est eligendi optio cumque nihil impedit quo minus id quod maxime placeat facere possimus, omnis voluptas assumenda est, omnis dolor repellendus. Temporibus autem quibusdam et aut officiis debitis aut rerum necessitatibus saepe eveniet ut et voluptates repudiandae sint et molestiae non recusandae. Itaque earum rerum hic tenetur a sapiente delectus, ut aut reiciendis voluptatibus maiores alias consequatur aut perferendis doloribus asperiores repellat.…"/>
          <p:cNvSpPr txBox="1">
            <a:spLocks noGrp="1"/>
          </p:cNvSpPr>
          <p:nvPr>
            <p:ph type="body" sz="half" idx="15"/>
          </p:nvPr>
        </p:nvSpPr>
        <p:spPr>
          <a:xfrm>
            <a:off x="6226194" y="1037816"/>
            <a:ext cx="5540405" cy="12105878"/>
          </a:xfrm>
          <a:prstGeom prst="rect">
            <a:avLst/>
          </a:prstGeom>
        </p:spPr>
        <p:txBody>
          <a:bodyPr anchor="t">
            <a:spAutoFit/>
          </a:bodyPr>
          <a:lstStyle>
            <a:lvl1pPr marL="0" indent="0" algn="just">
              <a:spcBef>
                <a:spcPts val="0"/>
              </a:spcBef>
              <a:buSzTx/>
              <a:buNone/>
              <a:defRPr sz="2600" spc="-52">
                <a:solidFill>
                  <a:srgbClr val="D5D5D5"/>
                </a:solidFill>
                <a:latin typeface="Open Sans Light"/>
                <a:sym typeface="Open Sans Light"/>
              </a:defRPr>
            </a:lvl1pPr>
          </a:lstStyle>
          <a:p>
            <a:pPr marL="0" indent="0" algn="just">
              <a:spcBef>
                <a:spcPts val="0"/>
              </a:spcBef>
              <a:buSzTx/>
              <a:buNone/>
              <a:defRPr sz="2600" spc="-52">
                <a:solidFill>
                  <a:srgbClr val="D5D5D5"/>
                </a:solidFill>
                <a:latin typeface="Open Sans Light"/>
                <a:ea typeface="Open Sans Light"/>
                <a:cs typeface="Open Sans Light"/>
                <a:sym typeface="Open Sans Light"/>
              </a:defRPr>
            </a:pPr>
            <a:r>
              <a:t>At vero eos et accusamus et iusto odio dignissimos ducimus qui blanditiis praesentium voluptatum deleniti atque corrupti quos dolores et quas molestias excepturi sint occaecati cupiditate non provident, similique sunt in culpa qui officia deserunt mollitia animi, id est laborum et dolorum fuga. Et harum quidem rerum facilis est et expedita distinctio. Nam libero tempore, cum soluta nobis est eligendi optio cumque nihil impedit quo minus id quod maxime placeat facere possimus, omnis voluptas assumenda est, omnis dolor repellendus. Temporibus autem quibusdam et aut officiis debitis aut rerum necessitatibus saepe eveniet ut et voluptates repudiandae sint et molestiae non recusandae. Itaque earum rerum hic tenetur a sapiente delectus, ut aut reiciendis voluptatibus maiores alias consequatur aut perferendis doloribus asperiores repellat.</a:t>
            </a:r>
          </a:p>
          <a:p>
            <a:pPr marL="0" indent="0" algn="just">
              <a:spcBef>
                <a:spcPts val="0"/>
              </a:spcBef>
              <a:buSzTx/>
              <a:buNone/>
              <a:defRPr sz="2600" spc="-52">
                <a:solidFill>
                  <a:srgbClr val="D5D5D5"/>
                </a:solidFill>
                <a:latin typeface="Open Sans Light"/>
                <a:ea typeface="Open Sans Light"/>
                <a:cs typeface="Open Sans Light"/>
                <a:sym typeface="Open Sans Light"/>
              </a:defRPr>
            </a:pPr>
            <a:endParaRPr/>
          </a:p>
          <a:p>
            <a:pPr marL="0" indent="0" algn="just">
              <a:spcBef>
                <a:spcPts val="0"/>
              </a:spcBef>
              <a:buSzTx/>
              <a:buNone/>
              <a:defRPr sz="2600" spc="-52">
                <a:solidFill>
                  <a:srgbClr val="D5D5D5"/>
                </a:solidFill>
                <a:latin typeface="Open Sans Light"/>
                <a:ea typeface="Open Sans Light"/>
                <a:cs typeface="Open Sans Light"/>
                <a:sym typeface="Open Sans Light"/>
              </a:defRPr>
            </a:pPr>
            <a:r>
              <a:t>Sed ut perspiciatis unde omnis iste natus error sit voluptatem accusantium doloremque laudantium, totam rem aperiam, eaque ipsa quas.</a:t>
            </a:r>
          </a:p>
        </p:txBody>
      </p:sp>
      <p:sp>
        <p:nvSpPr>
          <p:cNvPr id="40" name="Rectangle"/>
          <p:cNvSpPr>
            <a:spLocks noGrp="1"/>
          </p:cNvSpPr>
          <p:nvPr>
            <p:ph type="body" sz="quarter" idx="16"/>
          </p:nvPr>
        </p:nvSpPr>
        <p:spPr>
          <a:xfrm rot="959293">
            <a:off x="-2687140" y="5993998"/>
            <a:ext cx="6721223" cy="1207872"/>
          </a:xfrm>
          <a:prstGeom prst="rect">
            <a:avLst/>
          </a:prstGeom>
          <a:gradFill>
            <a:gsLst>
              <a:gs pos="0">
                <a:schemeClr val="accent2"/>
              </a:gs>
              <a:gs pos="100000">
                <a:schemeClr val="accent1"/>
              </a:gs>
            </a:gsLst>
            <a:lin ang="1800000"/>
          </a:gradFill>
        </p:spPr>
        <p:txBody>
          <a:bodyPr lIns="0" tIns="0" rIns="0" bIns="0">
            <a:noAutofit/>
          </a:bodyPr>
          <a:lstStyle>
            <a:lvl1pPr marL="0" indent="0" algn="ctr">
              <a:spcBef>
                <a:spcPts val="0"/>
              </a:spcBef>
              <a:buSzTx/>
              <a:buNone/>
              <a:defRPr sz="3200">
                <a:solidFill>
                  <a:srgbClr val="FFFFFF"/>
                </a:solidFill>
                <a:latin typeface="+mn-lt"/>
                <a:ea typeface="+mn-ea"/>
                <a:cs typeface="+mn-cs"/>
                <a:sym typeface="Helvetica Neue Medium"/>
              </a:defRPr>
            </a:lvl1pPr>
          </a:lstStyle>
          <a:p>
            <a:pPr marL="0" indent="0" algn="ctr">
              <a:spcBef>
                <a:spcPts val="0"/>
              </a:spcBef>
              <a:buSzTx/>
              <a:buNone/>
              <a:defRPr sz="3200">
                <a:solidFill>
                  <a:srgbClr val="FFFFFF"/>
                </a:solidFill>
                <a:latin typeface="+mn-lt"/>
                <a:ea typeface="+mn-ea"/>
                <a:cs typeface="+mn-cs"/>
                <a:sym typeface="Helvetica Neue Medium"/>
              </a:defRPr>
            </a:pPr>
            <a:endParaRPr/>
          </a:p>
        </p:txBody>
      </p:sp>
      <p:sp>
        <p:nvSpPr>
          <p:cNvPr id="41" name="Rectangle"/>
          <p:cNvSpPr>
            <a:spLocks noGrp="1"/>
          </p:cNvSpPr>
          <p:nvPr>
            <p:ph type="body" sz="half" idx="17"/>
          </p:nvPr>
        </p:nvSpPr>
        <p:spPr>
          <a:xfrm rot="20757927">
            <a:off x="3735206" y="5722079"/>
            <a:ext cx="9588839" cy="2497468"/>
          </a:xfrm>
          <a:prstGeom prst="rect">
            <a:avLst/>
          </a:prstGeom>
          <a:gradFill>
            <a:gsLst>
              <a:gs pos="0">
                <a:schemeClr val="accent4"/>
              </a:gs>
              <a:gs pos="100000">
                <a:schemeClr val="accent4">
                  <a:hueOff val="-1081314"/>
                  <a:satOff val="4338"/>
                  <a:lumOff val="-8931"/>
                </a:schemeClr>
              </a:gs>
            </a:gsLst>
            <a:lin ang="1800000"/>
          </a:gradFill>
        </p:spPr>
        <p:txBody>
          <a:bodyPr lIns="0" tIns="0" rIns="0" bIns="0">
            <a:noAutofit/>
          </a:bodyPr>
          <a:lstStyle>
            <a:lvl1pPr marL="0" indent="0" algn="ctr">
              <a:spcBef>
                <a:spcPts val="0"/>
              </a:spcBef>
              <a:buSzTx/>
              <a:buNone/>
              <a:defRPr sz="3200">
                <a:solidFill>
                  <a:srgbClr val="FFFFFF"/>
                </a:solidFill>
                <a:latin typeface="+mn-lt"/>
                <a:ea typeface="+mn-ea"/>
                <a:cs typeface="+mn-cs"/>
                <a:sym typeface="Helvetica Neue Medium"/>
              </a:defRPr>
            </a:lvl1pPr>
          </a:lstStyle>
          <a:p>
            <a:pPr marL="0" indent="0" algn="ctr">
              <a:spcBef>
                <a:spcPts val="0"/>
              </a:spcBef>
              <a:buSzTx/>
              <a:buNone/>
              <a:defRPr sz="3200">
                <a:solidFill>
                  <a:srgbClr val="FFFFFF"/>
                </a:solidFill>
                <a:latin typeface="+mn-lt"/>
                <a:ea typeface="+mn-ea"/>
                <a:cs typeface="+mn-cs"/>
                <a:sym typeface="Helvetica Neue Medium"/>
              </a:defRPr>
            </a:pPr>
            <a:endParaRPr/>
          </a:p>
        </p:txBody>
      </p:sp>
      <p:sp>
        <p:nvSpPr>
          <p:cNvPr id="4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940152553"/>
      </p:ext>
    </p:extLst>
  </p:cSld>
  <p:clrMapOvr>
    <a:masterClrMapping/>
  </p:clrMapOvr>
  <p:transition spd="med"/>
</p:sldLayout>
</file>

<file path=ppt/slideLayouts/slideLayout149.xml><?xml version="1.0" encoding="utf-8"?>
<p:sldLayout xmlns:a="http://schemas.openxmlformats.org/drawingml/2006/main" xmlns:r="http://schemas.openxmlformats.org/officeDocument/2006/relationships" xmlns:p="http://schemas.openxmlformats.org/presentationml/2006/main" type="tx">
  <p:cSld name="Layout 3">
    <p:spTree>
      <p:nvGrpSpPr>
        <p:cNvPr id="1" name=""/>
        <p:cNvGrpSpPr/>
        <p:nvPr/>
      </p:nvGrpSpPr>
      <p:grpSpPr>
        <a:xfrm>
          <a:off x="0" y="0"/>
          <a:ext cx="0" cy="0"/>
          <a:chOff x="0" y="0"/>
          <a:chExt cx="0" cy="0"/>
        </a:xfrm>
      </p:grpSpPr>
      <p:sp>
        <p:nvSpPr>
          <p:cNvPr id="49" name="Lorem Ipsum"/>
          <p:cNvSpPr txBox="1">
            <a:spLocks noGrp="1"/>
          </p:cNvSpPr>
          <p:nvPr>
            <p:ph type="body" sz="quarter" idx="13"/>
          </p:nvPr>
        </p:nvSpPr>
        <p:spPr>
          <a:xfrm>
            <a:off x="492379" y="358242"/>
            <a:ext cx="6810839" cy="1272143"/>
          </a:xfrm>
          <a:prstGeom prst="rect">
            <a:avLst/>
          </a:prstGeom>
        </p:spPr>
        <p:txBody>
          <a:bodyPr wrap="none">
            <a:spAutoFit/>
          </a:bodyPr>
          <a:lstStyle>
            <a:lvl1pPr marL="0" indent="0">
              <a:lnSpc>
                <a:spcPct val="80000"/>
              </a:lnSpc>
              <a:spcBef>
                <a:spcPts val="0"/>
              </a:spcBef>
              <a:buSzTx/>
              <a:buNone/>
              <a:defRPr sz="9500" spc="-190">
                <a:solidFill>
                  <a:srgbClr val="FFFFFF"/>
                </a:solidFill>
                <a:latin typeface="Raleway ExtraBold"/>
                <a:sym typeface="Raleway ExtraBold"/>
              </a:defRPr>
            </a:lvl1pPr>
          </a:lstStyle>
          <a:p>
            <a:pPr marL="0" indent="0">
              <a:lnSpc>
                <a:spcPct val="80000"/>
              </a:lnSpc>
              <a:spcBef>
                <a:spcPts val="0"/>
              </a:spcBef>
              <a:buSzTx/>
              <a:buNone/>
              <a:defRPr sz="9500" spc="-190">
                <a:solidFill>
                  <a:srgbClr val="FFFFFF"/>
                </a:solidFill>
                <a:latin typeface="Raleway ExtraBold"/>
                <a:ea typeface="Raleway ExtraBold"/>
                <a:cs typeface="Raleway ExtraBold"/>
                <a:sym typeface="Raleway ExtraBold"/>
              </a:defRPr>
            </a:pPr>
            <a:r>
              <a:t>Lorem </a:t>
            </a:r>
            <a:r>
              <a:rPr>
                <a:latin typeface="Raleway Light"/>
                <a:ea typeface="Raleway Light"/>
                <a:cs typeface="Raleway Light"/>
                <a:sym typeface="Raleway Light"/>
              </a:rPr>
              <a:t>Ipsum</a:t>
            </a:r>
          </a:p>
        </p:txBody>
      </p:sp>
      <p:sp>
        <p:nvSpPr>
          <p:cNvPr id="50" name="Rectangle"/>
          <p:cNvSpPr>
            <a:spLocks noGrp="1"/>
          </p:cNvSpPr>
          <p:nvPr>
            <p:ph type="body" sz="quarter" idx="14"/>
          </p:nvPr>
        </p:nvSpPr>
        <p:spPr>
          <a:xfrm rot="453179">
            <a:off x="5848667" y="-812148"/>
            <a:ext cx="6721223" cy="1207872"/>
          </a:xfrm>
          <a:prstGeom prst="rect">
            <a:avLst/>
          </a:prstGeom>
          <a:gradFill>
            <a:gsLst>
              <a:gs pos="0">
                <a:schemeClr val="accent6"/>
              </a:gs>
              <a:gs pos="100000">
                <a:schemeClr val="accent6">
                  <a:hueOff val="-146070"/>
                  <a:satOff val="-10048"/>
                  <a:lumOff val="-30626"/>
                </a:schemeClr>
              </a:gs>
            </a:gsLst>
            <a:lin ang="1800000"/>
          </a:gradFill>
        </p:spPr>
        <p:txBody>
          <a:bodyPr lIns="0" tIns="0" rIns="0" bIns="0">
            <a:noAutofit/>
          </a:bodyPr>
          <a:lstStyle>
            <a:lvl1pPr marL="0" indent="0" algn="ctr">
              <a:spcBef>
                <a:spcPts val="0"/>
              </a:spcBef>
              <a:buSzTx/>
              <a:buNone/>
              <a:defRPr sz="3200">
                <a:solidFill>
                  <a:srgbClr val="FFFFFF"/>
                </a:solidFill>
                <a:latin typeface="+mn-lt"/>
                <a:ea typeface="+mn-ea"/>
                <a:cs typeface="+mn-cs"/>
                <a:sym typeface="Helvetica Neue Medium"/>
              </a:defRPr>
            </a:lvl1pPr>
          </a:lstStyle>
          <a:p>
            <a:pPr marL="0" indent="0" algn="ctr">
              <a:spcBef>
                <a:spcPts val="0"/>
              </a:spcBef>
              <a:buSzTx/>
              <a:buNone/>
              <a:defRPr sz="3200">
                <a:solidFill>
                  <a:srgbClr val="FFFFFF"/>
                </a:solidFill>
                <a:latin typeface="+mn-lt"/>
                <a:ea typeface="+mn-ea"/>
                <a:cs typeface="+mn-cs"/>
                <a:sym typeface="Helvetica Neue Medium"/>
              </a:defRPr>
            </a:pPr>
            <a:endParaRPr/>
          </a:p>
        </p:txBody>
      </p:sp>
      <p:sp>
        <p:nvSpPr>
          <p:cNvPr id="51" name="At vero eos et accusamus et iusto odio dignissimos ducimus qui blanditiis praesentium voluptatum deleniti atque corrupti quos dolores et quas molestias excepturi sint occaecati cupiditate non provident, similique sunt in culpa qui officia deserunt mollitia animi, id est laborum et dolorum fuga. Et harum quidem rerum facilis est et expedita distinctio. Nam libero tempore, cum soluta nobis est eligendi optio cumque nihil impedit quo minus id quod maxime placeat facere possimus, omnis voluptas assumenda est, omnis dolor repellendus."/>
          <p:cNvSpPr txBox="1">
            <a:spLocks noGrp="1"/>
          </p:cNvSpPr>
          <p:nvPr>
            <p:ph type="body" sz="quarter" idx="15"/>
          </p:nvPr>
        </p:nvSpPr>
        <p:spPr>
          <a:xfrm>
            <a:off x="4659471" y="1474113"/>
            <a:ext cx="3140007" cy="2903359"/>
          </a:xfrm>
          <a:prstGeom prst="rect">
            <a:avLst/>
          </a:prstGeom>
        </p:spPr>
        <p:txBody>
          <a:bodyPr anchor="t">
            <a:spAutoFit/>
          </a:bodyPr>
          <a:lstStyle>
            <a:lvl1pPr marL="0" indent="0">
              <a:spcBef>
                <a:spcPts val="0"/>
              </a:spcBef>
              <a:buSzTx/>
              <a:buNone/>
              <a:defRPr sz="1300" spc="-26">
                <a:solidFill>
                  <a:srgbClr val="FFFFFF"/>
                </a:solidFill>
                <a:latin typeface="Open Sans Light"/>
                <a:ea typeface="Open Sans Light"/>
                <a:cs typeface="Open Sans Light"/>
                <a:sym typeface="Open Sans Light"/>
              </a:defRPr>
            </a:lvl1pPr>
          </a:lstStyle>
          <a:p>
            <a:r>
              <a:t>At vero eos et accusamus et iusto odio dignissimos ducimus qui blanditiis praesentium voluptatum deleniti atque corrupti quos dolores et quas molestias excepturi sint occaecati cupiditate non provident, similique sunt in culpa qui officia deserunt mollitia animi, id est laborum et dolorum fuga. Et harum quidem rerum facilis est et expedita distinctio. Nam libero tempore, cum soluta nobis est eligendi optio cumque nihil impedit quo minus id quod maxime placeat facere possimus, omnis voluptas assumenda est, omnis dolor repellendus.</a:t>
            </a:r>
          </a:p>
        </p:txBody>
      </p:sp>
      <p:sp>
        <p:nvSpPr>
          <p:cNvPr id="52" name="At vero eos et accusamus et iusto odio dignissimos ducimus qui blanditiis praesentium voluptatum deleniti atque corrupti quos dolores et quas molestias excepturi sint occaecati cupiditate non provident, similique sunt in culpa qui officia deserunt mollitia animi, id est laborum et dolorum fuga."/>
          <p:cNvSpPr txBox="1">
            <a:spLocks noGrp="1"/>
          </p:cNvSpPr>
          <p:nvPr>
            <p:ph type="body" sz="quarter" idx="16"/>
          </p:nvPr>
        </p:nvSpPr>
        <p:spPr>
          <a:xfrm>
            <a:off x="525917" y="1460951"/>
            <a:ext cx="3315676" cy="3615285"/>
          </a:xfrm>
          <a:prstGeom prst="rect">
            <a:avLst/>
          </a:prstGeom>
        </p:spPr>
        <p:txBody>
          <a:bodyPr anchor="t">
            <a:spAutoFit/>
          </a:bodyPr>
          <a:lstStyle>
            <a:lvl1pPr marL="0" indent="0">
              <a:lnSpc>
                <a:spcPct val="110000"/>
              </a:lnSpc>
              <a:spcBef>
                <a:spcPts val="0"/>
              </a:spcBef>
              <a:buSzTx/>
              <a:buNone/>
              <a:defRPr sz="1900" spc="-38">
                <a:solidFill>
                  <a:srgbClr val="FFFFFF"/>
                </a:solidFill>
                <a:latin typeface="Open Sans Light"/>
                <a:ea typeface="Open Sans Light"/>
                <a:cs typeface="Open Sans Light"/>
                <a:sym typeface="Open Sans Light"/>
              </a:defRPr>
            </a:lvl1pPr>
          </a:lstStyle>
          <a:p>
            <a:r>
              <a:t>At vero eos et accusamus et iusto odio dignissimos ducimus qui blanditiis praesentium voluptatum deleniti atque corrupti quos dolores et quas molestias excepturi sint occaecati cupiditate non provident, similique sunt in culpa qui officia deserunt mollitia animi, id est laborum et dolorum fuga.</a:t>
            </a:r>
          </a:p>
        </p:txBody>
      </p:sp>
      <p:sp>
        <p:nvSpPr>
          <p:cNvPr id="53" name="Rectangle"/>
          <p:cNvSpPr>
            <a:spLocks noGrp="1"/>
          </p:cNvSpPr>
          <p:nvPr>
            <p:ph type="body" sz="quarter" idx="17"/>
          </p:nvPr>
        </p:nvSpPr>
        <p:spPr>
          <a:xfrm rot="1148223">
            <a:off x="-1906713" y="6217827"/>
            <a:ext cx="6470507" cy="1539046"/>
          </a:xfrm>
          <a:prstGeom prst="rect">
            <a:avLst/>
          </a:prstGeom>
          <a:gradFill>
            <a:gsLst>
              <a:gs pos="0">
                <a:schemeClr val="accent4"/>
              </a:gs>
              <a:gs pos="100000">
                <a:schemeClr val="accent4">
                  <a:hueOff val="-1081314"/>
                  <a:satOff val="4338"/>
                  <a:lumOff val="-8931"/>
                </a:schemeClr>
              </a:gs>
            </a:gsLst>
            <a:lin ang="1800000"/>
          </a:gradFill>
        </p:spPr>
        <p:txBody>
          <a:bodyPr lIns="0" tIns="0" rIns="0" bIns="0">
            <a:noAutofit/>
          </a:bodyPr>
          <a:lstStyle>
            <a:lvl1pPr marL="0" indent="0" algn="ctr">
              <a:spcBef>
                <a:spcPts val="0"/>
              </a:spcBef>
              <a:buSzTx/>
              <a:buNone/>
              <a:defRPr sz="3200">
                <a:solidFill>
                  <a:srgbClr val="FFFFFF"/>
                </a:solidFill>
                <a:latin typeface="+mn-lt"/>
                <a:ea typeface="+mn-ea"/>
                <a:cs typeface="+mn-cs"/>
                <a:sym typeface="Helvetica Neue Medium"/>
              </a:defRPr>
            </a:lvl1pPr>
          </a:lstStyle>
          <a:p>
            <a:pPr marL="0" indent="0" algn="ctr">
              <a:spcBef>
                <a:spcPts val="0"/>
              </a:spcBef>
              <a:buSzTx/>
              <a:buNone/>
              <a:defRPr sz="3200">
                <a:solidFill>
                  <a:srgbClr val="FFFFFF"/>
                </a:solidFill>
                <a:latin typeface="+mn-lt"/>
                <a:ea typeface="+mn-ea"/>
                <a:cs typeface="+mn-cs"/>
                <a:sym typeface="Helvetica Neue Medium"/>
              </a:defRPr>
            </a:pPr>
            <a:endParaRPr/>
          </a:p>
        </p:txBody>
      </p:sp>
      <p:sp>
        <p:nvSpPr>
          <p:cNvPr id="54" name="Line"/>
          <p:cNvSpPr>
            <a:spLocks noGrp="1"/>
          </p:cNvSpPr>
          <p:nvPr>
            <p:ph type="body" sz="quarter" idx="18"/>
          </p:nvPr>
        </p:nvSpPr>
        <p:spPr>
          <a:xfrm flipV="1">
            <a:off x="4199515" y="1547052"/>
            <a:ext cx="1" cy="3763898"/>
          </a:xfrm>
          <a:prstGeom prst="line">
            <a:avLst/>
          </a:prstGeom>
          <a:ln>
            <a:solidFill>
              <a:srgbClr val="929292"/>
            </a:solidFill>
          </a:ln>
        </p:spPr>
        <p:txBody>
          <a:bodyPr lIns="0" tIns="0" rIns="0" bIns="0">
            <a:noAutofit/>
          </a:bodyPr>
          <a:lstStyle>
            <a:lvl1pPr marL="0" indent="0" algn="ctr">
              <a:spcBef>
                <a:spcPts val="0"/>
              </a:spcBef>
              <a:buSzTx/>
              <a:buNone/>
              <a:defRPr sz="3200">
                <a:solidFill>
                  <a:srgbClr val="FFFFFF"/>
                </a:solidFill>
                <a:latin typeface="+mn-lt"/>
                <a:ea typeface="+mn-ea"/>
                <a:cs typeface="+mn-cs"/>
                <a:sym typeface="Helvetica Neue Medium"/>
              </a:defRPr>
            </a:lvl1pPr>
          </a:lstStyle>
          <a:p>
            <a:pPr marL="0" indent="0" algn="ctr">
              <a:spcBef>
                <a:spcPts val="0"/>
              </a:spcBef>
              <a:buSzTx/>
              <a:buNone/>
              <a:defRPr sz="3200">
                <a:solidFill>
                  <a:srgbClr val="FFFFFF"/>
                </a:solidFill>
                <a:latin typeface="+mn-lt"/>
                <a:ea typeface="+mn-ea"/>
                <a:cs typeface="+mn-cs"/>
                <a:sym typeface="Helvetica Neue Medium"/>
              </a:defRPr>
            </a:pPr>
            <a:endParaRPr/>
          </a:p>
        </p:txBody>
      </p:sp>
      <p:sp>
        <p:nvSpPr>
          <p:cNvPr id="55" name="Temporibus autem quibusdam et aut officiis debitis aut rerum necessitatibus saepe eveniet ut et voluptates repudiandae sint et molestiae non recusandae. Itaque earum rerum hic tenetur a sapiente delectus, ut aut reiciendis voluptatibus maiores alias consequatur aut perferendis doloribus asperiores repellat."/>
          <p:cNvSpPr txBox="1">
            <a:spLocks noGrp="1"/>
          </p:cNvSpPr>
          <p:nvPr>
            <p:ph type="body" sz="quarter" idx="19"/>
          </p:nvPr>
        </p:nvSpPr>
        <p:spPr>
          <a:xfrm>
            <a:off x="8256260" y="1474113"/>
            <a:ext cx="3140007" cy="1703030"/>
          </a:xfrm>
          <a:prstGeom prst="rect">
            <a:avLst/>
          </a:prstGeom>
        </p:spPr>
        <p:txBody>
          <a:bodyPr anchor="t">
            <a:spAutoFit/>
          </a:bodyPr>
          <a:lstStyle>
            <a:lvl1pPr marL="0" indent="0">
              <a:spcBef>
                <a:spcPts val="0"/>
              </a:spcBef>
              <a:buSzTx/>
              <a:buNone/>
              <a:defRPr sz="1300" spc="-26">
                <a:solidFill>
                  <a:srgbClr val="FFFFFF"/>
                </a:solidFill>
                <a:latin typeface="Open Sans Light"/>
                <a:ea typeface="Open Sans Light"/>
                <a:cs typeface="Open Sans Light"/>
                <a:sym typeface="Open Sans Light"/>
              </a:defRPr>
            </a:lvl1pPr>
          </a:lstStyle>
          <a:p>
            <a:r>
              <a:t>Temporibus autem quibusdam et aut officiis debitis aut rerum necessitatibus saepe eveniet ut et voluptates repudiandae sint et molestiae non recusandae. Itaque earum rerum hic tenetur a sapiente delectus, ut aut reiciendis voluptatibus maiores alias consequatur aut perferendis doloribus asperiores repellat.</a:t>
            </a:r>
          </a:p>
        </p:txBody>
      </p:sp>
      <p:sp>
        <p:nvSpPr>
          <p:cNvPr id="56" name="Rectangle"/>
          <p:cNvSpPr>
            <a:spLocks noGrp="1"/>
          </p:cNvSpPr>
          <p:nvPr>
            <p:ph type="body" idx="20"/>
          </p:nvPr>
        </p:nvSpPr>
        <p:spPr>
          <a:xfrm rot="3963144">
            <a:off x="6243201" y="2830115"/>
            <a:ext cx="5666792" cy="9627364"/>
          </a:xfrm>
          <a:prstGeom prst="rect">
            <a:avLst/>
          </a:prstGeom>
          <a:solidFill>
            <a:srgbClr val="5E5E5E"/>
          </a:solidFill>
        </p:spPr>
        <p:txBody>
          <a:bodyPr lIns="0" tIns="0" rIns="0" bIns="0">
            <a:noAutofit/>
          </a:bodyPr>
          <a:lstStyle>
            <a:lvl1pPr marL="0" indent="0" algn="ctr">
              <a:spcBef>
                <a:spcPts val="0"/>
              </a:spcBef>
              <a:buSzTx/>
              <a:buNone/>
              <a:defRPr sz="3200">
                <a:solidFill>
                  <a:srgbClr val="FFFFFF"/>
                </a:solidFill>
                <a:latin typeface="+mn-lt"/>
                <a:ea typeface="+mn-ea"/>
                <a:cs typeface="+mn-cs"/>
                <a:sym typeface="Helvetica Neue Medium"/>
              </a:defRPr>
            </a:lvl1pPr>
          </a:lstStyle>
          <a:p>
            <a:pPr marL="0" indent="0" algn="ctr">
              <a:spcBef>
                <a:spcPts val="0"/>
              </a:spcBef>
              <a:buSzTx/>
              <a:buNone/>
              <a:defRPr sz="3200">
                <a:solidFill>
                  <a:srgbClr val="FFFFFF"/>
                </a:solidFill>
                <a:latin typeface="+mn-lt"/>
                <a:ea typeface="+mn-ea"/>
                <a:cs typeface="+mn-cs"/>
                <a:sym typeface="Helvetica Neue Medium"/>
              </a:defRPr>
            </a:pPr>
            <a:endParaRPr/>
          </a:p>
        </p:txBody>
      </p:sp>
      <p:sp>
        <p:nvSpPr>
          <p:cNvPr id="5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725115824"/>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ext 2">
  <p:cSld name="text 2">
    <p:spTree>
      <p:nvGrpSpPr>
        <p:cNvPr id="1" name="Shape 45"/>
        <p:cNvGrpSpPr/>
        <p:nvPr/>
      </p:nvGrpSpPr>
      <p:grpSpPr>
        <a:xfrm>
          <a:off x="0" y="0"/>
          <a:ext cx="0" cy="0"/>
          <a:chOff x="0" y="0"/>
          <a:chExt cx="0" cy="0"/>
        </a:xfrm>
      </p:grpSpPr>
      <p:sp>
        <p:nvSpPr>
          <p:cNvPr id="4" name="Google Shape;46;p7"/>
          <p:cNvSpPr>
            <a:spLocks noChangeArrowheads="1"/>
          </p:cNvSpPr>
          <p:nvPr/>
        </p:nvSpPr>
        <p:spPr bwMode="auto">
          <a:xfrm flipH="1">
            <a:off x="6096000" y="0"/>
            <a:ext cx="6096000" cy="6858000"/>
          </a:xfrm>
          <a:prstGeom prst="rect">
            <a:avLst/>
          </a:prstGeom>
          <a:solidFill>
            <a:srgbClr val="66479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p>
            <a:pPr algn="ctr" defTabSz="938213" eaLnBrk="0" fontAlgn="base" hangingPunct="0">
              <a:spcBef>
                <a:spcPct val="0"/>
              </a:spcBef>
              <a:spcAft>
                <a:spcPct val="0"/>
              </a:spcAft>
              <a:buClrTx/>
              <a:buFontTx/>
              <a:buNone/>
            </a:pPr>
            <a:endParaRPr lang="en-US" altLang="en-US" sz="1800" kern="1200">
              <a:solidFill>
                <a:srgbClr val="FFFFFF"/>
              </a:solidFill>
              <a:latin typeface="Trebuchet MS" panose="020B0603020202020204" pitchFamily="34" charset="0"/>
              <a:ea typeface="MS PGothic" panose="020B0600070205080204" pitchFamily="34" charset="-128"/>
              <a:cs typeface="+mn-cs"/>
              <a:sym typeface="Trebuchet MS" panose="020B0603020202020204" pitchFamily="34" charset="0"/>
            </a:endParaRPr>
          </a:p>
        </p:txBody>
      </p:sp>
      <p:sp>
        <p:nvSpPr>
          <p:cNvPr id="5" name="Google Shape;49;p7"/>
          <p:cNvSpPr>
            <a:spLocks noChangeArrowheads="1"/>
          </p:cNvSpPr>
          <p:nvPr/>
        </p:nvSpPr>
        <p:spPr bwMode="auto">
          <a:xfrm>
            <a:off x="617538" y="6565900"/>
            <a:ext cx="390525" cy="292100"/>
          </a:xfrm>
          <a:prstGeom prst="rect">
            <a:avLst/>
          </a:prstGeom>
          <a:solidFill>
            <a:srgbClr val="66479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p>
            <a:pPr algn="ctr" defTabSz="938213" eaLnBrk="0" fontAlgn="base" hangingPunct="0">
              <a:spcBef>
                <a:spcPct val="0"/>
              </a:spcBef>
              <a:spcAft>
                <a:spcPct val="0"/>
              </a:spcAft>
              <a:buClrTx/>
              <a:buFontTx/>
              <a:buNone/>
            </a:pPr>
            <a:endParaRPr lang="en-US" altLang="en-US" sz="1800" kern="1200">
              <a:solidFill>
                <a:srgbClr val="FFFFFF"/>
              </a:solidFill>
              <a:latin typeface="Trebuchet MS" panose="020B0603020202020204" pitchFamily="34" charset="0"/>
              <a:ea typeface="MS PGothic" panose="020B0600070205080204" pitchFamily="34" charset="-128"/>
              <a:cs typeface="+mn-cs"/>
              <a:sym typeface="Trebuchet MS" panose="020B0603020202020204" pitchFamily="34" charset="0"/>
            </a:endParaRPr>
          </a:p>
        </p:txBody>
      </p:sp>
      <p:sp>
        <p:nvSpPr>
          <p:cNvPr id="47" name="Google Shape;47;p7"/>
          <p:cNvSpPr txBox="1">
            <a:spLocks noGrp="1"/>
          </p:cNvSpPr>
          <p:nvPr>
            <p:ph type="title"/>
          </p:nvPr>
        </p:nvSpPr>
        <p:spPr>
          <a:xfrm>
            <a:off x="616775" y="645459"/>
            <a:ext cx="4403463" cy="1957892"/>
          </a:xfrm>
          <a:prstGeom prst="rect">
            <a:avLst/>
          </a:prstGeom>
          <a:noFill/>
          <a:ln>
            <a:noFill/>
          </a:ln>
        </p:spPr>
        <p:txBody>
          <a:bodyPr spcFirstLastPara="1" wrap="square" lIns="0" tIns="45700" rIns="0" bIns="45700" anchor="t" anchorCtr="0"/>
          <a:lstStyle>
            <a:lvl1pPr lvl="0" algn="l">
              <a:lnSpc>
                <a:spcPct val="100000"/>
              </a:lnSpc>
              <a:spcBef>
                <a:spcPts val="0"/>
              </a:spcBef>
              <a:spcAft>
                <a:spcPts val="0"/>
              </a:spcAft>
              <a:buClr>
                <a:srgbClr val="664790"/>
              </a:buClr>
              <a:buSzPts val="2000"/>
              <a:buFont typeface="Verdana"/>
              <a:buNone/>
              <a:defRPr sz="2000" b="1">
                <a:solidFill>
                  <a:srgbClr val="66479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7"/>
          <p:cNvSpPr txBox="1">
            <a:spLocks noGrp="1"/>
          </p:cNvSpPr>
          <p:nvPr>
            <p:ph type="body" idx="1"/>
          </p:nvPr>
        </p:nvSpPr>
        <p:spPr>
          <a:xfrm>
            <a:off x="6641056" y="645459"/>
            <a:ext cx="5005891" cy="5531504"/>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chemeClr val="lt1"/>
              </a:buClr>
              <a:buSzPts val="1800"/>
              <a:buNone/>
              <a:defRPr sz="1800">
                <a:solidFill>
                  <a:schemeClr val="lt1"/>
                </a:solidFill>
              </a:defRPr>
            </a:lvl1pPr>
            <a:lvl2pPr marL="914400" lvl="1" indent="-228600" algn="l">
              <a:lnSpc>
                <a:spcPct val="100000"/>
              </a:lnSpc>
              <a:spcBef>
                <a:spcPts val="500"/>
              </a:spcBef>
              <a:spcAft>
                <a:spcPts val="0"/>
              </a:spcAft>
              <a:buClr>
                <a:schemeClr val="lt1"/>
              </a:buClr>
              <a:buSzPts val="1600"/>
              <a:buNone/>
              <a:defRPr sz="1600">
                <a:solidFill>
                  <a:schemeClr val="lt1"/>
                </a:solidFill>
              </a:defRPr>
            </a:lvl2pPr>
            <a:lvl3pPr marL="1371600" lvl="2" indent="-228600" algn="l">
              <a:lnSpc>
                <a:spcPct val="100000"/>
              </a:lnSpc>
              <a:spcBef>
                <a:spcPts val="500"/>
              </a:spcBef>
              <a:spcAft>
                <a:spcPts val="0"/>
              </a:spcAft>
              <a:buClr>
                <a:schemeClr val="lt1"/>
              </a:buClr>
              <a:buSzPts val="1400"/>
              <a:buNone/>
              <a:defRPr sz="1400">
                <a:solidFill>
                  <a:schemeClr val="lt1"/>
                </a:solidFill>
              </a:defRPr>
            </a:lvl3pPr>
            <a:lvl4pPr marL="1828800" lvl="3" indent="-228600" algn="l">
              <a:lnSpc>
                <a:spcPct val="100000"/>
              </a:lnSpc>
              <a:spcBef>
                <a:spcPts val="500"/>
              </a:spcBef>
              <a:spcAft>
                <a:spcPts val="0"/>
              </a:spcAft>
              <a:buClr>
                <a:schemeClr val="lt1"/>
              </a:buClr>
              <a:buSzPts val="1200"/>
              <a:buNone/>
              <a:defRPr sz="1200">
                <a:solidFill>
                  <a:schemeClr val="lt1"/>
                </a:solidFill>
              </a:defRPr>
            </a:lvl4pPr>
            <a:lvl5pPr marL="2286000" lvl="4" indent="-228600" algn="l">
              <a:lnSpc>
                <a:spcPct val="10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 name="Google Shape;50;p7"/>
          <p:cNvSpPr txBox="1">
            <a:spLocks noGrp="1"/>
          </p:cNvSpPr>
          <p:nvPr>
            <p:ph type="ftr" idx="10"/>
          </p:nvPr>
        </p:nvSpPr>
        <p:spPr>
          <a:xfrm>
            <a:off x="1008063" y="6565900"/>
            <a:ext cx="4114800" cy="292100"/>
          </a:xfrm>
          <a:prstGeom prst="rect">
            <a:avLst/>
          </a:prstGeom>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defTabSz="938213" eaLnBrk="0" fontAlgn="base" hangingPunct="0">
              <a:buClrTx/>
              <a:buFontTx/>
              <a:buNone/>
              <a:defRPr/>
            </a:pPr>
            <a:endParaRPr kern="1200">
              <a:latin typeface="Times New Roman" panose="02020603050405020304" pitchFamily="18" charset="0"/>
              <a:ea typeface="MS PGothic" panose="020B0600070205080204" pitchFamily="34" charset="-128"/>
              <a:cs typeface="+mn-cs"/>
            </a:endParaRPr>
          </a:p>
        </p:txBody>
      </p:sp>
      <p:sp>
        <p:nvSpPr>
          <p:cNvPr id="7" name="Google Shape;51;p7"/>
          <p:cNvSpPr txBox="1">
            <a:spLocks noGrp="1"/>
          </p:cNvSpPr>
          <p:nvPr>
            <p:ph type="sldNum" idx="11"/>
          </p:nvPr>
        </p:nvSpPr>
        <p:spPr>
          <a:xfrm>
            <a:off x="617538" y="6565900"/>
            <a:ext cx="390525" cy="292100"/>
          </a:xfrm>
          <a:prstGeom prst="rect">
            <a:avLst/>
          </a:prstGeom>
        </p:spPr>
        <p:txBody>
          <a:bodyPr spcFirstLastPara="1" wrap="square" lIns="36000" tIns="36000" rIns="36000" bIns="36000" anchor="ctr" anchorCtr="0">
            <a:noAutofit/>
          </a:bodyPr>
          <a:lstStyle>
            <a:lvl1pPr marL="0" marR="0" lvl="0" indent="0" algn="ctr" rtl="0">
              <a:spcBef>
                <a:spcPts val="0"/>
              </a:spcBef>
              <a:buNone/>
              <a:defRPr sz="800">
                <a:solidFill>
                  <a:srgbClr val="FFFFFF"/>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defTabSz="938213" eaLnBrk="0" fontAlgn="base" hangingPunct="0">
              <a:spcAft>
                <a:spcPct val="0"/>
              </a:spcAft>
              <a:buClrTx/>
              <a:buFontTx/>
              <a:buNone/>
              <a:defRPr/>
            </a:pPr>
            <a:fld id="{C8CC6ADF-CD1D-4A15-A430-6BD16E0909E6}" type="slidenum">
              <a:rPr lang="lv-LV" kern="1200"/>
              <a:pPr defTabSz="938213" eaLnBrk="0" fontAlgn="base" hangingPunct="0">
                <a:spcAft>
                  <a:spcPct val="0"/>
                </a:spcAft>
                <a:buClrTx/>
                <a:buFontTx/>
                <a:buNone/>
                <a:defRPr/>
              </a:pPr>
              <a:t>‹#›</a:t>
            </a:fld>
            <a:endParaRPr kern="1200" dirty="0"/>
          </a:p>
        </p:txBody>
      </p:sp>
    </p:spTree>
    <p:extLst>
      <p:ext uri="{BB962C8B-B14F-4D97-AF65-F5344CB8AC3E}">
        <p14:creationId xmlns:p14="http://schemas.microsoft.com/office/powerpoint/2010/main" val="3981396176"/>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x">
  <p:cSld name="Layout 4">
    <p:spTree>
      <p:nvGrpSpPr>
        <p:cNvPr id="1" name=""/>
        <p:cNvGrpSpPr/>
        <p:nvPr/>
      </p:nvGrpSpPr>
      <p:grpSpPr>
        <a:xfrm>
          <a:off x="0" y="0"/>
          <a:ext cx="0" cy="0"/>
          <a:chOff x="0" y="0"/>
          <a:chExt cx="0" cy="0"/>
        </a:xfrm>
      </p:grpSpPr>
      <p:sp>
        <p:nvSpPr>
          <p:cNvPr id="64" name="Rectangle"/>
          <p:cNvSpPr>
            <a:spLocks noGrp="1"/>
          </p:cNvSpPr>
          <p:nvPr>
            <p:ph type="body" sz="quarter" idx="13"/>
          </p:nvPr>
        </p:nvSpPr>
        <p:spPr>
          <a:xfrm rot="453179">
            <a:off x="5848667" y="-826210"/>
            <a:ext cx="6721223" cy="1207872"/>
          </a:xfrm>
          <a:prstGeom prst="rect">
            <a:avLst/>
          </a:prstGeom>
          <a:gradFill>
            <a:gsLst>
              <a:gs pos="0">
                <a:schemeClr val="accent2"/>
              </a:gs>
              <a:gs pos="100000">
                <a:schemeClr val="accent1"/>
              </a:gs>
            </a:gsLst>
            <a:lin ang="1800000"/>
          </a:gradFill>
        </p:spPr>
        <p:txBody>
          <a:bodyPr lIns="0" tIns="0" rIns="0" bIns="0">
            <a:noAutofit/>
          </a:bodyPr>
          <a:lstStyle>
            <a:lvl1pPr marL="0" indent="0" algn="ctr">
              <a:spcBef>
                <a:spcPts val="0"/>
              </a:spcBef>
              <a:buSzTx/>
              <a:buNone/>
              <a:defRPr sz="3200">
                <a:solidFill>
                  <a:srgbClr val="FFFFFF"/>
                </a:solidFill>
                <a:latin typeface="+mn-lt"/>
                <a:ea typeface="+mn-ea"/>
                <a:cs typeface="+mn-cs"/>
                <a:sym typeface="Helvetica Neue Medium"/>
              </a:defRPr>
            </a:lvl1pPr>
          </a:lstStyle>
          <a:p>
            <a:pPr marL="0" indent="0" algn="ctr">
              <a:spcBef>
                <a:spcPts val="0"/>
              </a:spcBef>
              <a:buSzTx/>
              <a:buNone/>
              <a:defRPr sz="3200">
                <a:solidFill>
                  <a:srgbClr val="FFFFFF"/>
                </a:solidFill>
                <a:latin typeface="+mn-lt"/>
                <a:ea typeface="+mn-ea"/>
                <a:cs typeface="+mn-cs"/>
                <a:sym typeface="Helvetica Neue Medium"/>
              </a:defRPr>
            </a:pPr>
            <a:endParaRPr/>
          </a:p>
        </p:txBody>
      </p:sp>
      <p:sp>
        <p:nvSpPr>
          <p:cNvPr id="65" name="At vero eos et accusamus et iusto odio dignissimos ducimus qui blanditiis praesentium voluptatum deleniti atque corrupti quos dolores et quas molestias excepturi sint occaecati cupiditate non provident, similique sunt in culpa qui officia deserunt mollitia animi, id est laborum et dolorum fuga. Et harum quidem rerum facilis est et expedita distinctio. Nam libero tempore, cum soluta nobis"/>
          <p:cNvSpPr txBox="1">
            <a:spLocks noGrp="1"/>
          </p:cNvSpPr>
          <p:nvPr>
            <p:ph type="body" sz="quarter" idx="14"/>
          </p:nvPr>
        </p:nvSpPr>
        <p:spPr>
          <a:xfrm>
            <a:off x="2909041" y="2072673"/>
            <a:ext cx="4187616" cy="1502976"/>
          </a:xfrm>
          <a:prstGeom prst="rect">
            <a:avLst/>
          </a:prstGeom>
        </p:spPr>
        <p:txBody>
          <a:bodyPr anchor="t">
            <a:spAutoFit/>
          </a:bodyPr>
          <a:lstStyle>
            <a:lvl1pPr marL="0" indent="0" algn="just">
              <a:spcBef>
                <a:spcPts val="0"/>
              </a:spcBef>
              <a:buSzTx/>
              <a:buNone/>
              <a:defRPr sz="1300" spc="-26">
                <a:solidFill>
                  <a:srgbClr val="FFFFFF"/>
                </a:solidFill>
                <a:latin typeface="Open Sans Light"/>
                <a:ea typeface="Open Sans Light"/>
                <a:cs typeface="Open Sans Light"/>
                <a:sym typeface="Open Sans Light"/>
              </a:defRPr>
            </a:lvl1pPr>
          </a:lstStyle>
          <a:p>
            <a:r>
              <a:t>At vero eos et accusamus et iusto odio dignissimos ducimus qui blanditiis praesentium voluptatum deleniti atque corrupti quos dolores et quas molestias excepturi sint occaecati cupiditate non provident, similique sunt in culpa qui officia deserunt mollitia animi, id est laborum et dolorum fuga. Et harum quidem rerum facilis est et expedita distinctio. Nam libero tempore, cum soluta nobis</a:t>
            </a:r>
          </a:p>
        </p:txBody>
      </p:sp>
      <p:sp>
        <p:nvSpPr>
          <p:cNvPr id="66" name="Rectangle"/>
          <p:cNvSpPr>
            <a:spLocks noGrp="1"/>
          </p:cNvSpPr>
          <p:nvPr>
            <p:ph type="body" sz="quarter" idx="15"/>
          </p:nvPr>
        </p:nvSpPr>
        <p:spPr>
          <a:xfrm rot="20757927">
            <a:off x="6699405" y="6400637"/>
            <a:ext cx="6470507" cy="1539047"/>
          </a:xfrm>
          <a:prstGeom prst="rect">
            <a:avLst/>
          </a:prstGeom>
          <a:gradFill>
            <a:gsLst>
              <a:gs pos="0">
                <a:schemeClr val="accent4"/>
              </a:gs>
              <a:gs pos="100000">
                <a:schemeClr val="accent4">
                  <a:hueOff val="-1081314"/>
                  <a:satOff val="4338"/>
                  <a:lumOff val="-8931"/>
                </a:schemeClr>
              </a:gs>
            </a:gsLst>
            <a:lin ang="1800000"/>
          </a:gradFill>
        </p:spPr>
        <p:txBody>
          <a:bodyPr lIns="0" tIns="0" rIns="0" bIns="0">
            <a:noAutofit/>
          </a:bodyPr>
          <a:lstStyle>
            <a:lvl1pPr marL="0" indent="0" algn="ctr">
              <a:spcBef>
                <a:spcPts val="0"/>
              </a:spcBef>
              <a:buSzTx/>
              <a:buNone/>
              <a:defRPr sz="3200">
                <a:solidFill>
                  <a:srgbClr val="FFFFFF"/>
                </a:solidFill>
                <a:latin typeface="+mn-lt"/>
                <a:ea typeface="+mn-ea"/>
                <a:cs typeface="+mn-cs"/>
                <a:sym typeface="Helvetica Neue Medium"/>
              </a:defRPr>
            </a:lvl1pPr>
          </a:lstStyle>
          <a:p>
            <a:pPr marL="0" indent="0" algn="ctr">
              <a:spcBef>
                <a:spcPts val="0"/>
              </a:spcBef>
              <a:buSzTx/>
              <a:buNone/>
              <a:defRPr sz="3200">
                <a:solidFill>
                  <a:srgbClr val="FFFFFF"/>
                </a:solidFill>
                <a:latin typeface="+mn-lt"/>
                <a:ea typeface="+mn-ea"/>
                <a:cs typeface="+mn-cs"/>
                <a:sym typeface="Helvetica Neue Medium"/>
              </a:defRPr>
            </a:pPr>
            <a:endParaRPr/>
          </a:p>
        </p:txBody>
      </p:sp>
      <p:sp>
        <p:nvSpPr>
          <p:cNvPr id="67" name="At vero eos et accusamus et iusto odio dignissimos ducimus qui blanditiis praesentium voluptatum deleniti atque corrupti quos dolores et quas molestias excepturi sint occaecati cupiditate non provident, similique sunt"/>
          <p:cNvSpPr txBox="1">
            <a:spLocks noGrp="1"/>
          </p:cNvSpPr>
          <p:nvPr>
            <p:ph type="body" sz="quarter" idx="16"/>
          </p:nvPr>
        </p:nvSpPr>
        <p:spPr>
          <a:xfrm>
            <a:off x="2909876" y="4715330"/>
            <a:ext cx="4185947" cy="902811"/>
          </a:xfrm>
          <a:prstGeom prst="rect">
            <a:avLst/>
          </a:prstGeom>
        </p:spPr>
        <p:txBody>
          <a:bodyPr anchor="t">
            <a:spAutoFit/>
          </a:bodyPr>
          <a:lstStyle>
            <a:lvl1pPr marL="0" indent="0" algn="just">
              <a:spcBef>
                <a:spcPts val="0"/>
              </a:spcBef>
              <a:buSzTx/>
              <a:buNone/>
              <a:defRPr sz="1300" spc="-26">
                <a:solidFill>
                  <a:srgbClr val="FFFFFF"/>
                </a:solidFill>
                <a:latin typeface="Open Sans Light"/>
                <a:ea typeface="Open Sans Light"/>
                <a:cs typeface="Open Sans Light"/>
                <a:sym typeface="Open Sans Light"/>
              </a:defRPr>
            </a:lvl1pPr>
          </a:lstStyle>
          <a:p>
            <a:r>
              <a:t>At vero eos et accusamus et iusto odio dignissimos ducimus qui blanditiis praesentium voluptatum deleniti atque corrupti quos dolores et quas molestias excepturi sint occaecati cupiditate non provident, similique sunt</a:t>
            </a:r>
          </a:p>
        </p:txBody>
      </p:sp>
      <p:sp>
        <p:nvSpPr>
          <p:cNvPr id="68" name="est eligendi optio cumque nihil impedit quo minus id quod maxime placeat facere possimus, omnis voluptas assumenda est, omnis dolor repellendus. Temporibus autem quibusdam et aut officiis debitis aut rerum necessitatibus saepe eveniet ut et voluptates repudiandae sint et molestiae non."/>
          <p:cNvSpPr txBox="1">
            <a:spLocks noGrp="1"/>
          </p:cNvSpPr>
          <p:nvPr>
            <p:ph type="body" sz="quarter" idx="17"/>
          </p:nvPr>
        </p:nvSpPr>
        <p:spPr>
          <a:xfrm>
            <a:off x="7397155" y="2072673"/>
            <a:ext cx="4187617" cy="1302921"/>
          </a:xfrm>
          <a:prstGeom prst="rect">
            <a:avLst/>
          </a:prstGeom>
        </p:spPr>
        <p:txBody>
          <a:bodyPr anchor="t">
            <a:spAutoFit/>
          </a:bodyPr>
          <a:lstStyle>
            <a:lvl1pPr marL="0" indent="0" algn="just">
              <a:spcBef>
                <a:spcPts val="0"/>
              </a:spcBef>
              <a:buSzTx/>
              <a:buNone/>
              <a:defRPr sz="1300" spc="-26">
                <a:solidFill>
                  <a:srgbClr val="FFFFFF"/>
                </a:solidFill>
                <a:latin typeface="Open Sans Light"/>
                <a:ea typeface="Open Sans Light"/>
                <a:cs typeface="Open Sans Light"/>
                <a:sym typeface="Open Sans Light"/>
              </a:defRPr>
            </a:lvl1pPr>
          </a:lstStyle>
          <a:p>
            <a:r>
              <a:t>est eligendi optio cumque nihil impedit quo minus id quod maxime placeat facere possimus, omnis voluptas assumenda est, omnis dolor repellendus. Temporibus autem quibusdam et aut officiis debitis aut rerum necessitatibus saepe eveniet ut et voluptates repudiandae sint et molestiae non.</a:t>
            </a:r>
          </a:p>
        </p:txBody>
      </p:sp>
      <p:sp>
        <p:nvSpPr>
          <p:cNvPr id="69" name="est eligendi optio cumque nihil impedit quo minus id quod maxime placeat facere possimus, omnis voluptas assumenda est, omnis dolor repellendus."/>
          <p:cNvSpPr txBox="1">
            <a:spLocks noGrp="1"/>
          </p:cNvSpPr>
          <p:nvPr>
            <p:ph type="body" sz="quarter" idx="18"/>
          </p:nvPr>
        </p:nvSpPr>
        <p:spPr>
          <a:xfrm>
            <a:off x="7397990" y="4715330"/>
            <a:ext cx="4185947" cy="702756"/>
          </a:xfrm>
          <a:prstGeom prst="rect">
            <a:avLst/>
          </a:prstGeom>
        </p:spPr>
        <p:txBody>
          <a:bodyPr anchor="t">
            <a:spAutoFit/>
          </a:bodyPr>
          <a:lstStyle>
            <a:lvl1pPr marL="0" indent="0" algn="just">
              <a:spcBef>
                <a:spcPts val="0"/>
              </a:spcBef>
              <a:buSzTx/>
              <a:buNone/>
              <a:defRPr sz="1300" spc="-26">
                <a:solidFill>
                  <a:srgbClr val="FFFFFF"/>
                </a:solidFill>
                <a:latin typeface="Open Sans Light"/>
                <a:ea typeface="Open Sans Light"/>
                <a:cs typeface="Open Sans Light"/>
                <a:sym typeface="Open Sans Light"/>
              </a:defRPr>
            </a:lvl1pPr>
          </a:lstStyle>
          <a:p>
            <a:r>
              <a:t>est eligendi optio cumque nihil impedit quo minus id quod maxime placeat facere possimus, omnis voluptas assumenda est, omnis dolor repellendus. </a:t>
            </a:r>
          </a:p>
        </p:txBody>
      </p:sp>
      <p:sp>
        <p:nvSpPr>
          <p:cNvPr id="70" name="Lorem Ipsum"/>
          <p:cNvSpPr txBox="1">
            <a:spLocks noGrp="1"/>
          </p:cNvSpPr>
          <p:nvPr>
            <p:ph type="body" sz="quarter" idx="19"/>
          </p:nvPr>
        </p:nvSpPr>
        <p:spPr>
          <a:xfrm>
            <a:off x="535730" y="317418"/>
            <a:ext cx="6810839" cy="1272143"/>
          </a:xfrm>
          <a:prstGeom prst="rect">
            <a:avLst/>
          </a:prstGeom>
        </p:spPr>
        <p:txBody>
          <a:bodyPr wrap="none">
            <a:spAutoFit/>
          </a:bodyPr>
          <a:lstStyle>
            <a:lvl1pPr marL="0" indent="0">
              <a:lnSpc>
                <a:spcPct val="80000"/>
              </a:lnSpc>
              <a:spcBef>
                <a:spcPts val="0"/>
              </a:spcBef>
              <a:buSzTx/>
              <a:buNone/>
              <a:defRPr sz="9500" spc="-190">
                <a:solidFill>
                  <a:srgbClr val="FFFFFF"/>
                </a:solidFill>
                <a:latin typeface="Raleway ExtraBold"/>
                <a:sym typeface="Raleway ExtraBold"/>
              </a:defRPr>
            </a:lvl1pPr>
          </a:lstStyle>
          <a:p>
            <a:pPr marL="0" indent="0">
              <a:lnSpc>
                <a:spcPct val="80000"/>
              </a:lnSpc>
              <a:spcBef>
                <a:spcPts val="0"/>
              </a:spcBef>
              <a:buSzTx/>
              <a:buNone/>
              <a:defRPr sz="9500" spc="-190">
                <a:solidFill>
                  <a:srgbClr val="FFFFFF"/>
                </a:solidFill>
                <a:latin typeface="Raleway ExtraBold"/>
                <a:ea typeface="Raleway ExtraBold"/>
                <a:cs typeface="Raleway ExtraBold"/>
                <a:sym typeface="Raleway ExtraBold"/>
              </a:defRPr>
            </a:pPr>
            <a:r>
              <a:t>Lorem </a:t>
            </a:r>
            <a:r>
              <a:rPr>
                <a:latin typeface="Raleway Light"/>
                <a:ea typeface="Raleway Light"/>
                <a:cs typeface="Raleway Light"/>
                <a:sym typeface="Raleway Light"/>
              </a:rPr>
              <a:t>Ipsum</a:t>
            </a:r>
          </a:p>
        </p:txBody>
      </p:sp>
      <p:sp>
        <p:nvSpPr>
          <p:cNvPr id="71" name="At vero eos et accusamus"/>
          <p:cNvSpPr txBox="1">
            <a:spLocks noGrp="1"/>
          </p:cNvSpPr>
          <p:nvPr>
            <p:ph type="body" sz="quarter" idx="20"/>
          </p:nvPr>
        </p:nvSpPr>
        <p:spPr>
          <a:xfrm>
            <a:off x="2889414" y="1627165"/>
            <a:ext cx="3541034" cy="410369"/>
          </a:xfrm>
          <a:prstGeom prst="rect">
            <a:avLst/>
          </a:prstGeom>
        </p:spPr>
        <p:txBody>
          <a:bodyPr wrap="none">
            <a:spAutoFit/>
          </a:bodyPr>
          <a:lstStyle>
            <a:lvl1pPr marL="0" indent="0">
              <a:lnSpc>
                <a:spcPct val="80000"/>
              </a:lnSpc>
              <a:spcBef>
                <a:spcPts val="0"/>
              </a:spcBef>
              <a:buSzTx/>
              <a:buNone/>
              <a:defRPr sz="2500" spc="-50">
                <a:solidFill>
                  <a:srgbClr val="FFFFFF"/>
                </a:solidFill>
                <a:latin typeface="Open Sans Light"/>
                <a:ea typeface="Open Sans Light"/>
                <a:cs typeface="Open Sans Light"/>
                <a:sym typeface="Open Sans Light"/>
              </a:defRPr>
            </a:lvl1pPr>
          </a:lstStyle>
          <a:p>
            <a:r>
              <a:t>At vero eos et accusamus</a:t>
            </a:r>
          </a:p>
        </p:txBody>
      </p:sp>
      <p:sp>
        <p:nvSpPr>
          <p:cNvPr id="72" name="At vero eos et accusamus"/>
          <p:cNvSpPr txBox="1">
            <a:spLocks noGrp="1"/>
          </p:cNvSpPr>
          <p:nvPr>
            <p:ph type="body" sz="quarter" idx="21"/>
          </p:nvPr>
        </p:nvSpPr>
        <p:spPr>
          <a:xfrm>
            <a:off x="2889414" y="4269823"/>
            <a:ext cx="3541034" cy="410369"/>
          </a:xfrm>
          <a:prstGeom prst="rect">
            <a:avLst/>
          </a:prstGeom>
        </p:spPr>
        <p:txBody>
          <a:bodyPr wrap="none">
            <a:spAutoFit/>
          </a:bodyPr>
          <a:lstStyle>
            <a:lvl1pPr marL="0" indent="0">
              <a:lnSpc>
                <a:spcPct val="80000"/>
              </a:lnSpc>
              <a:spcBef>
                <a:spcPts val="0"/>
              </a:spcBef>
              <a:buSzTx/>
              <a:buNone/>
              <a:defRPr sz="2500" spc="-50">
                <a:solidFill>
                  <a:srgbClr val="FFFFFF"/>
                </a:solidFill>
                <a:latin typeface="Open Sans Light"/>
                <a:ea typeface="Open Sans Light"/>
                <a:cs typeface="Open Sans Light"/>
                <a:sym typeface="Open Sans Light"/>
              </a:defRPr>
            </a:lvl1pPr>
          </a:lstStyle>
          <a:p>
            <a:r>
              <a:t>At vero eos et accusamus</a:t>
            </a:r>
          </a:p>
        </p:txBody>
      </p:sp>
      <p:sp>
        <p:nvSpPr>
          <p:cNvPr id="73" name="Circle"/>
          <p:cNvSpPr>
            <a:spLocks noGrp="1"/>
          </p:cNvSpPr>
          <p:nvPr>
            <p:ph type="body" sz="quarter" idx="22"/>
          </p:nvPr>
        </p:nvSpPr>
        <p:spPr>
          <a:xfrm>
            <a:off x="471488" y="1655209"/>
            <a:ext cx="2007941" cy="2007941"/>
          </a:xfrm>
          <a:prstGeom prst="ellipse">
            <a:avLst/>
          </a:prstGeom>
          <a:solidFill>
            <a:srgbClr val="5E5E5E"/>
          </a:solidFill>
        </p:spPr>
        <p:txBody>
          <a:bodyPr lIns="0" tIns="0" rIns="0" bIns="0">
            <a:noAutofit/>
          </a:bodyPr>
          <a:lstStyle>
            <a:lvl1pPr marL="0" indent="0" algn="ctr">
              <a:spcBef>
                <a:spcPts val="0"/>
              </a:spcBef>
              <a:buSzTx/>
              <a:buNone/>
              <a:defRPr sz="3200">
                <a:solidFill>
                  <a:srgbClr val="FFFFFF"/>
                </a:solidFill>
                <a:latin typeface="+mn-lt"/>
                <a:ea typeface="+mn-ea"/>
                <a:cs typeface="+mn-cs"/>
                <a:sym typeface="Helvetica Neue Medium"/>
              </a:defRPr>
            </a:lvl1pPr>
          </a:lstStyle>
          <a:p>
            <a:pPr marL="0" indent="0" algn="ctr">
              <a:spcBef>
                <a:spcPts val="0"/>
              </a:spcBef>
              <a:buSzTx/>
              <a:buNone/>
              <a:defRPr sz="3200">
                <a:solidFill>
                  <a:srgbClr val="FFFFFF"/>
                </a:solidFill>
                <a:latin typeface="+mn-lt"/>
                <a:ea typeface="+mn-ea"/>
                <a:cs typeface="+mn-cs"/>
                <a:sym typeface="Helvetica Neue Medium"/>
              </a:defRPr>
            </a:pPr>
            <a:endParaRPr/>
          </a:p>
        </p:txBody>
      </p:sp>
      <p:sp>
        <p:nvSpPr>
          <p:cNvPr id="74" name="Circle"/>
          <p:cNvSpPr>
            <a:spLocks noGrp="1"/>
          </p:cNvSpPr>
          <p:nvPr>
            <p:ph type="body" sz="quarter" idx="23"/>
          </p:nvPr>
        </p:nvSpPr>
        <p:spPr>
          <a:xfrm>
            <a:off x="471488" y="3987046"/>
            <a:ext cx="2007941" cy="2007941"/>
          </a:xfrm>
          <a:prstGeom prst="ellipse">
            <a:avLst/>
          </a:prstGeom>
          <a:solidFill>
            <a:srgbClr val="5E5E5E"/>
          </a:solidFill>
        </p:spPr>
        <p:txBody>
          <a:bodyPr lIns="0" tIns="0" rIns="0" bIns="0">
            <a:noAutofit/>
          </a:bodyPr>
          <a:lstStyle>
            <a:lvl1pPr marL="0" indent="0" algn="ctr">
              <a:spcBef>
                <a:spcPts val="0"/>
              </a:spcBef>
              <a:buSzTx/>
              <a:buNone/>
              <a:defRPr sz="3200">
                <a:solidFill>
                  <a:srgbClr val="FFFFFF"/>
                </a:solidFill>
                <a:latin typeface="+mn-lt"/>
                <a:ea typeface="+mn-ea"/>
                <a:cs typeface="+mn-cs"/>
                <a:sym typeface="Helvetica Neue Medium"/>
              </a:defRPr>
            </a:lvl1pPr>
          </a:lstStyle>
          <a:p>
            <a:pPr marL="0" indent="0" algn="ctr">
              <a:spcBef>
                <a:spcPts val="0"/>
              </a:spcBef>
              <a:buSzTx/>
              <a:buNone/>
              <a:defRPr sz="3200">
                <a:solidFill>
                  <a:srgbClr val="FFFFFF"/>
                </a:solidFill>
                <a:latin typeface="+mn-lt"/>
                <a:ea typeface="+mn-ea"/>
                <a:cs typeface="+mn-cs"/>
                <a:sym typeface="Helvetica Neue Medium"/>
              </a:defRPr>
            </a:pPr>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029413749"/>
      </p:ext>
    </p:extLst>
  </p:cSld>
  <p:clrMapOvr>
    <a:masterClrMapping/>
  </p:clrMapOvr>
  <p:transition spd="med"/>
</p:sldLayout>
</file>

<file path=ppt/slideLayouts/slideLayout151.xml><?xml version="1.0" encoding="utf-8"?>
<p:sldLayout xmlns:a="http://schemas.openxmlformats.org/drawingml/2006/main" xmlns:r="http://schemas.openxmlformats.org/officeDocument/2006/relationships" xmlns:p="http://schemas.openxmlformats.org/presentationml/2006/main" type="tx">
  <p:cSld name="Layout 5">
    <p:spTree>
      <p:nvGrpSpPr>
        <p:cNvPr id="1" name=""/>
        <p:cNvGrpSpPr/>
        <p:nvPr/>
      </p:nvGrpSpPr>
      <p:grpSpPr>
        <a:xfrm>
          <a:off x="0" y="0"/>
          <a:ext cx="0" cy="0"/>
          <a:chOff x="0" y="0"/>
          <a:chExt cx="0" cy="0"/>
        </a:xfrm>
      </p:grpSpPr>
      <p:sp>
        <p:nvSpPr>
          <p:cNvPr id="82" name="Lorem Ipsum"/>
          <p:cNvSpPr txBox="1">
            <a:spLocks noGrp="1"/>
          </p:cNvSpPr>
          <p:nvPr>
            <p:ph type="body" sz="quarter" idx="13"/>
          </p:nvPr>
        </p:nvSpPr>
        <p:spPr>
          <a:xfrm>
            <a:off x="535730" y="317418"/>
            <a:ext cx="6810839" cy="1272143"/>
          </a:xfrm>
          <a:prstGeom prst="rect">
            <a:avLst/>
          </a:prstGeom>
        </p:spPr>
        <p:txBody>
          <a:bodyPr wrap="none">
            <a:spAutoFit/>
          </a:bodyPr>
          <a:lstStyle>
            <a:lvl1pPr marL="0" indent="0">
              <a:lnSpc>
                <a:spcPct val="80000"/>
              </a:lnSpc>
              <a:spcBef>
                <a:spcPts val="0"/>
              </a:spcBef>
              <a:buSzTx/>
              <a:buNone/>
              <a:defRPr sz="9500" spc="-190">
                <a:solidFill>
                  <a:srgbClr val="FFFFFF"/>
                </a:solidFill>
                <a:latin typeface="Raleway ExtraBold"/>
                <a:sym typeface="Raleway ExtraBold"/>
              </a:defRPr>
            </a:lvl1pPr>
          </a:lstStyle>
          <a:p>
            <a:pPr marL="0" indent="0">
              <a:lnSpc>
                <a:spcPct val="80000"/>
              </a:lnSpc>
              <a:spcBef>
                <a:spcPts val="0"/>
              </a:spcBef>
              <a:buSzTx/>
              <a:buNone/>
              <a:defRPr sz="9500" spc="-190">
                <a:solidFill>
                  <a:srgbClr val="FFFFFF"/>
                </a:solidFill>
                <a:latin typeface="Raleway ExtraBold"/>
                <a:ea typeface="Raleway ExtraBold"/>
                <a:cs typeface="Raleway ExtraBold"/>
                <a:sym typeface="Raleway ExtraBold"/>
              </a:defRPr>
            </a:pPr>
            <a:r>
              <a:t>Lorem </a:t>
            </a:r>
            <a:r>
              <a:rPr>
                <a:latin typeface="Raleway Light"/>
                <a:ea typeface="Raleway Light"/>
                <a:cs typeface="Raleway Light"/>
                <a:sym typeface="Raleway Light"/>
              </a:rPr>
              <a:t>Ipsum</a:t>
            </a:r>
          </a:p>
        </p:txBody>
      </p:sp>
      <p:sp>
        <p:nvSpPr>
          <p:cNvPr id="83" name="Rectangle"/>
          <p:cNvSpPr>
            <a:spLocks noGrp="1"/>
          </p:cNvSpPr>
          <p:nvPr>
            <p:ph type="body" sz="quarter" idx="14"/>
          </p:nvPr>
        </p:nvSpPr>
        <p:spPr>
          <a:xfrm rot="453179">
            <a:off x="5848667" y="-826210"/>
            <a:ext cx="6721223" cy="1207872"/>
          </a:xfrm>
          <a:prstGeom prst="rect">
            <a:avLst/>
          </a:prstGeom>
          <a:gradFill>
            <a:gsLst>
              <a:gs pos="0">
                <a:schemeClr val="accent2"/>
              </a:gs>
              <a:gs pos="100000">
                <a:schemeClr val="accent1"/>
              </a:gs>
            </a:gsLst>
            <a:lin ang="1800000"/>
          </a:gradFill>
        </p:spPr>
        <p:txBody>
          <a:bodyPr lIns="0" tIns="0" rIns="0" bIns="0">
            <a:noAutofit/>
          </a:bodyPr>
          <a:lstStyle>
            <a:lvl1pPr marL="0" indent="0" algn="ctr">
              <a:spcBef>
                <a:spcPts val="0"/>
              </a:spcBef>
              <a:buSzTx/>
              <a:buNone/>
              <a:defRPr sz="3200">
                <a:solidFill>
                  <a:srgbClr val="FFFFFF"/>
                </a:solidFill>
                <a:latin typeface="+mn-lt"/>
                <a:ea typeface="+mn-ea"/>
                <a:cs typeface="+mn-cs"/>
                <a:sym typeface="Helvetica Neue Medium"/>
              </a:defRPr>
            </a:lvl1pPr>
          </a:lstStyle>
          <a:p>
            <a:pPr marL="0" indent="0" algn="ctr">
              <a:spcBef>
                <a:spcPts val="0"/>
              </a:spcBef>
              <a:buSzTx/>
              <a:buNone/>
              <a:defRPr sz="3200">
                <a:solidFill>
                  <a:srgbClr val="FFFFFF"/>
                </a:solidFill>
                <a:latin typeface="+mn-lt"/>
                <a:ea typeface="+mn-ea"/>
                <a:cs typeface="+mn-cs"/>
                <a:sym typeface="Helvetica Neue Medium"/>
              </a:defRPr>
            </a:pPr>
            <a:endParaRPr/>
          </a:p>
        </p:txBody>
      </p:sp>
      <p:sp>
        <p:nvSpPr>
          <p:cNvPr id="84" name="At vero eos et accusamus et iusto odio dignissimos ducimus qui blanditiis praesentium voluptatum deleniti atque corrupti quos dolores et quas molestias excepturi sint occaecati cupiditate non provident, similique sunt in culpa qui officia deserunt mollitia animi, id est laborum et dolorum fuga. Et harum quidem rerum facilis est et expedita distinctio. Nam libero tempore, cum soluta nobis"/>
          <p:cNvSpPr txBox="1">
            <a:spLocks noGrp="1"/>
          </p:cNvSpPr>
          <p:nvPr>
            <p:ph type="body" sz="quarter" idx="15"/>
          </p:nvPr>
        </p:nvSpPr>
        <p:spPr>
          <a:xfrm>
            <a:off x="563908" y="1520375"/>
            <a:ext cx="4509267" cy="3649981"/>
          </a:xfrm>
          <a:prstGeom prst="rect">
            <a:avLst/>
          </a:prstGeom>
        </p:spPr>
        <p:txBody>
          <a:bodyPr anchor="t">
            <a:spAutoFit/>
          </a:bodyPr>
          <a:lstStyle>
            <a:lvl1pPr marL="0" indent="0">
              <a:lnSpc>
                <a:spcPct val="110000"/>
              </a:lnSpc>
              <a:spcBef>
                <a:spcPts val="0"/>
              </a:spcBef>
              <a:buSzTx/>
              <a:buNone/>
              <a:defRPr sz="1900" spc="-38">
                <a:solidFill>
                  <a:srgbClr val="FFFFFF"/>
                </a:solidFill>
                <a:latin typeface="Open Sans Light"/>
                <a:ea typeface="Open Sans Light"/>
                <a:cs typeface="Open Sans Light"/>
                <a:sym typeface="Open Sans Light"/>
              </a:defRPr>
            </a:lvl1pPr>
          </a:lstStyle>
          <a:p>
            <a:r>
              <a:t>At vero eos et accusamus et iusto odio dignissimos ducimus qui blanditiis praesentium voluptatum deleniti atque corrupti quos dolores et quas molestias excepturi sint occaecati cupiditate non provident, similique sunt in culpa qui officia deserunt mollitia animi, id est laborum et dolorum fuga. Et harum quidem rerum facilis est et expedita distinctio. Nam libero tempore, cum soluta nobis</a:t>
            </a:r>
          </a:p>
        </p:txBody>
      </p:sp>
      <p:sp>
        <p:nvSpPr>
          <p:cNvPr id="85" name="At vero eos et accusamus et iusto odio dignissimos ducimus qui blanditiis praesentium voluptatum:"/>
          <p:cNvSpPr txBox="1">
            <a:spLocks noGrp="1"/>
          </p:cNvSpPr>
          <p:nvPr>
            <p:ph type="body" sz="quarter" idx="16"/>
          </p:nvPr>
        </p:nvSpPr>
        <p:spPr>
          <a:xfrm>
            <a:off x="5832431" y="4437016"/>
            <a:ext cx="5823840" cy="533401"/>
          </a:xfrm>
          <a:prstGeom prst="rect">
            <a:avLst/>
          </a:prstGeom>
        </p:spPr>
        <p:txBody>
          <a:bodyPr anchor="t">
            <a:spAutoFit/>
          </a:bodyPr>
          <a:lstStyle>
            <a:lvl1pPr marL="0" indent="0" algn="just">
              <a:spcBef>
                <a:spcPts val="0"/>
              </a:spcBef>
              <a:buSzTx/>
              <a:buNone/>
              <a:defRPr sz="1400" spc="-28">
                <a:solidFill>
                  <a:srgbClr val="D5D5D5"/>
                </a:solidFill>
                <a:latin typeface="Open Sans Light"/>
                <a:ea typeface="Open Sans Light"/>
                <a:cs typeface="Open Sans Light"/>
                <a:sym typeface="Open Sans Light"/>
              </a:defRPr>
            </a:lvl1pPr>
          </a:lstStyle>
          <a:p>
            <a:r>
              <a:t>At vero eos et accusamus et iusto odio dignissimos ducimus qui blanditiis praesentium voluptatum:</a:t>
            </a:r>
          </a:p>
        </p:txBody>
      </p:sp>
      <p:sp>
        <p:nvSpPr>
          <p:cNvPr id="86" name="Line"/>
          <p:cNvSpPr>
            <a:spLocks noGrp="1"/>
          </p:cNvSpPr>
          <p:nvPr>
            <p:ph type="body" sz="quarter" idx="17"/>
          </p:nvPr>
        </p:nvSpPr>
        <p:spPr>
          <a:xfrm flipV="1">
            <a:off x="5427403" y="1581533"/>
            <a:ext cx="1" cy="4905283"/>
          </a:xfrm>
          <a:prstGeom prst="line">
            <a:avLst/>
          </a:prstGeom>
          <a:ln>
            <a:solidFill>
              <a:srgbClr val="929292"/>
            </a:solidFill>
          </a:ln>
        </p:spPr>
        <p:txBody>
          <a:bodyPr lIns="0" tIns="0" rIns="0" bIns="0">
            <a:noAutofit/>
          </a:bodyPr>
          <a:lstStyle>
            <a:lvl1pPr marL="0" indent="0" algn="ctr">
              <a:spcBef>
                <a:spcPts val="0"/>
              </a:spcBef>
              <a:buSzTx/>
              <a:buNone/>
              <a:defRPr sz="3200">
                <a:solidFill>
                  <a:srgbClr val="FFFFFF"/>
                </a:solidFill>
                <a:latin typeface="+mn-lt"/>
                <a:ea typeface="+mn-ea"/>
                <a:cs typeface="+mn-cs"/>
                <a:sym typeface="Helvetica Neue Medium"/>
              </a:defRPr>
            </a:lvl1pPr>
          </a:lstStyle>
          <a:p>
            <a:pPr marL="0" indent="0" algn="ctr">
              <a:spcBef>
                <a:spcPts val="0"/>
              </a:spcBef>
              <a:buSzTx/>
              <a:buNone/>
              <a:defRPr sz="3200">
                <a:solidFill>
                  <a:srgbClr val="FFFFFF"/>
                </a:solidFill>
                <a:latin typeface="+mn-lt"/>
                <a:ea typeface="+mn-ea"/>
                <a:cs typeface="+mn-cs"/>
                <a:sym typeface="Helvetica Neue Medium"/>
              </a:defRPr>
            </a:pPr>
            <a:endParaRPr/>
          </a:p>
        </p:txBody>
      </p:sp>
      <p:sp>
        <p:nvSpPr>
          <p:cNvPr id="87" name="Rectangle"/>
          <p:cNvSpPr>
            <a:spLocks noGrp="1"/>
          </p:cNvSpPr>
          <p:nvPr>
            <p:ph type="body" sz="quarter" idx="18"/>
          </p:nvPr>
        </p:nvSpPr>
        <p:spPr>
          <a:xfrm rot="1145599">
            <a:off x="-438655" y="6167663"/>
            <a:ext cx="4426992" cy="1539046"/>
          </a:xfrm>
          <a:prstGeom prst="rect">
            <a:avLst/>
          </a:prstGeom>
          <a:gradFill>
            <a:gsLst>
              <a:gs pos="0">
                <a:schemeClr val="accent5"/>
              </a:gs>
              <a:gs pos="100000">
                <a:schemeClr val="accent5">
                  <a:lumOff val="-29866"/>
                </a:schemeClr>
              </a:gs>
            </a:gsLst>
            <a:lin ang="1800000"/>
          </a:gradFill>
        </p:spPr>
        <p:txBody>
          <a:bodyPr lIns="0" tIns="0" rIns="0" bIns="0">
            <a:noAutofit/>
          </a:bodyPr>
          <a:lstStyle>
            <a:lvl1pPr marL="0" indent="0" algn="ctr">
              <a:spcBef>
                <a:spcPts val="0"/>
              </a:spcBef>
              <a:buSzTx/>
              <a:buNone/>
              <a:defRPr sz="3200">
                <a:solidFill>
                  <a:srgbClr val="FFFFFF"/>
                </a:solidFill>
                <a:latin typeface="+mn-lt"/>
                <a:ea typeface="+mn-ea"/>
                <a:cs typeface="+mn-cs"/>
                <a:sym typeface="Helvetica Neue Medium"/>
              </a:defRPr>
            </a:lvl1pPr>
          </a:lstStyle>
          <a:p>
            <a:pPr marL="0" indent="0" algn="ctr">
              <a:spcBef>
                <a:spcPts val="0"/>
              </a:spcBef>
              <a:buSzTx/>
              <a:buNone/>
              <a:defRPr sz="3200">
                <a:solidFill>
                  <a:srgbClr val="FFFFFF"/>
                </a:solidFill>
                <a:latin typeface="+mn-lt"/>
                <a:ea typeface="+mn-ea"/>
                <a:cs typeface="+mn-cs"/>
                <a:sym typeface="Helvetica Neue Medium"/>
              </a:defRPr>
            </a:pPr>
            <a:endParaRPr/>
          </a:p>
        </p:txBody>
      </p:sp>
      <p:sp>
        <p:nvSpPr>
          <p:cNvPr id="88" name="Sed ut perspiciatis unde omnis iste natus error sit voluptatem accusantium…"/>
          <p:cNvSpPr txBox="1">
            <a:spLocks noGrp="1"/>
          </p:cNvSpPr>
          <p:nvPr>
            <p:ph type="body" sz="quarter" idx="19"/>
          </p:nvPr>
        </p:nvSpPr>
        <p:spPr>
          <a:xfrm>
            <a:off x="5832431" y="5098164"/>
            <a:ext cx="2775346" cy="4842351"/>
          </a:xfrm>
          <a:prstGeom prst="rect">
            <a:avLst/>
          </a:prstGeom>
        </p:spPr>
        <p:txBody>
          <a:bodyPr anchor="t">
            <a:spAutoFit/>
          </a:bodyPr>
          <a:lstStyle>
            <a:lvl1pPr marL="198437" indent="-198437">
              <a:spcBef>
                <a:spcPts val="0"/>
              </a:spcBef>
              <a:defRPr sz="2800" spc="-56">
                <a:solidFill>
                  <a:srgbClr val="D5D5D5"/>
                </a:solidFill>
                <a:latin typeface="Open Sans Light"/>
                <a:sym typeface="Open Sans Light"/>
              </a:defRPr>
            </a:lvl1pPr>
          </a:lstStyle>
          <a:p>
            <a:pPr marL="396874" indent="-396874">
              <a:spcBef>
                <a:spcPts val="0"/>
              </a:spcBef>
              <a:defRPr sz="2800" spc="-56">
                <a:solidFill>
                  <a:srgbClr val="D5D5D5"/>
                </a:solidFill>
                <a:latin typeface="Open Sans Light"/>
                <a:ea typeface="Open Sans Light"/>
                <a:cs typeface="Open Sans Light"/>
                <a:sym typeface="Open Sans Light"/>
              </a:defRPr>
            </a:pPr>
            <a:r>
              <a:t>Sed ut perspiciatis unde omnis iste natus error sit voluptatem accusantium</a:t>
            </a:r>
          </a:p>
          <a:p>
            <a:pPr marL="396874" indent="-396874">
              <a:spcBef>
                <a:spcPts val="0"/>
              </a:spcBef>
              <a:defRPr sz="2800" spc="-56">
                <a:solidFill>
                  <a:srgbClr val="D5D5D5"/>
                </a:solidFill>
                <a:latin typeface="Open Sans Light"/>
                <a:ea typeface="Open Sans Light"/>
                <a:cs typeface="Open Sans Light"/>
                <a:sym typeface="Open Sans Light"/>
              </a:defRPr>
            </a:pPr>
            <a:r>
              <a:t>Sed ut perspiciatis unde omnis iste natus error sit voluptatem</a:t>
            </a:r>
          </a:p>
        </p:txBody>
      </p:sp>
      <p:sp>
        <p:nvSpPr>
          <p:cNvPr id="89" name="Sed ut perspiciatis unde omnis iste natus error sit voluptatem accusantium…"/>
          <p:cNvSpPr txBox="1">
            <a:spLocks noGrp="1"/>
          </p:cNvSpPr>
          <p:nvPr>
            <p:ph type="body" sz="quarter" idx="20"/>
          </p:nvPr>
        </p:nvSpPr>
        <p:spPr>
          <a:xfrm>
            <a:off x="8748026" y="5098164"/>
            <a:ext cx="2775346" cy="4842351"/>
          </a:xfrm>
          <a:prstGeom prst="rect">
            <a:avLst/>
          </a:prstGeom>
        </p:spPr>
        <p:txBody>
          <a:bodyPr anchor="t">
            <a:spAutoFit/>
          </a:bodyPr>
          <a:lstStyle>
            <a:lvl1pPr marL="198437" indent="-198437">
              <a:spcBef>
                <a:spcPts val="0"/>
              </a:spcBef>
              <a:defRPr sz="2800" spc="-56">
                <a:solidFill>
                  <a:srgbClr val="D5D5D5"/>
                </a:solidFill>
                <a:latin typeface="Open Sans Light"/>
                <a:sym typeface="Open Sans Light"/>
              </a:defRPr>
            </a:lvl1pPr>
          </a:lstStyle>
          <a:p>
            <a:pPr marL="396874" indent="-396874">
              <a:spcBef>
                <a:spcPts val="0"/>
              </a:spcBef>
              <a:defRPr sz="2800" spc="-56">
                <a:solidFill>
                  <a:srgbClr val="D5D5D5"/>
                </a:solidFill>
                <a:latin typeface="Open Sans Light"/>
                <a:ea typeface="Open Sans Light"/>
                <a:cs typeface="Open Sans Light"/>
                <a:sym typeface="Open Sans Light"/>
              </a:defRPr>
            </a:pPr>
            <a:r>
              <a:t>Sed ut perspiciatis unde omnis iste natus error sit voluptatem accusantium</a:t>
            </a:r>
          </a:p>
          <a:p>
            <a:pPr marL="396874" indent="-396874">
              <a:spcBef>
                <a:spcPts val="0"/>
              </a:spcBef>
              <a:defRPr sz="2800" spc="-56">
                <a:solidFill>
                  <a:srgbClr val="D5D5D5"/>
                </a:solidFill>
                <a:latin typeface="Open Sans Light"/>
                <a:ea typeface="Open Sans Light"/>
                <a:cs typeface="Open Sans Light"/>
                <a:sym typeface="Open Sans Light"/>
              </a:defRPr>
            </a:pPr>
            <a:r>
              <a:t>Sed ut perspiciatis unde omnis iste natus error sit voluptatem</a:t>
            </a:r>
          </a:p>
        </p:txBody>
      </p:sp>
      <p:sp>
        <p:nvSpPr>
          <p:cNvPr id="90" name="Rectangle"/>
          <p:cNvSpPr>
            <a:spLocks noGrp="1"/>
          </p:cNvSpPr>
          <p:nvPr>
            <p:ph type="body" sz="quarter" idx="21"/>
          </p:nvPr>
        </p:nvSpPr>
        <p:spPr>
          <a:xfrm>
            <a:off x="5881697" y="1578286"/>
            <a:ext cx="5785872" cy="2616362"/>
          </a:xfrm>
          <a:prstGeom prst="rect">
            <a:avLst/>
          </a:prstGeom>
          <a:solidFill>
            <a:srgbClr val="5E5E5E"/>
          </a:solidFill>
        </p:spPr>
        <p:txBody>
          <a:bodyPr lIns="0" tIns="0" rIns="0" bIns="0">
            <a:noAutofit/>
          </a:bodyPr>
          <a:lstStyle>
            <a:lvl1pPr marL="0" indent="0" algn="ctr">
              <a:spcBef>
                <a:spcPts val="0"/>
              </a:spcBef>
              <a:buSzTx/>
              <a:buNone/>
              <a:defRPr sz="3200">
                <a:solidFill>
                  <a:srgbClr val="5E5E5E"/>
                </a:solidFill>
                <a:latin typeface="+mn-lt"/>
                <a:ea typeface="+mn-ea"/>
                <a:cs typeface="+mn-cs"/>
                <a:sym typeface="Helvetica Neue Medium"/>
              </a:defRPr>
            </a:lvl1pPr>
          </a:lstStyle>
          <a:p>
            <a:pPr marL="0" indent="0" algn="ctr">
              <a:spcBef>
                <a:spcPts val="0"/>
              </a:spcBef>
              <a:buSzTx/>
              <a:buNone/>
              <a:defRPr sz="3200">
                <a:solidFill>
                  <a:srgbClr val="5E5E5E"/>
                </a:solidFill>
                <a:latin typeface="+mn-lt"/>
                <a:ea typeface="+mn-ea"/>
                <a:cs typeface="+mn-cs"/>
                <a:sym typeface="Helvetica Neue Medium"/>
              </a:defRPr>
            </a:pPr>
            <a:endParaRPr/>
          </a:p>
        </p:txBody>
      </p:sp>
      <p:sp>
        <p:nvSpPr>
          <p:cNvPr id="9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285296254"/>
      </p:ext>
    </p:extLst>
  </p:cSld>
  <p:clrMapOvr>
    <a:masterClrMapping/>
  </p:clrMapOvr>
  <p:transition spd="med"/>
</p:sldLayout>
</file>

<file path=ppt/slideLayouts/slideLayout152.xml><?xml version="1.0" encoding="utf-8"?>
<p:sldLayout xmlns:a="http://schemas.openxmlformats.org/drawingml/2006/main" xmlns:r="http://schemas.openxmlformats.org/officeDocument/2006/relationships" xmlns:p="http://schemas.openxmlformats.org/presentationml/2006/main" type="tx">
  <p:cSld name="Layout 6">
    <p:spTree>
      <p:nvGrpSpPr>
        <p:cNvPr id="1" name=""/>
        <p:cNvGrpSpPr/>
        <p:nvPr/>
      </p:nvGrpSpPr>
      <p:grpSpPr>
        <a:xfrm>
          <a:off x="0" y="0"/>
          <a:ext cx="0" cy="0"/>
          <a:chOff x="0" y="0"/>
          <a:chExt cx="0" cy="0"/>
        </a:xfrm>
      </p:grpSpPr>
      <p:sp>
        <p:nvSpPr>
          <p:cNvPr id="98" name="Lorem Ipsum"/>
          <p:cNvSpPr txBox="1">
            <a:spLocks noGrp="1"/>
          </p:cNvSpPr>
          <p:nvPr>
            <p:ph type="body" sz="quarter" idx="13"/>
          </p:nvPr>
        </p:nvSpPr>
        <p:spPr>
          <a:xfrm>
            <a:off x="452482" y="978871"/>
            <a:ext cx="6810839" cy="1272143"/>
          </a:xfrm>
          <a:prstGeom prst="rect">
            <a:avLst/>
          </a:prstGeom>
        </p:spPr>
        <p:txBody>
          <a:bodyPr wrap="none">
            <a:spAutoFit/>
          </a:bodyPr>
          <a:lstStyle>
            <a:lvl1pPr marL="0" indent="0">
              <a:lnSpc>
                <a:spcPct val="80000"/>
              </a:lnSpc>
              <a:spcBef>
                <a:spcPts val="0"/>
              </a:spcBef>
              <a:buSzTx/>
              <a:buNone/>
              <a:defRPr sz="9500" spc="-190">
                <a:solidFill>
                  <a:srgbClr val="FFFFFF"/>
                </a:solidFill>
                <a:latin typeface="Raleway ExtraBold"/>
                <a:sym typeface="Raleway ExtraBold"/>
              </a:defRPr>
            </a:lvl1pPr>
          </a:lstStyle>
          <a:p>
            <a:pPr marL="0" indent="0">
              <a:lnSpc>
                <a:spcPct val="80000"/>
              </a:lnSpc>
              <a:spcBef>
                <a:spcPts val="0"/>
              </a:spcBef>
              <a:buSzTx/>
              <a:buNone/>
              <a:defRPr sz="9500" spc="-190">
                <a:solidFill>
                  <a:srgbClr val="FFFFFF"/>
                </a:solidFill>
                <a:latin typeface="Raleway ExtraBold"/>
                <a:ea typeface="Raleway ExtraBold"/>
                <a:cs typeface="Raleway ExtraBold"/>
                <a:sym typeface="Raleway ExtraBold"/>
              </a:defRPr>
            </a:pPr>
            <a:r>
              <a:t>Lorem </a:t>
            </a:r>
            <a:r>
              <a:rPr>
                <a:latin typeface="Raleway Light"/>
                <a:ea typeface="Raleway Light"/>
                <a:cs typeface="Raleway Light"/>
                <a:sym typeface="Raleway Light"/>
              </a:rPr>
              <a:t>Ipsum</a:t>
            </a:r>
          </a:p>
        </p:txBody>
      </p:sp>
      <p:sp>
        <p:nvSpPr>
          <p:cNvPr id="99" name="Rectangle"/>
          <p:cNvSpPr>
            <a:spLocks noGrp="1"/>
          </p:cNvSpPr>
          <p:nvPr>
            <p:ph type="body" sz="quarter" idx="14"/>
          </p:nvPr>
        </p:nvSpPr>
        <p:spPr>
          <a:xfrm rot="959293">
            <a:off x="-2687140" y="5993998"/>
            <a:ext cx="6721223" cy="1207872"/>
          </a:xfrm>
          <a:prstGeom prst="rect">
            <a:avLst/>
          </a:prstGeom>
          <a:gradFill>
            <a:gsLst>
              <a:gs pos="0">
                <a:schemeClr val="accent2"/>
              </a:gs>
              <a:gs pos="100000">
                <a:schemeClr val="accent1"/>
              </a:gs>
            </a:gsLst>
            <a:lin ang="1800000"/>
          </a:gradFill>
        </p:spPr>
        <p:txBody>
          <a:bodyPr lIns="0" tIns="0" rIns="0" bIns="0">
            <a:noAutofit/>
          </a:bodyPr>
          <a:lstStyle>
            <a:lvl1pPr marL="0" indent="0" algn="ctr">
              <a:spcBef>
                <a:spcPts val="0"/>
              </a:spcBef>
              <a:buSzTx/>
              <a:buNone/>
              <a:defRPr sz="3200">
                <a:solidFill>
                  <a:srgbClr val="FFFFFF"/>
                </a:solidFill>
                <a:latin typeface="+mn-lt"/>
                <a:ea typeface="+mn-ea"/>
                <a:cs typeface="+mn-cs"/>
                <a:sym typeface="Helvetica Neue Medium"/>
              </a:defRPr>
            </a:lvl1pPr>
          </a:lstStyle>
          <a:p>
            <a:pPr marL="0" indent="0" algn="ctr">
              <a:spcBef>
                <a:spcPts val="0"/>
              </a:spcBef>
              <a:buSzTx/>
              <a:buNone/>
              <a:defRPr sz="3200">
                <a:solidFill>
                  <a:srgbClr val="FFFFFF"/>
                </a:solidFill>
                <a:latin typeface="+mn-lt"/>
                <a:ea typeface="+mn-ea"/>
                <a:cs typeface="+mn-cs"/>
                <a:sym typeface="Helvetica Neue Medium"/>
              </a:defRPr>
            </a:pPr>
            <a:endParaRPr/>
          </a:p>
        </p:txBody>
      </p:sp>
      <p:sp>
        <p:nvSpPr>
          <p:cNvPr id="100" name="At vero eos et accusamus et iusto odio dignissimos ducimus qui blanditiis praesentium voluptatum deleniti atque corrupti quos dolores et quas molestias excepturi sint occaecati cupiditate non provident.…"/>
          <p:cNvSpPr txBox="1">
            <a:spLocks noGrp="1"/>
          </p:cNvSpPr>
          <p:nvPr>
            <p:ph type="body" sz="quarter" idx="15"/>
          </p:nvPr>
        </p:nvSpPr>
        <p:spPr>
          <a:xfrm>
            <a:off x="495777" y="2818264"/>
            <a:ext cx="4187617" cy="6904454"/>
          </a:xfrm>
          <a:prstGeom prst="rect">
            <a:avLst/>
          </a:prstGeom>
        </p:spPr>
        <p:txBody>
          <a:bodyPr anchor="t">
            <a:spAutoFit/>
          </a:bodyPr>
          <a:lstStyle>
            <a:lvl1pPr marL="0" indent="0" algn="just">
              <a:spcBef>
                <a:spcPts val="0"/>
              </a:spcBef>
              <a:buSzTx/>
              <a:buNone/>
              <a:defRPr sz="2600" spc="-52">
                <a:solidFill>
                  <a:srgbClr val="FFFFFF"/>
                </a:solidFill>
                <a:latin typeface="Open Sans Light"/>
                <a:sym typeface="Open Sans Light"/>
              </a:defRPr>
            </a:lvl1pPr>
          </a:lstStyle>
          <a:p>
            <a:pPr marL="0" indent="0" algn="just">
              <a:spcBef>
                <a:spcPts val="0"/>
              </a:spcBef>
              <a:buSzTx/>
              <a:buNone/>
              <a:defRPr sz="2600" spc="-52">
                <a:solidFill>
                  <a:srgbClr val="FFFFFF"/>
                </a:solidFill>
                <a:latin typeface="Open Sans Light"/>
                <a:ea typeface="Open Sans Light"/>
                <a:cs typeface="Open Sans Light"/>
                <a:sym typeface="Open Sans Light"/>
              </a:defRPr>
            </a:pPr>
            <a:r>
              <a:t>At vero eos et accusamus et iusto odio dignissimos ducimus qui blanditiis praesentium voluptatum deleniti atque corrupti quos dolores et quas molestias excepturi sint occaecati cupiditate non provident.</a:t>
            </a:r>
          </a:p>
          <a:p>
            <a:pPr marL="0" indent="0" algn="just">
              <a:spcBef>
                <a:spcPts val="0"/>
              </a:spcBef>
              <a:buSzTx/>
              <a:buNone/>
              <a:defRPr sz="2600" spc="-52">
                <a:solidFill>
                  <a:srgbClr val="FFFFFF"/>
                </a:solidFill>
                <a:latin typeface="Open Sans Light"/>
                <a:ea typeface="Open Sans Light"/>
                <a:cs typeface="Open Sans Light"/>
                <a:sym typeface="Open Sans Light"/>
              </a:defRPr>
            </a:pPr>
            <a:endParaRPr/>
          </a:p>
          <a:p>
            <a:pPr marL="0" indent="0" algn="just">
              <a:spcBef>
                <a:spcPts val="0"/>
              </a:spcBef>
              <a:buSzTx/>
              <a:buNone/>
              <a:defRPr sz="2600" spc="-52">
                <a:solidFill>
                  <a:srgbClr val="FFFFFF"/>
                </a:solidFill>
                <a:latin typeface="Open Sans Light"/>
                <a:ea typeface="Open Sans Light"/>
                <a:cs typeface="Open Sans Light"/>
                <a:sym typeface="Open Sans Light"/>
              </a:defRPr>
            </a:pPr>
            <a:r>
              <a:t>Similique sunt in culpa qui officia deserunt mollitia animi, id est laborum et dolorum fuga. Et harum quidem rerum facilis est et expedita distinctio. Nam libero tempore, cum soluta nobis</a:t>
            </a:r>
          </a:p>
        </p:txBody>
      </p:sp>
      <p:sp>
        <p:nvSpPr>
          <p:cNvPr id="101" name="At vero eos et accusamut"/>
          <p:cNvSpPr txBox="1">
            <a:spLocks noGrp="1"/>
          </p:cNvSpPr>
          <p:nvPr>
            <p:ph type="body" sz="quarter" idx="16"/>
          </p:nvPr>
        </p:nvSpPr>
        <p:spPr>
          <a:xfrm>
            <a:off x="491097" y="2170414"/>
            <a:ext cx="4164161" cy="492571"/>
          </a:xfrm>
          <a:prstGeom prst="rect">
            <a:avLst/>
          </a:prstGeom>
        </p:spPr>
        <p:txBody>
          <a:bodyPr anchor="t">
            <a:spAutoFit/>
          </a:bodyPr>
          <a:lstStyle>
            <a:lvl1pPr marL="0" indent="0">
              <a:lnSpc>
                <a:spcPct val="110000"/>
              </a:lnSpc>
              <a:spcBef>
                <a:spcPts val="0"/>
              </a:spcBef>
              <a:buSzTx/>
              <a:buNone/>
              <a:defRPr sz="2500" spc="-50">
                <a:solidFill>
                  <a:srgbClr val="FFFFFF"/>
                </a:solidFill>
                <a:latin typeface="Open Sans Light"/>
                <a:ea typeface="Open Sans Light"/>
                <a:cs typeface="Open Sans Light"/>
                <a:sym typeface="Open Sans Light"/>
              </a:defRPr>
            </a:lvl1pPr>
          </a:lstStyle>
          <a:p>
            <a:r>
              <a:t>At vero eos et accusamut</a:t>
            </a:r>
          </a:p>
        </p:txBody>
      </p:sp>
      <p:sp>
        <p:nvSpPr>
          <p:cNvPr id="102" name="Rectangle"/>
          <p:cNvSpPr>
            <a:spLocks noGrp="1"/>
          </p:cNvSpPr>
          <p:nvPr>
            <p:ph type="body" idx="17"/>
          </p:nvPr>
        </p:nvSpPr>
        <p:spPr>
          <a:xfrm rot="20653237">
            <a:off x="5674752" y="-1684708"/>
            <a:ext cx="7573458" cy="9751683"/>
          </a:xfrm>
          <a:prstGeom prst="rect">
            <a:avLst/>
          </a:prstGeom>
          <a:solidFill>
            <a:srgbClr val="5E5E5E"/>
          </a:solidFill>
        </p:spPr>
        <p:txBody>
          <a:bodyPr lIns="0" tIns="0" rIns="0" bIns="0">
            <a:noAutofit/>
          </a:bodyPr>
          <a:lstStyle>
            <a:lvl1pPr marL="0" indent="0" algn="ctr">
              <a:spcBef>
                <a:spcPts val="0"/>
              </a:spcBef>
              <a:buSzTx/>
              <a:buNone/>
              <a:defRPr sz="3200">
                <a:solidFill>
                  <a:srgbClr val="FFFFFF"/>
                </a:solidFill>
                <a:latin typeface="+mn-lt"/>
                <a:ea typeface="+mn-ea"/>
                <a:cs typeface="+mn-cs"/>
                <a:sym typeface="Helvetica Neue Medium"/>
              </a:defRPr>
            </a:lvl1pPr>
          </a:lstStyle>
          <a:p>
            <a:pPr marL="0" indent="0" algn="ctr">
              <a:spcBef>
                <a:spcPts val="0"/>
              </a:spcBef>
              <a:buSzTx/>
              <a:buNone/>
              <a:defRPr sz="3200">
                <a:solidFill>
                  <a:srgbClr val="FFFFFF"/>
                </a:solidFill>
                <a:latin typeface="+mn-lt"/>
                <a:ea typeface="+mn-ea"/>
                <a:cs typeface="+mn-cs"/>
                <a:sym typeface="Helvetica Neue Medium"/>
              </a:defRPr>
            </a:pPr>
            <a:endParaRP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714237936"/>
      </p:ext>
    </p:extLst>
  </p:cSld>
  <p:clrMapOvr>
    <a:masterClrMapping/>
  </p:clrMapOvr>
  <p:transition spd="med"/>
</p:sldLayout>
</file>

<file path=ppt/slideLayouts/slideLayout153.xml><?xml version="1.0" encoding="utf-8"?>
<p:sldLayout xmlns:a="http://schemas.openxmlformats.org/drawingml/2006/main" xmlns:r="http://schemas.openxmlformats.org/officeDocument/2006/relationships" xmlns:p="http://schemas.openxmlformats.org/presentationml/2006/main" type="tx">
  <p:cSld name="Break Slide">
    <p:bg>
      <p:bgPr>
        <a:solidFill>
          <a:srgbClr val="929292"/>
        </a:solidFill>
        <a:effectLst/>
      </p:bgPr>
    </p:bg>
    <p:spTree>
      <p:nvGrpSpPr>
        <p:cNvPr id="1" name=""/>
        <p:cNvGrpSpPr/>
        <p:nvPr/>
      </p:nvGrpSpPr>
      <p:grpSpPr>
        <a:xfrm>
          <a:off x="0" y="0"/>
          <a:ext cx="0" cy="0"/>
          <a:chOff x="0" y="0"/>
          <a:chExt cx="0" cy="0"/>
        </a:xfrm>
      </p:grpSpPr>
      <p:sp>
        <p:nvSpPr>
          <p:cNvPr id="110" name="Rectangle"/>
          <p:cNvSpPr>
            <a:spLocks noGrp="1"/>
          </p:cNvSpPr>
          <p:nvPr>
            <p:ph type="body" sz="half" idx="13"/>
          </p:nvPr>
        </p:nvSpPr>
        <p:spPr>
          <a:xfrm>
            <a:off x="3007744" y="1960225"/>
            <a:ext cx="6176513" cy="2937551"/>
          </a:xfrm>
          <a:prstGeom prst="rect">
            <a:avLst/>
          </a:prstGeom>
          <a:solidFill>
            <a:srgbClr val="000000"/>
          </a:solidFill>
        </p:spPr>
        <p:txBody>
          <a:bodyPr lIns="0" tIns="0" rIns="0" bIns="0">
            <a:noAutofit/>
          </a:bodyPr>
          <a:lstStyle>
            <a:lvl1pPr marL="0" indent="0" algn="ctr">
              <a:spcBef>
                <a:spcPts val="0"/>
              </a:spcBef>
              <a:buSzTx/>
              <a:buNone/>
              <a:defRPr sz="3200">
                <a:solidFill>
                  <a:srgbClr val="FFFFFF"/>
                </a:solidFill>
                <a:latin typeface="+mn-lt"/>
                <a:ea typeface="+mn-ea"/>
                <a:cs typeface="+mn-cs"/>
                <a:sym typeface="Helvetica Neue Medium"/>
              </a:defRPr>
            </a:lvl1pPr>
          </a:lstStyle>
          <a:p>
            <a:pPr marL="0" indent="0" algn="ctr">
              <a:spcBef>
                <a:spcPts val="0"/>
              </a:spcBef>
              <a:buSzTx/>
              <a:buNone/>
              <a:defRPr sz="3200">
                <a:solidFill>
                  <a:srgbClr val="FFFFFF"/>
                </a:solidFill>
                <a:latin typeface="+mn-lt"/>
                <a:ea typeface="+mn-ea"/>
                <a:cs typeface="+mn-cs"/>
                <a:sym typeface="Helvetica Neue Medium"/>
              </a:defRPr>
            </a:pPr>
            <a:endParaRPr/>
          </a:p>
        </p:txBody>
      </p:sp>
      <p:sp>
        <p:nvSpPr>
          <p:cNvPr id="111" name="Business Model Canvas"/>
          <p:cNvSpPr txBox="1">
            <a:spLocks noGrp="1"/>
          </p:cNvSpPr>
          <p:nvPr>
            <p:ph type="body" sz="quarter" idx="14"/>
          </p:nvPr>
        </p:nvSpPr>
        <p:spPr>
          <a:xfrm>
            <a:off x="3566321" y="1261654"/>
            <a:ext cx="5059359" cy="4534575"/>
          </a:xfrm>
          <a:prstGeom prst="rect">
            <a:avLst/>
          </a:prstGeom>
        </p:spPr>
        <p:txBody>
          <a:bodyPr>
            <a:spAutoFit/>
          </a:bodyPr>
          <a:lstStyle>
            <a:lvl1pPr marL="0" indent="0" algn="ctr">
              <a:lnSpc>
                <a:spcPct val="80000"/>
              </a:lnSpc>
              <a:spcBef>
                <a:spcPts val="0"/>
              </a:spcBef>
              <a:buSzTx/>
              <a:buNone/>
              <a:defRPr sz="12000" b="1" spc="-239">
                <a:solidFill>
                  <a:srgbClr val="FFFFFF"/>
                </a:solidFill>
                <a:latin typeface="Raleway"/>
                <a:sym typeface="Raleway"/>
              </a:defRPr>
            </a:lvl1pPr>
          </a:lstStyle>
          <a:p>
            <a:pPr marL="0" indent="0" algn="ctr">
              <a:lnSpc>
                <a:spcPct val="80000"/>
              </a:lnSpc>
              <a:spcBef>
                <a:spcPts val="0"/>
              </a:spcBef>
              <a:buSzTx/>
              <a:buNone/>
              <a:defRPr sz="12000" b="1" spc="-239">
                <a:solidFill>
                  <a:srgbClr val="FFFFFF"/>
                </a:solidFill>
                <a:latin typeface="Raleway"/>
                <a:ea typeface="Raleway"/>
                <a:cs typeface="Raleway"/>
                <a:sym typeface="Raleway"/>
              </a:defRPr>
            </a:pPr>
            <a:r>
              <a:rPr b="0">
                <a:latin typeface="Raleway ExtraBold"/>
                <a:ea typeface="Raleway ExtraBold"/>
                <a:cs typeface="Raleway ExtraBold"/>
                <a:sym typeface="Raleway ExtraBold"/>
              </a:rPr>
              <a:t>Business Model</a:t>
            </a:r>
            <a:r>
              <a:t> </a:t>
            </a:r>
            <a:r>
              <a:rPr b="0">
                <a:latin typeface="Raleway Light"/>
                <a:ea typeface="Raleway Light"/>
                <a:cs typeface="Raleway Light"/>
                <a:sym typeface="Raleway Light"/>
              </a:rPr>
              <a:t>Canvas</a:t>
            </a:r>
          </a:p>
        </p:txBody>
      </p:sp>
      <p:sp>
        <p:nvSpPr>
          <p:cNvPr id="112" name="DI.Circle’s"/>
          <p:cNvSpPr txBox="1">
            <a:spLocks noGrp="1"/>
          </p:cNvSpPr>
          <p:nvPr>
            <p:ph type="body" sz="quarter" idx="15"/>
          </p:nvPr>
        </p:nvSpPr>
        <p:spPr>
          <a:xfrm>
            <a:off x="3566321" y="2407041"/>
            <a:ext cx="5059359" cy="410369"/>
          </a:xfrm>
          <a:prstGeom prst="rect">
            <a:avLst/>
          </a:prstGeom>
        </p:spPr>
        <p:txBody>
          <a:bodyPr anchor="t">
            <a:spAutoFit/>
          </a:bodyPr>
          <a:lstStyle>
            <a:lvl1pPr marL="0" indent="0" algn="ctr">
              <a:spcBef>
                <a:spcPts val="0"/>
              </a:spcBef>
              <a:buSzTx/>
              <a:buNone/>
              <a:defRPr sz="2000" spc="-40">
                <a:solidFill>
                  <a:srgbClr val="FFFFFF"/>
                </a:solidFill>
                <a:latin typeface="Raleway"/>
                <a:ea typeface="Raleway"/>
                <a:cs typeface="Raleway"/>
                <a:sym typeface="Raleway"/>
              </a:defRPr>
            </a:lvl1pPr>
          </a:lstStyle>
          <a:p>
            <a:r>
              <a:t>DI.Circle’s</a:t>
            </a:r>
          </a:p>
        </p:txBody>
      </p:sp>
      <p:sp>
        <p:nvSpPr>
          <p:cNvPr id="113" name="Line"/>
          <p:cNvSpPr>
            <a:spLocks noGrp="1"/>
          </p:cNvSpPr>
          <p:nvPr>
            <p:ph type="body" sz="quarter" idx="16"/>
          </p:nvPr>
        </p:nvSpPr>
        <p:spPr>
          <a:xfrm>
            <a:off x="5614609" y="4444609"/>
            <a:ext cx="962782" cy="1"/>
          </a:xfrm>
          <a:prstGeom prst="line">
            <a:avLst/>
          </a:prstGeom>
          <a:ln w="25400">
            <a:solidFill>
              <a:srgbClr val="D5D5D5"/>
            </a:solidFill>
          </a:ln>
        </p:spPr>
        <p:txBody>
          <a:bodyPr lIns="0" tIns="0" rIns="0" bIns="0">
            <a:noAutofit/>
          </a:bodyPr>
          <a:lstStyle>
            <a:lvl1pPr marL="0" indent="0" algn="ctr">
              <a:spcBef>
                <a:spcPts val="0"/>
              </a:spcBef>
              <a:buSzTx/>
              <a:buNone/>
              <a:defRPr sz="3200">
                <a:solidFill>
                  <a:srgbClr val="FFFFFF"/>
                </a:solidFill>
                <a:latin typeface="+mn-lt"/>
                <a:ea typeface="+mn-ea"/>
                <a:cs typeface="+mn-cs"/>
                <a:sym typeface="Helvetica Neue Medium"/>
              </a:defRPr>
            </a:lvl1pPr>
          </a:lstStyle>
          <a:p>
            <a:pPr marL="0" indent="0" algn="ctr">
              <a:spcBef>
                <a:spcPts val="0"/>
              </a:spcBef>
              <a:buSzTx/>
              <a:buNone/>
              <a:defRPr sz="3200">
                <a:solidFill>
                  <a:srgbClr val="FFFFFF"/>
                </a:solidFill>
                <a:latin typeface="+mn-lt"/>
                <a:ea typeface="+mn-ea"/>
                <a:cs typeface="+mn-cs"/>
                <a:sym typeface="Helvetica Neue Medium"/>
              </a:defRPr>
            </a:pPr>
            <a:endParaRPr/>
          </a:p>
        </p:txBody>
      </p:sp>
      <p:sp>
        <p:nvSpPr>
          <p:cNvPr id="1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599120592"/>
      </p:ext>
    </p:extLst>
  </p:cSld>
  <p:clrMapOvr>
    <a:masterClrMapping/>
  </p:clrMapOvr>
  <p:transition spd="med"/>
</p:sldLayout>
</file>

<file path=ppt/slideLayouts/slideLayout154.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121" name="I like the night.…"/>
          <p:cNvSpPr txBox="1">
            <a:spLocks noGrp="1"/>
          </p:cNvSpPr>
          <p:nvPr>
            <p:ph type="body" sz="half" idx="13"/>
          </p:nvPr>
        </p:nvSpPr>
        <p:spPr>
          <a:xfrm>
            <a:off x="582758" y="726641"/>
            <a:ext cx="10169402" cy="8566448"/>
          </a:xfrm>
          <a:prstGeom prst="rect">
            <a:avLst/>
          </a:prstGeom>
        </p:spPr>
        <p:txBody>
          <a:bodyPr>
            <a:spAutoFit/>
          </a:bodyPr>
          <a:lstStyle>
            <a:lvl1pPr marL="0" indent="0">
              <a:spcBef>
                <a:spcPts val="0"/>
              </a:spcBef>
              <a:buSzTx/>
              <a:buNone/>
              <a:defRPr sz="11000" spc="-220">
                <a:solidFill>
                  <a:srgbClr val="FFFFFF"/>
                </a:solidFill>
                <a:latin typeface="Raleway"/>
                <a:sym typeface="Raleway"/>
              </a:defRPr>
            </a:lvl1pPr>
          </a:lstStyle>
          <a:p>
            <a:pPr marL="0" indent="0">
              <a:spcBef>
                <a:spcPts val="0"/>
              </a:spcBef>
              <a:buSzTx/>
              <a:buNone/>
              <a:defRPr sz="11000" spc="-220">
                <a:solidFill>
                  <a:srgbClr val="FFFFFF"/>
                </a:solidFill>
                <a:latin typeface="Raleway"/>
                <a:ea typeface="Raleway"/>
                <a:cs typeface="Raleway"/>
                <a:sym typeface="Raleway"/>
              </a:defRPr>
            </a:pPr>
            <a:r>
              <a:rPr>
                <a:latin typeface="Raleway Light"/>
                <a:ea typeface="Raleway Light"/>
                <a:cs typeface="Raleway Light"/>
                <a:sym typeface="Raleway Light"/>
              </a:rPr>
              <a:t>I like the night. </a:t>
            </a:r>
          </a:p>
          <a:p>
            <a:pPr marL="0" indent="0">
              <a:spcBef>
                <a:spcPts val="0"/>
              </a:spcBef>
              <a:buSzTx/>
              <a:buNone/>
              <a:defRPr sz="11000" spc="-220">
                <a:solidFill>
                  <a:srgbClr val="FFFFFF"/>
                </a:solidFill>
                <a:latin typeface="Raleway"/>
                <a:ea typeface="Raleway"/>
                <a:cs typeface="Raleway"/>
                <a:sym typeface="Raleway"/>
              </a:defRPr>
            </a:pPr>
            <a:r>
              <a:rPr>
                <a:latin typeface="Raleway Light"/>
                <a:ea typeface="Raleway Light"/>
                <a:cs typeface="Raleway Light"/>
                <a:sym typeface="Raleway Light"/>
              </a:rPr>
              <a:t>Without the dark, </a:t>
            </a:r>
          </a:p>
          <a:p>
            <a:pPr marL="0" indent="0">
              <a:spcBef>
                <a:spcPts val="0"/>
              </a:spcBef>
              <a:buSzTx/>
              <a:buNone/>
              <a:defRPr sz="11000" spc="-220">
                <a:solidFill>
                  <a:srgbClr val="FFFFFF"/>
                </a:solidFill>
                <a:latin typeface="Raleway"/>
                <a:ea typeface="Raleway"/>
                <a:cs typeface="Raleway"/>
                <a:sym typeface="Raleway"/>
              </a:defRPr>
            </a:pPr>
            <a:r>
              <a:rPr>
                <a:latin typeface="Raleway Black"/>
                <a:ea typeface="Raleway Black"/>
                <a:cs typeface="Raleway Black"/>
                <a:sym typeface="Raleway Black"/>
              </a:rPr>
              <a:t>we'd never see the stars…</a:t>
            </a:r>
          </a:p>
        </p:txBody>
      </p:sp>
      <p:sp>
        <p:nvSpPr>
          <p:cNvPr id="1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847326277"/>
      </p:ext>
    </p:extLst>
  </p:cSld>
  <p:clrMapOvr>
    <a:masterClrMapping/>
  </p:clrMapOvr>
  <p:transition spd="med"/>
</p:sldLayout>
</file>

<file path=ppt/slideLayouts/slideLayout155.xml><?xml version="1.0" encoding="utf-8"?>
<p:sldLayout xmlns:a="http://schemas.openxmlformats.org/drawingml/2006/main" xmlns:r="http://schemas.openxmlformats.org/officeDocument/2006/relationships" xmlns:p="http://schemas.openxmlformats.org/presentationml/2006/main" type="tx">
  <p:cSld name="Quote 2">
    <p:spTree>
      <p:nvGrpSpPr>
        <p:cNvPr id="1" name=""/>
        <p:cNvGrpSpPr/>
        <p:nvPr/>
      </p:nvGrpSpPr>
      <p:grpSpPr>
        <a:xfrm>
          <a:off x="0" y="0"/>
          <a:ext cx="0" cy="0"/>
          <a:chOff x="0" y="0"/>
          <a:chExt cx="0" cy="0"/>
        </a:xfrm>
      </p:grpSpPr>
      <p:sp>
        <p:nvSpPr>
          <p:cNvPr id="129" name="“When there is a lot of artificial intelligence, real intelligence will be scarce, real empathy will be scarce,…"/>
          <p:cNvSpPr txBox="1">
            <a:spLocks noGrp="1"/>
          </p:cNvSpPr>
          <p:nvPr>
            <p:ph type="body" sz="half" idx="13"/>
          </p:nvPr>
        </p:nvSpPr>
        <p:spPr>
          <a:xfrm>
            <a:off x="5114963" y="-4169485"/>
            <a:ext cx="6707238" cy="13029208"/>
          </a:xfrm>
          <a:prstGeom prst="rect">
            <a:avLst/>
          </a:prstGeom>
        </p:spPr>
        <p:txBody>
          <a:bodyPr>
            <a:spAutoFit/>
          </a:bodyPr>
          <a:lstStyle>
            <a:lvl1pPr marL="0" indent="0">
              <a:spcBef>
                <a:spcPts val="0"/>
              </a:spcBef>
              <a:buSzTx/>
              <a:buNone/>
              <a:defRPr sz="6000" spc="-119">
                <a:solidFill>
                  <a:srgbClr val="D5D5D5"/>
                </a:solidFill>
                <a:latin typeface="Open Sans Light"/>
                <a:sym typeface="Open Sans Light"/>
              </a:defRPr>
            </a:lvl1pPr>
          </a:lstStyle>
          <a:p>
            <a:pPr marL="0" indent="0">
              <a:spcBef>
                <a:spcPts val="0"/>
              </a:spcBef>
              <a:buSzTx/>
              <a:buNone/>
              <a:defRPr sz="6000" spc="-119">
                <a:solidFill>
                  <a:srgbClr val="D5D5D5"/>
                </a:solidFill>
                <a:latin typeface="Open Sans Light"/>
                <a:ea typeface="Open Sans Light"/>
                <a:cs typeface="Open Sans Light"/>
                <a:sym typeface="Open Sans Light"/>
              </a:defRPr>
            </a:pPr>
            <a:r>
              <a:t>“When there is a lot of artificial intelligence, </a:t>
            </a:r>
            <a:r>
              <a:rPr b="1" i="1">
                <a:solidFill>
                  <a:srgbClr val="FFFFFF"/>
                </a:solidFill>
                <a:latin typeface="Open Sans"/>
                <a:ea typeface="Open Sans"/>
                <a:cs typeface="Open Sans"/>
                <a:sym typeface="Open Sans"/>
              </a:rPr>
              <a:t>real intelligence</a:t>
            </a:r>
            <a:r>
              <a:t> will be scarce,</a:t>
            </a:r>
            <a:r>
              <a:rPr>
                <a:solidFill>
                  <a:srgbClr val="FFFFFF"/>
                </a:solidFill>
              </a:rPr>
              <a:t> </a:t>
            </a:r>
            <a:r>
              <a:rPr b="1" i="1">
                <a:solidFill>
                  <a:srgbClr val="FFFFFF"/>
                </a:solidFill>
                <a:latin typeface="Open Sans"/>
                <a:ea typeface="Open Sans"/>
                <a:cs typeface="Open Sans"/>
                <a:sym typeface="Open Sans"/>
              </a:rPr>
              <a:t>real empathy</a:t>
            </a:r>
            <a:r>
              <a:t> will be scarce, </a:t>
            </a:r>
          </a:p>
          <a:p>
            <a:pPr marL="0" indent="0">
              <a:spcBef>
                <a:spcPts val="0"/>
              </a:spcBef>
              <a:buSzTx/>
              <a:buNone/>
              <a:defRPr sz="6000" spc="-119">
                <a:solidFill>
                  <a:srgbClr val="D5D5D5"/>
                </a:solidFill>
                <a:latin typeface="Open Sans Light"/>
                <a:ea typeface="Open Sans Light"/>
                <a:cs typeface="Open Sans Light"/>
                <a:sym typeface="Open Sans Light"/>
              </a:defRPr>
            </a:pPr>
            <a:r>
              <a:rPr b="1" i="1">
                <a:solidFill>
                  <a:srgbClr val="FFFFFF"/>
                </a:solidFill>
                <a:latin typeface="Open Sans"/>
                <a:ea typeface="Open Sans"/>
                <a:cs typeface="Open Sans"/>
                <a:sym typeface="Open Sans"/>
              </a:rPr>
              <a:t>real common sense</a:t>
            </a:r>
            <a:r>
              <a:t> will be scarce. </a:t>
            </a:r>
          </a:p>
          <a:p>
            <a:pPr marL="0" indent="0">
              <a:spcBef>
                <a:spcPts val="0"/>
              </a:spcBef>
              <a:buSzTx/>
              <a:buNone/>
              <a:defRPr sz="6000" spc="-119">
                <a:solidFill>
                  <a:srgbClr val="D5D5D5"/>
                </a:solidFill>
                <a:latin typeface="Open Sans Light"/>
                <a:ea typeface="Open Sans Light"/>
                <a:cs typeface="Open Sans Light"/>
                <a:sym typeface="Open Sans Light"/>
              </a:defRPr>
            </a:pPr>
            <a:r>
              <a:t>So, we can have </a:t>
            </a:r>
            <a:r>
              <a:rPr b="1" i="1">
                <a:solidFill>
                  <a:srgbClr val="FFFFFF"/>
                </a:solidFill>
                <a:latin typeface="Open Sans"/>
                <a:ea typeface="Open Sans"/>
                <a:cs typeface="Open Sans"/>
                <a:sym typeface="Open Sans"/>
              </a:rPr>
              <a:t>new jobs</a:t>
            </a:r>
            <a:r>
              <a:t> that are actually predicated on those </a:t>
            </a:r>
            <a:r>
              <a:rPr b="1" i="1">
                <a:solidFill>
                  <a:srgbClr val="FFFFFF"/>
                </a:solidFill>
                <a:latin typeface="Open Sans"/>
                <a:ea typeface="Open Sans"/>
                <a:cs typeface="Open Sans"/>
                <a:sym typeface="Open Sans"/>
              </a:rPr>
              <a:t>attributes</a:t>
            </a:r>
            <a:r>
              <a:t>.”</a:t>
            </a:r>
          </a:p>
        </p:txBody>
      </p:sp>
      <p:sp>
        <p:nvSpPr>
          <p:cNvPr id="130" name="- Joe Gartner…"/>
          <p:cNvSpPr txBox="1">
            <a:spLocks noGrp="1"/>
          </p:cNvSpPr>
          <p:nvPr>
            <p:ph type="body" sz="quarter" idx="14"/>
          </p:nvPr>
        </p:nvSpPr>
        <p:spPr>
          <a:xfrm>
            <a:off x="6802840" y="3948722"/>
            <a:ext cx="4884350" cy="1574534"/>
          </a:xfrm>
          <a:prstGeom prst="rect">
            <a:avLst/>
          </a:prstGeom>
        </p:spPr>
        <p:txBody>
          <a:bodyPr wrap="none">
            <a:spAutoFit/>
          </a:bodyPr>
          <a:lstStyle>
            <a:lvl1pPr marL="0" indent="0" algn="r">
              <a:lnSpc>
                <a:spcPct val="110000"/>
              </a:lnSpc>
              <a:spcBef>
                <a:spcPts val="0"/>
              </a:spcBef>
              <a:buSzTx/>
              <a:buNone/>
              <a:defRPr sz="4000" b="1" cap="all" spc="-79">
                <a:solidFill>
                  <a:srgbClr val="D5D5D5"/>
                </a:solidFill>
                <a:latin typeface="Raleway"/>
                <a:sym typeface="Raleway"/>
              </a:defRPr>
            </a:lvl1pPr>
          </a:lstStyle>
          <a:p>
            <a:pPr marL="0" indent="0" algn="r">
              <a:lnSpc>
                <a:spcPct val="110000"/>
              </a:lnSpc>
              <a:spcBef>
                <a:spcPts val="0"/>
              </a:spcBef>
              <a:buSzTx/>
              <a:buNone/>
              <a:defRPr sz="5000" b="1" cap="all" spc="-100">
                <a:solidFill>
                  <a:srgbClr val="FFFFFF"/>
                </a:solidFill>
                <a:latin typeface="Raleway"/>
                <a:ea typeface="Raleway"/>
                <a:cs typeface="Raleway"/>
                <a:sym typeface="Raleway"/>
              </a:defRPr>
            </a:pPr>
            <a:r>
              <a:t> - Joe Gartner </a:t>
            </a:r>
          </a:p>
          <a:p>
            <a:pPr marL="0" indent="0" algn="r">
              <a:lnSpc>
                <a:spcPct val="110000"/>
              </a:lnSpc>
              <a:spcBef>
                <a:spcPts val="0"/>
              </a:spcBef>
              <a:buSzTx/>
              <a:buNone/>
              <a:defRPr sz="4000" cap="all" spc="-79">
                <a:solidFill>
                  <a:srgbClr val="D5D5D5"/>
                </a:solidFill>
                <a:latin typeface="Raleway"/>
                <a:ea typeface="Raleway"/>
                <a:cs typeface="Raleway"/>
                <a:sym typeface="Raleway"/>
              </a:defRPr>
            </a:pPr>
            <a:r>
              <a:t>CEO, Maplehouse</a:t>
            </a:r>
          </a:p>
        </p:txBody>
      </p:sp>
      <p:sp>
        <p:nvSpPr>
          <p:cNvPr id="1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404000756"/>
      </p:ext>
    </p:extLst>
  </p:cSld>
  <p:clrMapOvr>
    <a:masterClrMapping/>
  </p:clrMapOvr>
  <p:transition spd="med"/>
</p:sldLayout>
</file>

<file path=ppt/slideLayouts/slideLayout156.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3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730451613"/>
      </p:ext>
    </p:extLst>
  </p:cSld>
  <p:clrMapOvr>
    <a:masterClrMapping/>
  </p:clrMapOvr>
  <p:transition spd="med"/>
</p:sldLayout>
</file>

<file path=ppt/slideLayouts/slideLayout157.xml><?xml version="1.0" encoding="utf-8"?>
<p:sldLayout xmlns:a="http://schemas.openxmlformats.org/drawingml/2006/main" xmlns:r="http://schemas.openxmlformats.org/officeDocument/2006/relationships" xmlns:p="http://schemas.openxmlformats.org/presentationml/2006/main" type="tx">
  <p:cSld name="White">
    <p:bg>
      <p:bgPr>
        <a:solidFill>
          <a:srgbClr val="FFFFFF"/>
        </a:solidFill>
        <a:effectLst/>
      </p:bgPr>
    </p:bg>
    <p:spTree>
      <p:nvGrpSpPr>
        <p:cNvPr id="1" name=""/>
        <p:cNvGrpSpPr/>
        <p:nvPr/>
      </p:nvGrpSpPr>
      <p:grpSpPr>
        <a:xfrm>
          <a:off x="0" y="0"/>
          <a:ext cx="0" cy="0"/>
          <a:chOff x="0" y="0"/>
          <a:chExt cx="0" cy="0"/>
        </a:xfrm>
      </p:grpSpPr>
      <p:sp>
        <p:nvSpPr>
          <p:cNvPr id="14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83285063"/>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1">
  <p:cSld name="Title Slide 1">
    <p:bg>
      <p:bgPr>
        <a:solidFill>
          <a:schemeClr val="bg1"/>
        </a:solidFill>
        <a:effectLst/>
      </p:bgPr>
    </p:bg>
    <p:spTree>
      <p:nvGrpSpPr>
        <p:cNvPr id="1" name="Shape 13"/>
        <p:cNvGrpSpPr/>
        <p:nvPr/>
      </p:nvGrpSpPr>
      <p:grpSpPr>
        <a:xfrm>
          <a:off x="0" y="0"/>
          <a:ext cx="0" cy="0"/>
          <a:chOff x="0" y="0"/>
          <a:chExt cx="0" cy="0"/>
        </a:xfrm>
      </p:grpSpPr>
      <p:sp>
        <p:nvSpPr>
          <p:cNvPr id="5" name="Google Shape;14;p2"/>
          <p:cNvSpPr>
            <a:spLocks noChangeArrowheads="1"/>
          </p:cNvSpPr>
          <p:nvPr userDrawn="1"/>
        </p:nvSpPr>
        <p:spPr bwMode="auto">
          <a:xfrm>
            <a:off x="0" y="2097088"/>
            <a:ext cx="12192000" cy="4760912"/>
          </a:xfrm>
          <a:prstGeom prst="rect">
            <a:avLst/>
          </a:prstGeom>
          <a:solidFill>
            <a:srgbClr val="5F408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p>
            <a:pPr algn="ctr" defTabSz="938213" eaLnBrk="0" fontAlgn="base" hangingPunct="0">
              <a:spcBef>
                <a:spcPct val="0"/>
              </a:spcBef>
              <a:spcAft>
                <a:spcPct val="0"/>
              </a:spcAft>
              <a:buClrTx/>
              <a:buFontTx/>
              <a:buNone/>
            </a:pPr>
            <a:endParaRPr lang="en-US" altLang="en-US" sz="1800" kern="1200">
              <a:solidFill>
                <a:srgbClr val="FFFFFF"/>
              </a:solidFill>
              <a:latin typeface="Trebuchet MS" panose="020B0603020202020204" pitchFamily="34" charset="0"/>
              <a:ea typeface="MS PGothic" panose="020B0600070205080204" pitchFamily="34" charset="-128"/>
              <a:cs typeface="+mn-cs"/>
              <a:sym typeface="Trebuchet MS" panose="020B0603020202020204" pitchFamily="34" charset="0"/>
            </a:endParaRPr>
          </a:p>
        </p:txBody>
      </p:sp>
      <p:pic>
        <p:nvPicPr>
          <p:cNvPr id="6" name="Google Shape;17;p2"/>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6288" y="0"/>
            <a:ext cx="192087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Google Shape;15;p2"/>
          <p:cNvSpPr txBox="1">
            <a:spLocks noGrp="1"/>
          </p:cNvSpPr>
          <p:nvPr>
            <p:ph type="ctrTitle"/>
          </p:nvPr>
        </p:nvSpPr>
        <p:spPr>
          <a:xfrm>
            <a:off x="1202554" y="2880220"/>
            <a:ext cx="7821917"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lt1"/>
              </a:buClr>
              <a:buSzPts val="4800"/>
              <a:buFont typeface="Verdana"/>
              <a:buNone/>
              <a:defRPr sz="4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2"/>
          <p:cNvSpPr txBox="1">
            <a:spLocks noGrp="1"/>
          </p:cNvSpPr>
          <p:nvPr>
            <p:ph type="subTitle" idx="1"/>
          </p:nvPr>
        </p:nvSpPr>
        <p:spPr>
          <a:xfrm>
            <a:off x="1202554" y="5823631"/>
            <a:ext cx="6879772" cy="478558"/>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
          <p:cNvSpPr txBox="1">
            <a:spLocks noGrp="1"/>
          </p:cNvSpPr>
          <p:nvPr>
            <p:ph type="body" idx="2"/>
          </p:nvPr>
        </p:nvSpPr>
        <p:spPr>
          <a:xfrm rot="5400000">
            <a:off x="10671036" y="3683760"/>
            <a:ext cx="2062163" cy="455084"/>
          </a:xfrm>
          <a:prstGeom prst="rect">
            <a:avLst/>
          </a:prstGeom>
          <a:noFill/>
          <a:ln>
            <a:noFill/>
          </a:ln>
        </p:spPr>
        <p:txBody>
          <a:bodyPr spcFirstLastPara="1" wrap="square" lIns="0" tIns="45700" rIns="91425" bIns="45700" anchor="ctr" anchorCtr="0"/>
          <a:lstStyle>
            <a:lvl1pPr marL="457200" lvl="0" indent="-228600" algn="l">
              <a:lnSpc>
                <a:spcPct val="100000"/>
              </a:lnSpc>
              <a:spcBef>
                <a:spcPts val="1000"/>
              </a:spcBef>
              <a:spcAft>
                <a:spcPts val="0"/>
              </a:spcAft>
              <a:buClr>
                <a:schemeClr val="lt1"/>
              </a:buClr>
              <a:buSzPts val="1200"/>
              <a:buNone/>
              <a:defRPr sz="1200">
                <a:solidFill>
                  <a:schemeClr val="lt1"/>
                </a:solidFill>
              </a:defRPr>
            </a:lvl1pPr>
            <a:lvl2pPr marL="914400" lvl="1" indent="-342900" algn="l">
              <a:lnSpc>
                <a:spcPct val="100000"/>
              </a:lnSpc>
              <a:spcBef>
                <a:spcPts val="500"/>
              </a:spcBef>
              <a:spcAft>
                <a:spcPts val="0"/>
              </a:spcAft>
              <a:buClr>
                <a:srgbClr val="664790"/>
              </a:buClr>
              <a:buSzPts val="1800"/>
              <a:buChar char="•"/>
              <a:defRPr/>
            </a:lvl2pPr>
            <a:lvl3pPr marL="1371600" lvl="2" indent="-342900" algn="l">
              <a:lnSpc>
                <a:spcPct val="100000"/>
              </a:lnSpc>
              <a:spcBef>
                <a:spcPts val="500"/>
              </a:spcBef>
              <a:spcAft>
                <a:spcPts val="0"/>
              </a:spcAft>
              <a:buClr>
                <a:srgbClr val="664790"/>
              </a:buClr>
              <a:buSzPts val="1800"/>
              <a:buChar char="•"/>
              <a:defRPr/>
            </a:lvl3pPr>
            <a:lvl4pPr marL="1828800" lvl="3" indent="-342900" algn="l">
              <a:lnSpc>
                <a:spcPct val="100000"/>
              </a:lnSpc>
              <a:spcBef>
                <a:spcPts val="500"/>
              </a:spcBef>
              <a:spcAft>
                <a:spcPts val="0"/>
              </a:spcAft>
              <a:buClr>
                <a:srgbClr val="664790"/>
              </a:buClr>
              <a:buSzPts val="1800"/>
              <a:buChar char="•"/>
              <a:defRPr/>
            </a:lvl4pPr>
            <a:lvl5pPr marL="2286000" lvl="4" indent="-342900" algn="l">
              <a:lnSpc>
                <a:spcPct val="100000"/>
              </a:lnSpc>
              <a:spcBef>
                <a:spcPts val="500"/>
              </a:spcBef>
              <a:spcAft>
                <a:spcPts val="0"/>
              </a:spcAft>
              <a:buClr>
                <a:srgbClr val="66479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0081193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6_Title Slide">
    <p:spTree>
      <p:nvGrpSpPr>
        <p:cNvPr id="1" name=""/>
        <p:cNvGrpSpPr/>
        <p:nvPr/>
      </p:nvGrpSpPr>
      <p:grpSpPr>
        <a:xfrm>
          <a:off x="0" y="0"/>
          <a:ext cx="0" cy="0"/>
          <a:chOff x="0" y="0"/>
          <a:chExt cx="0" cy="0"/>
        </a:xfrm>
      </p:grpSpPr>
      <p:sp>
        <p:nvSpPr>
          <p:cNvPr id="2" name="Picture Placeholder 2"/>
          <p:cNvSpPr>
            <a:spLocks noGrp="1"/>
          </p:cNvSpPr>
          <p:nvPr>
            <p:ph type="pic" sz="quarter" idx="10"/>
          </p:nvPr>
        </p:nvSpPr>
        <p:spPr>
          <a:xfrm>
            <a:off x="6128950" y="370703"/>
            <a:ext cx="5696465" cy="3027406"/>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en-US" noProof="0"/>
              <a:t>Click icon to add picture</a:t>
            </a:r>
          </a:p>
        </p:txBody>
      </p:sp>
      <p:sp>
        <p:nvSpPr>
          <p:cNvPr id="3" name="Picture Placeholder 2"/>
          <p:cNvSpPr>
            <a:spLocks noGrp="1"/>
          </p:cNvSpPr>
          <p:nvPr>
            <p:ph type="pic" sz="quarter" idx="11"/>
          </p:nvPr>
        </p:nvSpPr>
        <p:spPr>
          <a:xfrm>
            <a:off x="383059" y="3398109"/>
            <a:ext cx="5745892" cy="3089190"/>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en-US" noProof="0"/>
              <a:t>Click icon to add picture</a:t>
            </a:r>
          </a:p>
        </p:txBody>
      </p:sp>
    </p:spTree>
    <p:extLst>
      <p:ext uri="{BB962C8B-B14F-4D97-AF65-F5344CB8AC3E}">
        <p14:creationId xmlns:p14="http://schemas.microsoft.com/office/powerpoint/2010/main" val="11478098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7_Blank">
    <p:spTree>
      <p:nvGrpSpPr>
        <p:cNvPr id="1" name=""/>
        <p:cNvGrpSpPr/>
        <p:nvPr/>
      </p:nvGrpSpPr>
      <p:grpSpPr>
        <a:xfrm>
          <a:off x="0" y="0"/>
          <a:ext cx="0" cy="0"/>
          <a:chOff x="0" y="0"/>
          <a:chExt cx="0" cy="0"/>
        </a:xfrm>
      </p:grpSpPr>
      <p:sp>
        <p:nvSpPr>
          <p:cNvPr id="13" name="Picture Placeholder 12"/>
          <p:cNvSpPr>
            <a:spLocks noGrp="1"/>
          </p:cNvSpPr>
          <p:nvPr>
            <p:ph type="pic" sz="quarter" idx="17"/>
          </p:nvPr>
        </p:nvSpPr>
        <p:spPr>
          <a:xfrm>
            <a:off x="4538870" y="2309180"/>
            <a:ext cx="3127513" cy="3127513"/>
          </a:xfrm>
          <a:custGeom>
            <a:avLst/>
            <a:gdLst>
              <a:gd name="connsiteX0" fmla="*/ 0 w 3127513"/>
              <a:gd name="connsiteY0" fmla="*/ 0 h 3127513"/>
              <a:gd name="connsiteX1" fmla="*/ 3127513 w 3127513"/>
              <a:gd name="connsiteY1" fmla="*/ 0 h 3127513"/>
              <a:gd name="connsiteX2" fmla="*/ 3127513 w 3127513"/>
              <a:gd name="connsiteY2" fmla="*/ 3127513 h 3127513"/>
              <a:gd name="connsiteX3" fmla="*/ 0 w 3127513"/>
              <a:gd name="connsiteY3" fmla="*/ 3127513 h 3127513"/>
            </a:gdLst>
            <a:ahLst/>
            <a:cxnLst>
              <a:cxn ang="0">
                <a:pos x="connsiteX0" y="connsiteY0"/>
              </a:cxn>
              <a:cxn ang="0">
                <a:pos x="connsiteX1" y="connsiteY1"/>
              </a:cxn>
              <a:cxn ang="0">
                <a:pos x="connsiteX2" y="connsiteY2"/>
              </a:cxn>
              <a:cxn ang="0">
                <a:pos x="connsiteX3" y="connsiteY3"/>
              </a:cxn>
            </a:cxnLst>
            <a:rect l="l" t="t" r="r" b="b"/>
            <a:pathLst>
              <a:path w="3127513" h="3127513">
                <a:moveTo>
                  <a:pt x="0" y="0"/>
                </a:moveTo>
                <a:lnTo>
                  <a:pt x="3127513" y="0"/>
                </a:lnTo>
                <a:lnTo>
                  <a:pt x="3127513" y="3127513"/>
                </a:lnTo>
                <a:lnTo>
                  <a:pt x="0" y="3127513"/>
                </a:lnTo>
                <a:close/>
              </a:path>
            </a:pathLst>
          </a:custGeom>
          <a:solidFill>
            <a:schemeClr val="bg1">
              <a:lumMod val="95000"/>
            </a:schemeClr>
          </a:solidFill>
        </p:spPr>
        <p:txBody>
          <a:bodyPr wrap="square" anchor="ctr">
            <a:noAutofit/>
          </a:bodyPr>
          <a:lstStyle>
            <a:lvl1pPr marL="0" indent="0" algn="ctr">
              <a:buFontTx/>
              <a:buNone/>
              <a:defRPr sz="1200"/>
            </a:lvl1pPr>
          </a:lstStyle>
          <a:p>
            <a:pPr lvl="0"/>
            <a:r>
              <a:rPr lang="en-US" noProof="0"/>
              <a:t>Click icon to add picture</a:t>
            </a:r>
          </a:p>
        </p:txBody>
      </p:sp>
      <p:sp>
        <p:nvSpPr>
          <p:cNvPr id="14" name="Picture Placeholder 13"/>
          <p:cNvSpPr>
            <a:spLocks noGrp="1"/>
          </p:cNvSpPr>
          <p:nvPr>
            <p:ph type="pic" sz="quarter" idx="16"/>
          </p:nvPr>
        </p:nvSpPr>
        <p:spPr>
          <a:xfrm>
            <a:off x="8315739" y="2309180"/>
            <a:ext cx="3127513" cy="3127513"/>
          </a:xfrm>
          <a:custGeom>
            <a:avLst/>
            <a:gdLst>
              <a:gd name="connsiteX0" fmla="*/ 0 w 3127513"/>
              <a:gd name="connsiteY0" fmla="*/ 0 h 3127513"/>
              <a:gd name="connsiteX1" fmla="*/ 3127513 w 3127513"/>
              <a:gd name="connsiteY1" fmla="*/ 0 h 3127513"/>
              <a:gd name="connsiteX2" fmla="*/ 3127513 w 3127513"/>
              <a:gd name="connsiteY2" fmla="*/ 3127513 h 3127513"/>
              <a:gd name="connsiteX3" fmla="*/ 0 w 3127513"/>
              <a:gd name="connsiteY3" fmla="*/ 3127513 h 3127513"/>
            </a:gdLst>
            <a:ahLst/>
            <a:cxnLst>
              <a:cxn ang="0">
                <a:pos x="connsiteX0" y="connsiteY0"/>
              </a:cxn>
              <a:cxn ang="0">
                <a:pos x="connsiteX1" y="connsiteY1"/>
              </a:cxn>
              <a:cxn ang="0">
                <a:pos x="connsiteX2" y="connsiteY2"/>
              </a:cxn>
              <a:cxn ang="0">
                <a:pos x="connsiteX3" y="connsiteY3"/>
              </a:cxn>
            </a:cxnLst>
            <a:rect l="l" t="t" r="r" b="b"/>
            <a:pathLst>
              <a:path w="3127513" h="3127513">
                <a:moveTo>
                  <a:pt x="0" y="0"/>
                </a:moveTo>
                <a:lnTo>
                  <a:pt x="3127513" y="0"/>
                </a:lnTo>
                <a:lnTo>
                  <a:pt x="3127513" y="3127513"/>
                </a:lnTo>
                <a:lnTo>
                  <a:pt x="0" y="3127513"/>
                </a:lnTo>
                <a:close/>
              </a:path>
            </a:pathLst>
          </a:custGeom>
          <a:solidFill>
            <a:schemeClr val="bg1">
              <a:lumMod val="95000"/>
            </a:schemeClr>
          </a:solidFill>
        </p:spPr>
        <p:txBody>
          <a:bodyPr wrap="square" anchor="ctr">
            <a:noAutofit/>
          </a:bodyPr>
          <a:lstStyle>
            <a:lvl1pPr marL="0" indent="0" algn="ctr">
              <a:buFontTx/>
              <a:buNone/>
              <a:defRPr sz="1200"/>
            </a:lvl1pPr>
          </a:lstStyle>
          <a:p>
            <a:pPr lvl="0"/>
            <a:r>
              <a:rPr lang="en-US" noProof="0"/>
              <a:t>Click icon to add picture</a:t>
            </a:r>
          </a:p>
        </p:txBody>
      </p:sp>
      <p:sp>
        <p:nvSpPr>
          <p:cNvPr id="12" name="Picture Placeholder 11"/>
          <p:cNvSpPr>
            <a:spLocks noGrp="1"/>
          </p:cNvSpPr>
          <p:nvPr>
            <p:ph type="pic" sz="quarter" idx="15"/>
          </p:nvPr>
        </p:nvSpPr>
        <p:spPr>
          <a:xfrm>
            <a:off x="762000" y="2309180"/>
            <a:ext cx="3127513" cy="3127513"/>
          </a:xfrm>
          <a:custGeom>
            <a:avLst/>
            <a:gdLst>
              <a:gd name="connsiteX0" fmla="*/ 0 w 3127513"/>
              <a:gd name="connsiteY0" fmla="*/ 0 h 3127513"/>
              <a:gd name="connsiteX1" fmla="*/ 3127513 w 3127513"/>
              <a:gd name="connsiteY1" fmla="*/ 0 h 3127513"/>
              <a:gd name="connsiteX2" fmla="*/ 3127513 w 3127513"/>
              <a:gd name="connsiteY2" fmla="*/ 3127513 h 3127513"/>
              <a:gd name="connsiteX3" fmla="*/ 0 w 3127513"/>
              <a:gd name="connsiteY3" fmla="*/ 3127513 h 3127513"/>
            </a:gdLst>
            <a:ahLst/>
            <a:cxnLst>
              <a:cxn ang="0">
                <a:pos x="connsiteX0" y="connsiteY0"/>
              </a:cxn>
              <a:cxn ang="0">
                <a:pos x="connsiteX1" y="connsiteY1"/>
              </a:cxn>
              <a:cxn ang="0">
                <a:pos x="connsiteX2" y="connsiteY2"/>
              </a:cxn>
              <a:cxn ang="0">
                <a:pos x="connsiteX3" y="connsiteY3"/>
              </a:cxn>
            </a:cxnLst>
            <a:rect l="l" t="t" r="r" b="b"/>
            <a:pathLst>
              <a:path w="3127513" h="3127513">
                <a:moveTo>
                  <a:pt x="0" y="0"/>
                </a:moveTo>
                <a:lnTo>
                  <a:pt x="3127513" y="0"/>
                </a:lnTo>
                <a:lnTo>
                  <a:pt x="3127513" y="3127513"/>
                </a:lnTo>
                <a:lnTo>
                  <a:pt x="0" y="3127513"/>
                </a:lnTo>
                <a:close/>
              </a:path>
            </a:pathLst>
          </a:custGeom>
          <a:solidFill>
            <a:schemeClr val="bg1">
              <a:lumMod val="95000"/>
            </a:schemeClr>
          </a:solidFill>
        </p:spPr>
        <p:txBody>
          <a:bodyPr wrap="square" anchor="ctr">
            <a:noAutofit/>
          </a:bodyPr>
          <a:lstStyle>
            <a:lvl1pPr marL="0" indent="0" algn="ctr">
              <a:buFontTx/>
              <a:buNone/>
              <a:defRPr sz="1200"/>
            </a:lvl1pPr>
          </a:lstStyle>
          <a:p>
            <a:pPr lvl="0"/>
            <a:r>
              <a:rPr lang="en-US" noProof="0"/>
              <a:t>Click icon to add picture</a:t>
            </a:r>
          </a:p>
        </p:txBody>
      </p:sp>
      <p:sp>
        <p:nvSpPr>
          <p:cNvPr id="5" name="Date Placeholder 1"/>
          <p:cNvSpPr>
            <a:spLocks noGrp="1"/>
          </p:cNvSpPr>
          <p:nvPr>
            <p:ph type="dt" sz="half" idx="18"/>
          </p:nvPr>
        </p:nvSpPr>
        <p:spPr>
          <a:xfrm>
            <a:off x="0" y="0"/>
            <a:ext cx="0" cy="0"/>
          </a:xfrm>
        </p:spPr>
        <p:txBody>
          <a:bodyPr/>
          <a:lstStyle>
            <a:lvl1pPr>
              <a:defRPr/>
            </a:lvl1pPr>
          </a:lstStyle>
          <a:p>
            <a:pPr defTabSz="938213" eaLnBrk="0" fontAlgn="base" hangingPunct="0">
              <a:spcBef>
                <a:spcPct val="0"/>
              </a:spcBef>
              <a:spcAft>
                <a:spcPct val="0"/>
              </a:spcAft>
              <a:buClrTx/>
              <a:buFontTx/>
              <a:buNone/>
              <a:defRPr/>
            </a:pPr>
            <a:fld id="{CFCC7FB2-7FF0-4B84-AC6F-39F372B253CA}" type="datetime1">
              <a:rPr lang="en-US" sz="1700" kern="1200">
                <a:latin typeface="Times New Roman" panose="02020603050405020304" pitchFamily="18" charset="0"/>
                <a:ea typeface="MS PGothic" panose="020B0600070205080204" pitchFamily="34" charset="-128"/>
                <a:cs typeface="+mn-cs"/>
              </a:rPr>
              <a:pPr defTabSz="938213" eaLnBrk="0" fontAlgn="base" hangingPunct="0">
                <a:spcBef>
                  <a:spcPct val="0"/>
                </a:spcBef>
                <a:spcAft>
                  <a:spcPct val="0"/>
                </a:spcAft>
                <a:buClrTx/>
                <a:buFontTx/>
                <a:buNone/>
                <a:defRPr/>
              </a:pPr>
              <a:t>5/26/2021</a:t>
            </a:fld>
            <a:endParaRPr lang="en-US" sz="1700" kern="1200">
              <a:latin typeface="Times New Roman" panose="02020603050405020304" pitchFamily="18" charset="0"/>
              <a:ea typeface="MS PGothic" panose="020B0600070205080204" pitchFamily="34" charset="-128"/>
              <a:cs typeface="+mn-cs"/>
            </a:endParaRPr>
          </a:p>
        </p:txBody>
      </p:sp>
      <p:sp>
        <p:nvSpPr>
          <p:cNvPr id="6" name="Footer Placeholder 2"/>
          <p:cNvSpPr>
            <a:spLocks noGrp="1"/>
          </p:cNvSpPr>
          <p:nvPr>
            <p:ph type="ftr" sz="quarter" idx="19"/>
          </p:nvPr>
        </p:nvSpPr>
        <p:spPr>
          <a:xfrm>
            <a:off x="0" y="0"/>
            <a:ext cx="0" cy="0"/>
          </a:xfrm>
        </p:spPr>
        <p:txBody>
          <a:bodyPr/>
          <a:lstStyle>
            <a:lvl1pPr>
              <a:defRPr/>
            </a:lvl1pPr>
          </a:lstStyle>
          <a:p>
            <a:pPr defTabSz="938213" eaLnBrk="0" fontAlgn="base" hangingPunct="0">
              <a:spcBef>
                <a:spcPct val="0"/>
              </a:spcBef>
              <a:spcAft>
                <a:spcPct val="0"/>
              </a:spcAft>
              <a:buClrTx/>
              <a:buFontTx/>
              <a:buNone/>
              <a:defRPr/>
            </a:pPr>
            <a:endParaRPr lang="en-US" sz="1700" kern="1200">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5661064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3856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DB270B5-2641-4048-A5B7-426327B0BA58}"/>
              </a:ext>
            </a:extLst>
          </p:cNvPr>
          <p:cNvSpPr>
            <a:spLocks noGrp="1"/>
          </p:cNvSpPr>
          <p:nvPr>
            <p:ph type="title"/>
          </p:nvPr>
        </p:nvSpPr>
        <p:spPr>
          <a:xfrm>
            <a:off x="838091" y="365083"/>
            <a:ext cx="10515818" cy="831928"/>
          </a:xfrm>
          <a:prstGeom prst="rect">
            <a:avLst/>
          </a:prstGeom>
        </p:spPr>
        <p:txBody>
          <a:bodyPr anchor="ctr"/>
          <a:lstStyle>
            <a:lvl1pPr>
              <a:defRPr sz="3599"/>
            </a:lvl1pPr>
          </a:lstStyle>
          <a:p>
            <a:r>
              <a:rPr lang="en-US"/>
              <a:t>Click to edit Master title style</a:t>
            </a:r>
          </a:p>
        </p:txBody>
      </p:sp>
    </p:spTree>
    <p:extLst>
      <p:ext uri="{BB962C8B-B14F-4D97-AF65-F5344CB8AC3E}">
        <p14:creationId xmlns:p14="http://schemas.microsoft.com/office/powerpoint/2010/main" val="7042414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Pentagon 5"/>
          <p:cNvSpPr/>
          <p:nvPr userDrawn="1"/>
        </p:nvSpPr>
        <p:spPr>
          <a:xfrm rot="10800000">
            <a:off x="11464428" y="510908"/>
            <a:ext cx="727571" cy="44343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Slide Number Placeholder 4"/>
          <p:cNvSpPr>
            <a:spLocks noGrp="1"/>
          </p:cNvSpPr>
          <p:nvPr>
            <p:ph type="sldNum" sz="quarter" idx="12"/>
          </p:nvPr>
        </p:nvSpPr>
        <p:spPr>
          <a:xfrm>
            <a:off x="11633811" y="545146"/>
            <a:ext cx="425067" cy="365125"/>
          </a:xfrm>
          <a:prstGeom prst="rect">
            <a:avLst/>
          </a:prstGeom>
        </p:spPr>
        <p:txBody>
          <a:bodyPr/>
          <a:lstStyle>
            <a:lvl1pPr algn="r">
              <a:defRPr b="1">
                <a:solidFill>
                  <a:schemeClr val="bg1"/>
                </a:solidFill>
              </a:defRPr>
            </a:lvl1pPr>
          </a:lstStyle>
          <a:p>
            <a:fld id="{06BF0A5B-CA18-47D2-801E-5D97420A52F4}" type="slidenum">
              <a:rPr lang="id-ID" smtClean="0"/>
              <a:pPr/>
              <a:t>‹#›</a:t>
            </a:fld>
            <a:endParaRPr lang="id-ID" dirty="0"/>
          </a:p>
        </p:txBody>
      </p:sp>
      <p:sp>
        <p:nvSpPr>
          <p:cNvPr id="7" name="Picture Placeholder 6"/>
          <p:cNvSpPr>
            <a:spLocks noGrp="1"/>
          </p:cNvSpPr>
          <p:nvPr>
            <p:ph type="pic" sz="quarter" idx="13"/>
          </p:nvPr>
        </p:nvSpPr>
        <p:spPr>
          <a:xfrm>
            <a:off x="0" y="1989138"/>
            <a:ext cx="12192000" cy="2887662"/>
          </a:xfrm>
        </p:spPr>
        <p:txBody>
          <a:bodyPr/>
          <a:lstStyle/>
          <a:p>
            <a:endParaRPr lang="id-ID"/>
          </a:p>
        </p:txBody>
      </p:sp>
    </p:spTree>
    <p:extLst>
      <p:ext uri="{BB962C8B-B14F-4D97-AF65-F5344CB8AC3E}">
        <p14:creationId xmlns:p14="http://schemas.microsoft.com/office/powerpoint/2010/main" val="7754779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7" name="Pentagon 6"/>
          <p:cNvSpPr/>
          <p:nvPr userDrawn="1"/>
        </p:nvSpPr>
        <p:spPr>
          <a:xfrm rot="10800000">
            <a:off x="11464428" y="510908"/>
            <a:ext cx="727571" cy="44343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Slide Number Placeholder 4"/>
          <p:cNvSpPr>
            <a:spLocks noGrp="1"/>
          </p:cNvSpPr>
          <p:nvPr>
            <p:ph type="sldNum" sz="quarter" idx="12"/>
          </p:nvPr>
        </p:nvSpPr>
        <p:spPr>
          <a:xfrm>
            <a:off x="11393719" y="545146"/>
            <a:ext cx="648000" cy="365125"/>
          </a:xfrm>
          <a:prstGeom prst="rect">
            <a:avLst/>
          </a:prstGeom>
        </p:spPr>
        <p:txBody>
          <a:bodyPr/>
          <a:lstStyle>
            <a:lvl1pPr algn="r">
              <a:defRPr sz="1800" b="1">
                <a:solidFill>
                  <a:schemeClr val="bg1"/>
                </a:solidFill>
              </a:defRPr>
            </a:lvl1pPr>
          </a:lstStyle>
          <a:p>
            <a:fld id="{06BF0A5B-CA18-47D2-801E-5D97420A52F4}" type="slidenum">
              <a:rPr lang="id-ID" smtClean="0"/>
              <a:pPr/>
              <a:t>‹#›</a:t>
            </a:fld>
            <a:endParaRPr lang="id-ID" dirty="0"/>
          </a:p>
        </p:txBody>
      </p:sp>
      <p:sp>
        <p:nvSpPr>
          <p:cNvPr id="3" name="Picture Placeholder 2"/>
          <p:cNvSpPr>
            <a:spLocks noGrp="1"/>
          </p:cNvSpPr>
          <p:nvPr>
            <p:ph type="pic" sz="quarter" idx="13"/>
          </p:nvPr>
        </p:nvSpPr>
        <p:spPr>
          <a:xfrm>
            <a:off x="1266358" y="1561903"/>
            <a:ext cx="1800000" cy="1800000"/>
          </a:xfrm>
          <a:prstGeom prst="diamond">
            <a:avLst/>
          </a:prstGeom>
        </p:spPr>
        <p:txBody>
          <a:bodyPr>
            <a:normAutofit/>
          </a:bodyPr>
          <a:lstStyle>
            <a:lvl1pPr>
              <a:defRPr sz="1600"/>
            </a:lvl1pPr>
          </a:lstStyle>
          <a:p>
            <a:endParaRPr lang="id-ID" dirty="0"/>
          </a:p>
        </p:txBody>
      </p:sp>
      <p:sp>
        <p:nvSpPr>
          <p:cNvPr id="6" name="Picture Placeholder 2"/>
          <p:cNvSpPr>
            <a:spLocks noGrp="1"/>
          </p:cNvSpPr>
          <p:nvPr>
            <p:ph type="pic" sz="quarter" idx="14"/>
          </p:nvPr>
        </p:nvSpPr>
        <p:spPr>
          <a:xfrm>
            <a:off x="3852802" y="1561903"/>
            <a:ext cx="1800000" cy="1800000"/>
          </a:xfrm>
          <a:prstGeom prst="diamond">
            <a:avLst/>
          </a:prstGeom>
        </p:spPr>
        <p:txBody>
          <a:bodyPr>
            <a:normAutofit/>
          </a:bodyPr>
          <a:lstStyle>
            <a:lvl1pPr>
              <a:defRPr sz="1600"/>
            </a:lvl1pPr>
          </a:lstStyle>
          <a:p>
            <a:endParaRPr lang="id-ID" dirty="0"/>
          </a:p>
        </p:txBody>
      </p:sp>
      <p:sp>
        <p:nvSpPr>
          <p:cNvPr id="9" name="Picture Placeholder 2"/>
          <p:cNvSpPr>
            <a:spLocks noGrp="1"/>
          </p:cNvSpPr>
          <p:nvPr>
            <p:ph type="pic" sz="quarter" idx="15"/>
          </p:nvPr>
        </p:nvSpPr>
        <p:spPr>
          <a:xfrm>
            <a:off x="6593327" y="1561903"/>
            <a:ext cx="1800000" cy="1800000"/>
          </a:xfrm>
          <a:prstGeom prst="diamond">
            <a:avLst/>
          </a:prstGeom>
        </p:spPr>
        <p:txBody>
          <a:bodyPr>
            <a:normAutofit/>
          </a:bodyPr>
          <a:lstStyle>
            <a:lvl1pPr>
              <a:defRPr sz="1600"/>
            </a:lvl1pPr>
          </a:lstStyle>
          <a:p>
            <a:endParaRPr lang="id-ID" dirty="0"/>
          </a:p>
        </p:txBody>
      </p:sp>
      <p:sp>
        <p:nvSpPr>
          <p:cNvPr id="10" name="Picture Placeholder 2"/>
          <p:cNvSpPr>
            <a:spLocks noGrp="1"/>
          </p:cNvSpPr>
          <p:nvPr>
            <p:ph type="pic" sz="quarter" idx="16"/>
          </p:nvPr>
        </p:nvSpPr>
        <p:spPr>
          <a:xfrm>
            <a:off x="9263512" y="1561903"/>
            <a:ext cx="1800000" cy="1800000"/>
          </a:xfrm>
          <a:prstGeom prst="diamond">
            <a:avLst/>
          </a:prstGeom>
        </p:spPr>
        <p:txBody>
          <a:bodyPr>
            <a:normAutofit/>
          </a:bodyPr>
          <a:lstStyle>
            <a:lvl1pPr>
              <a:defRPr sz="1600"/>
            </a:lvl1pPr>
          </a:lstStyle>
          <a:p>
            <a:endParaRPr lang="id-ID" dirty="0"/>
          </a:p>
        </p:txBody>
      </p:sp>
      <p:sp>
        <p:nvSpPr>
          <p:cNvPr id="11" name="Picture Placeholder 2"/>
          <p:cNvSpPr>
            <a:spLocks noGrp="1"/>
          </p:cNvSpPr>
          <p:nvPr>
            <p:ph type="pic" sz="quarter" idx="17"/>
          </p:nvPr>
        </p:nvSpPr>
        <p:spPr>
          <a:xfrm>
            <a:off x="1266358" y="4028900"/>
            <a:ext cx="1800000" cy="1800000"/>
          </a:xfrm>
          <a:prstGeom prst="diamond">
            <a:avLst/>
          </a:prstGeom>
        </p:spPr>
        <p:txBody>
          <a:bodyPr>
            <a:normAutofit/>
          </a:bodyPr>
          <a:lstStyle>
            <a:lvl1pPr>
              <a:defRPr sz="1600"/>
            </a:lvl1pPr>
          </a:lstStyle>
          <a:p>
            <a:endParaRPr lang="id-ID" dirty="0"/>
          </a:p>
        </p:txBody>
      </p:sp>
      <p:sp>
        <p:nvSpPr>
          <p:cNvPr id="12" name="Picture Placeholder 2"/>
          <p:cNvSpPr>
            <a:spLocks noGrp="1"/>
          </p:cNvSpPr>
          <p:nvPr>
            <p:ph type="pic" sz="quarter" idx="18"/>
          </p:nvPr>
        </p:nvSpPr>
        <p:spPr>
          <a:xfrm>
            <a:off x="3852802" y="4028900"/>
            <a:ext cx="1800000" cy="1800000"/>
          </a:xfrm>
          <a:prstGeom prst="diamond">
            <a:avLst/>
          </a:prstGeom>
        </p:spPr>
        <p:txBody>
          <a:bodyPr>
            <a:normAutofit/>
          </a:bodyPr>
          <a:lstStyle>
            <a:lvl1pPr>
              <a:defRPr sz="1600"/>
            </a:lvl1pPr>
          </a:lstStyle>
          <a:p>
            <a:endParaRPr lang="id-ID" dirty="0"/>
          </a:p>
        </p:txBody>
      </p:sp>
      <p:sp>
        <p:nvSpPr>
          <p:cNvPr id="13" name="Picture Placeholder 2"/>
          <p:cNvSpPr>
            <a:spLocks noGrp="1"/>
          </p:cNvSpPr>
          <p:nvPr>
            <p:ph type="pic" sz="quarter" idx="19"/>
          </p:nvPr>
        </p:nvSpPr>
        <p:spPr>
          <a:xfrm>
            <a:off x="6593327" y="4028900"/>
            <a:ext cx="1800000" cy="1800000"/>
          </a:xfrm>
          <a:prstGeom prst="diamond">
            <a:avLst/>
          </a:prstGeom>
        </p:spPr>
        <p:txBody>
          <a:bodyPr>
            <a:normAutofit/>
          </a:bodyPr>
          <a:lstStyle>
            <a:lvl1pPr>
              <a:defRPr sz="1600"/>
            </a:lvl1pPr>
          </a:lstStyle>
          <a:p>
            <a:endParaRPr lang="id-ID" dirty="0"/>
          </a:p>
        </p:txBody>
      </p:sp>
      <p:sp>
        <p:nvSpPr>
          <p:cNvPr id="14" name="Picture Placeholder 2"/>
          <p:cNvSpPr>
            <a:spLocks noGrp="1"/>
          </p:cNvSpPr>
          <p:nvPr>
            <p:ph type="pic" sz="quarter" idx="20"/>
          </p:nvPr>
        </p:nvSpPr>
        <p:spPr>
          <a:xfrm>
            <a:off x="9263512" y="4028900"/>
            <a:ext cx="1800000" cy="1800000"/>
          </a:xfrm>
          <a:prstGeom prst="diamond">
            <a:avLst/>
          </a:prstGeom>
        </p:spPr>
        <p:txBody>
          <a:bodyPr>
            <a:normAutofit/>
          </a:bodyPr>
          <a:lstStyle>
            <a:lvl1pPr>
              <a:defRPr sz="1600"/>
            </a:lvl1pPr>
          </a:lstStyle>
          <a:p>
            <a:endParaRPr lang="id-ID" dirty="0"/>
          </a:p>
        </p:txBody>
      </p:sp>
    </p:spTree>
    <p:extLst>
      <p:ext uri="{BB962C8B-B14F-4D97-AF65-F5344CB8AC3E}">
        <p14:creationId xmlns:p14="http://schemas.microsoft.com/office/powerpoint/2010/main" val="4240400463"/>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9_Custom Layout">
    <p:spTree>
      <p:nvGrpSpPr>
        <p:cNvPr id="1" name=""/>
        <p:cNvGrpSpPr/>
        <p:nvPr/>
      </p:nvGrpSpPr>
      <p:grpSpPr>
        <a:xfrm>
          <a:off x="0" y="0"/>
          <a:ext cx="0" cy="0"/>
          <a:chOff x="0" y="0"/>
          <a:chExt cx="0" cy="0"/>
        </a:xfrm>
      </p:grpSpPr>
      <p:sp>
        <p:nvSpPr>
          <p:cNvPr id="7" name="Pentagon 6"/>
          <p:cNvSpPr/>
          <p:nvPr userDrawn="1"/>
        </p:nvSpPr>
        <p:spPr>
          <a:xfrm rot="10800000">
            <a:off x="11464428" y="510908"/>
            <a:ext cx="727571" cy="44343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Slide Number Placeholder 4"/>
          <p:cNvSpPr>
            <a:spLocks noGrp="1"/>
          </p:cNvSpPr>
          <p:nvPr>
            <p:ph type="sldNum" sz="quarter" idx="12"/>
          </p:nvPr>
        </p:nvSpPr>
        <p:spPr>
          <a:xfrm>
            <a:off x="11393719" y="545146"/>
            <a:ext cx="648000" cy="365125"/>
          </a:xfrm>
          <a:prstGeom prst="rect">
            <a:avLst/>
          </a:prstGeom>
        </p:spPr>
        <p:txBody>
          <a:bodyPr/>
          <a:lstStyle>
            <a:lvl1pPr algn="r">
              <a:defRPr sz="1800" b="1">
                <a:solidFill>
                  <a:schemeClr val="bg1"/>
                </a:solidFill>
              </a:defRPr>
            </a:lvl1pPr>
          </a:lstStyle>
          <a:p>
            <a:fld id="{06BF0A5B-CA18-47D2-801E-5D97420A52F4}" type="slidenum">
              <a:rPr lang="id-ID" smtClean="0"/>
              <a:pPr/>
              <a:t>‹#›</a:t>
            </a:fld>
            <a:endParaRPr lang="id-ID" dirty="0"/>
          </a:p>
        </p:txBody>
      </p:sp>
      <p:sp>
        <p:nvSpPr>
          <p:cNvPr id="15" name="Picture Placeholder 2"/>
          <p:cNvSpPr>
            <a:spLocks noGrp="1"/>
          </p:cNvSpPr>
          <p:nvPr>
            <p:ph type="pic" sz="quarter" idx="10"/>
          </p:nvPr>
        </p:nvSpPr>
        <p:spPr>
          <a:xfrm>
            <a:off x="1222375" y="1623695"/>
            <a:ext cx="3106738" cy="2016211"/>
          </a:xfrm>
        </p:spPr>
        <p:txBody>
          <a:bodyPr>
            <a:normAutofit/>
          </a:bodyPr>
          <a:lstStyle>
            <a:lvl1pPr>
              <a:defRPr sz="1800">
                <a:solidFill>
                  <a:schemeClr val="tx2"/>
                </a:solidFill>
              </a:defRPr>
            </a:lvl1pPr>
          </a:lstStyle>
          <a:p>
            <a:endParaRPr lang="id-ID"/>
          </a:p>
        </p:txBody>
      </p:sp>
      <p:sp>
        <p:nvSpPr>
          <p:cNvPr id="16" name="Picture Placeholder 2"/>
          <p:cNvSpPr>
            <a:spLocks noGrp="1"/>
          </p:cNvSpPr>
          <p:nvPr>
            <p:ph type="pic" sz="quarter" idx="11"/>
          </p:nvPr>
        </p:nvSpPr>
        <p:spPr>
          <a:xfrm>
            <a:off x="4533786" y="1623695"/>
            <a:ext cx="3106738" cy="2016211"/>
          </a:xfrm>
        </p:spPr>
        <p:txBody>
          <a:bodyPr>
            <a:normAutofit/>
          </a:bodyPr>
          <a:lstStyle>
            <a:lvl1pPr>
              <a:defRPr sz="1800">
                <a:solidFill>
                  <a:schemeClr val="tx2"/>
                </a:solidFill>
              </a:defRPr>
            </a:lvl1pPr>
          </a:lstStyle>
          <a:p>
            <a:endParaRPr lang="id-ID"/>
          </a:p>
        </p:txBody>
      </p:sp>
      <p:sp>
        <p:nvSpPr>
          <p:cNvPr id="17" name="Picture Placeholder 2"/>
          <p:cNvSpPr>
            <a:spLocks noGrp="1"/>
          </p:cNvSpPr>
          <p:nvPr>
            <p:ph type="pic" sz="quarter" idx="13"/>
          </p:nvPr>
        </p:nvSpPr>
        <p:spPr>
          <a:xfrm>
            <a:off x="7858048" y="1623695"/>
            <a:ext cx="3106738" cy="2016211"/>
          </a:xfrm>
        </p:spPr>
        <p:txBody>
          <a:bodyPr>
            <a:normAutofit/>
          </a:bodyPr>
          <a:lstStyle>
            <a:lvl1pPr>
              <a:defRPr sz="1800">
                <a:solidFill>
                  <a:schemeClr val="tx2"/>
                </a:solidFill>
              </a:defRPr>
            </a:lvl1pPr>
          </a:lstStyle>
          <a:p>
            <a:endParaRPr lang="id-ID"/>
          </a:p>
        </p:txBody>
      </p:sp>
      <p:sp>
        <p:nvSpPr>
          <p:cNvPr id="18" name="Picture Placeholder 2"/>
          <p:cNvSpPr>
            <a:spLocks noGrp="1"/>
          </p:cNvSpPr>
          <p:nvPr>
            <p:ph type="pic" sz="quarter" idx="14"/>
          </p:nvPr>
        </p:nvSpPr>
        <p:spPr>
          <a:xfrm>
            <a:off x="1222375" y="3855609"/>
            <a:ext cx="3106738" cy="2016211"/>
          </a:xfrm>
        </p:spPr>
        <p:txBody>
          <a:bodyPr>
            <a:normAutofit/>
          </a:bodyPr>
          <a:lstStyle>
            <a:lvl1pPr>
              <a:defRPr sz="1800">
                <a:solidFill>
                  <a:schemeClr val="tx2"/>
                </a:solidFill>
              </a:defRPr>
            </a:lvl1pPr>
          </a:lstStyle>
          <a:p>
            <a:endParaRPr lang="id-ID"/>
          </a:p>
        </p:txBody>
      </p:sp>
      <p:sp>
        <p:nvSpPr>
          <p:cNvPr id="19" name="Picture Placeholder 2"/>
          <p:cNvSpPr>
            <a:spLocks noGrp="1"/>
          </p:cNvSpPr>
          <p:nvPr>
            <p:ph type="pic" sz="quarter" idx="15"/>
          </p:nvPr>
        </p:nvSpPr>
        <p:spPr>
          <a:xfrm>
            <a:off x="4533786" y="3855609"/>
            <a:ext cx="3106738" cy="2016211"/>
          </a:xfrm>
        </p:spPr>
        <p:txBody>
          <a:bodyPr>
            <a:normAutofit/>
          </a:bodyPr>
          <a:lstStyle>
            <a:lvl1pPr>
              <a:defRPr sz="1800">
                <a:solidFill>
                  <a:schemeClr val="tx2"/>
                </a:solidFill>
              </a:defRPr>
            </a:lvl1pPr>
          </a:lstStyle>
          <a:p>
            <a:endParaRPr lang="id-ID"/>
          </a:p>
        </p:txBody>
      </p:sp>
      <p:sp>
        <p:nvSpPr>
          <p:cNvPr id="20" name="Picture Placeholder 2"/>
          <p:cNvSpPr>
            <a:spLocks noGrp="1"/>
          </p:cNvSpPr>
          <p:nvPr>
            <p:ph type="pic" sz="quarter" idx="16"/>
          </p:nvPr>
        </p:nvSpPr>
        <p:spPr>
          <a:xfrm>
            <a:off x="7858048" y="3855609"/>
            <a:ext cx="3106738" cy="2016211"/>
          </a:xfrm>
        </p:spPr>
        <p:txBody>
          <a:bodyPr>
            <a:normAutofit/>
          </a:bodyPr>
          <a:lstStyle>
            <a:lvl1pPr>
              <a:defRPr sz="1800">
                <a:solidFill>
                  <a:schemeClr val="tx2"/>
                </a:solidFill>
              </a:defRPr>
            </a:lvl1pPr>
          </a:lstStyle>
          <a:p>
            <a:endParaRPr lang="id-ID"/>
          </a:p>
        </p:txBody>
      </p:sp>
    </p:spTree>
    <p:extLst>
      <p:ext uri="{BB962C8B-B14F-4D97-AF65-F5344CB8AC3E}">
        <p14:creationId xmlns:p14="http://schemas.microsoft.com/office/powerpoint/2010/main" val="1355601476"/>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52_Custom Layout">
    <p:spTree>
      <p:nvGrpSpPr>
        <p:cNvPr id="1" name=""/>
        <p:cNvGrpSpPr/>
        <p:nvPr/>
      </p:nvGrpSpPr>
      <p:grpSpPr>
        <a:xfrm>
          <a:off x="0" y="0"/>
          <a:ext cx="0" cy="0"/>
          <a:chOff x="0" y="0"/>
          <a:chExt cx="0" cy="0"/>
        </a:xfrm>
      </p:grpSpPr>
      <p:sp>
        <p:nvSpPr>
          <p:cNvPr id="7" name="Pentagon 6"/>
          <p:cNvSpPr/>
          <p:nvPr userDrawn="1"/>
        </p:nvSpPr>
        <p:spPr>
          <a:xfrm rot="10800000">
            <a:off x="11464428" y="510908"/>
            <a:ext cx="727571" cy="443430"/>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Slide Number Placeholder 4"/>
          <p:cNvSpPr>
            <a:spLocks noGrp="1"/>
          </p:cNvSpPr>
          <p:nvPr>
            <p:ph type="sldNum" sz="quarter" idx="12"/>
          </p:nvPr>
        </p:nvSpPr>
        <p:spPr>
          <a:xfrm>
            <a:off x="11393719" y="545146"/>
            <a:ext cx="648000" cy="365125"/>
          </a:xfrm>
          <a:prstGeom prst="rect">
            <a:avLst/>
          </a:prstGeom>
        </p:spPr>
        <p:txBody>
          <a:bodyPr/>
          <a:lstStyle>
            <a:lvl1pPr algn="r">
              <a:defRPr sz="1800" b="1">
                <a:solidFill>
                  <a:schemeClr val="bg1"/>
                </a:solidFill>
              </a:defRPr>
            </a:lvl1pPr>
          </a:lstStyle>
          <a:p>
            <a:fld id="{06BF0A5B-CA18-47D2-801E-5D97420A52F4}" type="slidenum">
              <a:rPr lang="id-ID" smtClean="0"/>
              <a:pPr/>
              <a:t>‹#›</a:t>
            </a:fld>
            <a:endParaRPr lang="id-ID" dirty="0"/>
          </a:p>
        </p:txBody>
      </p:sp>
      <p:sp>
        <p:nvSpPr>
          <p:cNvPr id="15" name="Picture Placeholder 2"/>
          <p:cNvSpPr>
            <a:spLocks noGrp="1"/>
          </p:cNvSpPr>
          <p:nvPr>
            <p:ph type="pic" sz="quarter" idx="10"/>
          </p:nvPr>
        </p:nvSpPr>
        <p:spPr>
          <a:xfrm>
            <a:off x="1222375" y="1623695"/>
            <a:ext cx="3106738" cy="2016211"/>
          </a:xfrm>
        </p:spPr>
        <p:txBody>
          <a:bodyPr>
            <a:normAutofit/>
          </a:bodyPr>
          <a:lstStyle>
            <a:lvl1pPr>
              <a:defRPr sz="1800">
                <a:solidFill>
                  <a:schemeClr val="tx2"/>
                </a:solidFill>
              </a:defRPr>
            </a:lvl1pPr>
          </a:lstStyle>
          <a:p>
            <a:endParaRPr lang="id-ID"/>
          </a:p>
        </p:txBody>
      </p:sp>
      <p:sp>
        <p:nvSpPr>
          <p:cNvPr id="16" name="Picture Placeholder 2"/>
          <p:cNvSpPr>
            <a:spLocks noGrp="1"/>
          </p:cNvSpPr>
          <p:nvPr>
            <p:ph type="pic" sz="quarter" idx="11"/>
          </p:nvPr>
        </p:nvSpPr>
        <p:spPr>
          <a:xfrm>
            <a:off x="4533786" y="1623695"/>
            <a:ext cx="3106738" cy="2016211"/>
          </a:xfrm>
        </p:spPr>
        <p:txBody>
          <a:bodyPr>
            <a:normAutofit/>
          </a:bodyPr>
          <a:lstStyle>
            <a:lvl1pPr>
              <a:defRPr sz="1800">
                <a:solidFill>
                  <a:schemeClr val="tx2"/>
                </a:solidFill>
              </a:defRPr>
            </a:lvl1pPr>
          </a:lstStyle>
          <a:p>
            <a:endParaRPr lang="id-ID"/>
          </a:p>
        </p:txBody>
      </p:sp>
      <p:sp>
        <p:nvSpPr>
          <p:cNvPr id="17" name="Picture Placeholder 2"/>
          <p:cNvSpPr>
            <a:spLocks noGrp="1"/>
          </p:cNvSpPr>
          <p:nvPr>
            <p:ph type="pic" sz="quarter" idx="13"/>
          </p:nvPr>
        </p:nvSpPr>
        <p:spPr>
          <a:xfrm>
            <a:off x="7858048" y="1623695"/>
            <a:ext cx="3106738" cy="2016211"/>
          </a:xfrm>
        </p:spPr>
        <p:txBody>
          <a:bodyPr>
            <a:normAutofit/>
          </a:bodyPr>
          <a:lstStyle>
            <a:lvl1pPr>
              <a:defRPr sz="1800">
                <a:solidFill>
                  <a:schemeClr val="tx2"/>
                </a:solidFill>
              </a:defRPr>
            </a:lvl1pPr>
          </a:lstStyle>
          <a:p>
            <a:endParaRPr lang="id-ID"/>
          </a:p>
        </p:txBody>
      </p:sp>
      <p:sp>
        <p:nvSpPr>
          <p:cNvPr id="18" name="Picture Placeholder 2"/>
          <p:cNvSpPr>
            <a:spLocks noGrp="1"/>
          </p:cNvSpPr>
          <p:nvPr>
            <p:ph type="pic" sz="quarter" idx="14"/>
          </p:nvPr>
        </p:nvSpPr>
        <p:spPr>
          <a:xfrm>
            <a:off x="1222375" y="3855609"/>
            <a:ext cx="3106738" cy="2016211"/>
          </a:xfrm>
        </p:spPr>
        <p:txBody>
          <a:bodyPr>
            <a:normAutofit/>
          </a:bodyPr>
          <a:lstStyle>
            <a:lvl1pPr>
              <a:defRPr sz="1800">
                <a:solidFill>
                  <a:schemeClr val="tx2"/>
                </a:solidFill>
              </a:defRPr>
            </a:lvl1pPr>
          </a:lstStyle>
          <a:p>
            <a:endParaRPr lang="id-ID"/>
          </a:p>
        </p:txBody>
      </p:sp>
      <p:sp>
        <p:nvSpPr>
          <p:cNvPr id="19" name="Picture Placeholder 2"/>
          <p:cNvSpPr>
            <a:spLocks noGrp="1"/>
          </p:cNvSpPr>
          <p:nvPr>
            <p:ph type="pic" sz="quarter" idx="15"/>
          </p:nvPr>
        </p:nvSpPr>
        <p:spPr>
          <a:xfrm>
            <a:off x="4533786" y="3855609"/>
            <a:ext cx="3106738" cy="2016211"/>
          </a:xfrm>
        </p:spPr>
        <p:txBody>
          <a:bodyPr>
            <a:normAutofit/>
          </a:bodyPr>
          <a:lstStyle>
            <a:lvl1pPr>
              <a:defRPr sz="1800">
                <a:solidFill>
                  <a:schemeClr val="tx2"/>
                </a:solidFill>
              </a:defRPr>
            </a:lvl1pPr>
          </a:lstStyle>
          <a:p>
            <a:endParaRPr lang="id-ID"/>
          </a:p>
        </p:txBody>
      </p:sp>
      <p:sp>
        <p:nvSpPr>
          <p:cNvPr id="20" name="Picture Placeholder 2"/>
          <p:cNvSpPr>
            <a:spLocks noGrp="1"/>
          </p:cNvSpPr>
          <p:nvPr>
            <p:ph type="pic" sz="quarter" idx="16"/>
          </p:nvPr>
        </p:nvSpPr>
        <p:spPr>
          <a:xfrm>
            <a:off x="7858048" y="3855609"/>
            <a:ext cx="3106738" cy="2016211"/>
          </a:xfrm>
        </p:spPr>
        <p:txBody>
          <a:bodyPr>
            <a:normAutofit/>
          </a:bodyPr>
          <a:lstStyle>
            <a:lvl1pPr>
              <a:defRPr sz="1800">
                <a:solidFill>
                  <a:schemeClr val="tx2"/>
                </a:solidFill>
              </a:defRPr>
            </a:lvl1pPr>
          </a:lstStyle>
          <a:p>
            <a:endParaRPr lang="id-ID"/>
          </a:p>
        </p:txBody>
      </p:sp>
    </p:spTree>
    <p:extLst>
      <p:ext uri="{BB962C8B-B14F-4D97-AF65-F5344CB8AC3E}">
        <p14:creationId xmlns:p14="http://schemas.microsoft.com/office/powerpoint/2010/main" val="4254419296"/>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1_Custom Layout">
    <p:spTree>
      <p:nvGrpSpPr>
        <p:cNvPr id="1" name=""/>
        <p:cNvGrpSpPr/>
        <p:nvPr/>
      </p:nvGrpSpPr>
      <p:grpSpPr>
        <a:xfrm>
          <a:off x="0" y="0"/>
          <a:ext cx="0" cy="0"/>
          <a:chOff x="0" y="0"/>
          <a:chExt cx="0" cy="0"/>
        </a:xfrm>
      </p:grpSpPr>
      <p:sp>
        <p:nvSpPr>
          <p:cNvPr id="7" name="Pentagon 6"/>
          <p:cNvSpPr/>
          <p:nvPr userDrawn="1"/>
        </p:nvSpPr>
        <p:spPr>
          <a:xfrm rot="10800000">
            <a:off x="11464428" y="510908"/>
            <a:ext cx="727571" cy="44343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Slide Number Placeholder 4"/>
          <p:cNvSpPr>
            <a:spLocks noGrp="1"/>
          </p:cNvSpPr>
          <p:nvPr>
            <p:ph type="sldNum" sz="quarter" idx="12"/>
          </p:nvPr>
        </p:nvSpPr>
        <p:spPr>
          <a:xfrm>
            <a:off x="11393719" y="545146"/>
            <a:ext cx="648000" cy="365125"/>
          </a:xfrm>
          <a:prstGeom prst="rect">
            <a:avLst/>
          </a:prstGeom>
        </p:spPr>
        <p:txBody>
          <a:bodyPr/>
          <a:lstStyle>
            <a:lvl1pPr algn="r">
              <a:defRPr sz="1800" b="1">
                <a:solidFill>
                  <a:schemeClr val="bg1"/>
                </a:solidFill>
              </a:defRPr>
            </a:lvl1pPr>
          </a:lstStyle>
          <a:p>
            <a:fld id="{06BF0A5B-CA18-47D2-801E-5D97420A52F4}" type="slidenum">
              <a:rPr lang="id-ID" smtClean="0"/>
              <a:pPr/>
              <a:t>‹#›</a:t>
            </a:fld>
            <a:endParaRPr lang="id-ID" dirty="0"/>
          </a:p>
        </p:txBody>
      </p:sp>
      <p:sp>
        <p:nvSpPr>
          <p:cNvPr id="10" name="Picture Placeholder 14"/>
          <p:cNvSpPr>
            <a:spLocks noGrp="1"/>
          </p:cNvSpPr>
          <p:nvPr>
            <p:ph type="pic" sz="quarter" idx="10"/>
          </p:nvPr>
        </p:nvSpPr>
        <p:spPr>
          <a:xfrm>
            <a:off x="1192213" y="1998133"/>
            <a:ext cx="3206750" cy="3293005"/>
          </a:xfrm>
        </p:spPr>
        <p:txBody>
          <a:bodyPr>
            <a:normAutofit/>
          </a:bodyPr>
          <a:lstStyle>
            <a:lvl1pPr>
              <a:defRPr sz="1600">
                <a:solidFill>
                  <a:schemeClr val="tx2"/>
                </a:solidFill>
              </a:defRPr>
            </a:lvl1pPr>
          </a:lstStyle>
          <a:p>
            <a:endParaRPr lang="id-ID"/>
          </a:p>
        </p:txBody>
      </p:sp>
      <p:sp>
        <p:nvSpPr>
          <p:cNvPr id="11" name="Picture Placeholder 14"/>
          <p:cNvSpPr>
            <a:spLocks noGrp="1"/>
          </p:cNvSpPr>
          <p:nvPr>
            <p:ph type="pic" sz="quarter" idx="11"/>
          </p:nvPr>
        </p:nvSpPr>
        <p:spPr>
          <a:xfrm>
            <a:off x="4487822" y="1998133"/>
            <a:ext cx="3206750" cy="3293005"/>
          </a:xfrm>
        </p:spPr>
        <p:txBody>
          <a:bodyPr>
            <a:normAutofit/>
          </a:bodyPr>
          <a:lstStyle>
            <a:lvl1pPr>
              <a:defRPr sz="1600">
                <a:solidFill>
                  <a:schemeClr val="tx2"/>
                </a:solidFill>
              </a:defRPr>
            </a:lvl1pPr>
          </a:lstStyle>
          <a:p>
            <a:endParaRPr lang="id-ID"/>
          </a:p>
        </p:txBody>
      </p:sp>
      <p:sp>
        <p:nvSpPr>
          <p:cNvPr id="12" name="Picture Placeholder 14"/>
          <p:cNvSpPr>
            <a:spLocks noGrp="1"/>
          </p:cNvSpPr>
          <p:nvPr>
            <p:ph type="pic" sz="quarter" idx="13"/>
          </p:nvPr>
        </p:nvSpPr>
        <p:spPr>
          <a:xfrm>
            <a:off x="7809924" y="1998133"/>
            <a:ext cx="3206750" cy="3293005"/>
          </a:xfrm>
        </p:spPr>
        <p:txBody>
          <a:bodyPr>
            <a:normAutofit/>
          </a:bodyPr>
          <a:lstStyle>
            <a:lvl1pPr>
              <a:defRPr sz="1600">
                <a:solidFill>
                  <a:schemeClr val="tx2"/>
                </a:solidFill>
              </a:defRPr>
            </a:lvl1pPr>
          </a:lstStyle>
          <a:p>
            <a:endParaRPr lang="id-ID"/>
          </a:p>
        </p:txBody>
      </p:sp>
    </p:spTree>
    <p:extLst>
      <p:ext uri="{BB962C8B-B14F-4D97-AF65-F5344CB8AC3E}">
        <p14:creationId xmlns:p14="http://schemas.microsoft.com/office/powerpoint/2010/main" val="2223584793"/>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3_Custom Layout">
    <p:spTree>
      <p:nvGrpSpPr>
        <p:cNvPr id="1" name=""/>
        <p:cNvGrpSpPr/>
        <p:nvPr/>
      </p:nvGrpSpPr>
      <p:grpSpPr>
        <a:xfrm>
          <a:off x="0" y="0"/>
          <a:ext cx="0" cy="0"/>
          <a:chOff x="0" y="0"/>
          <a:chExt cx="0" cy="0"/>
        </a:xfrm>
      </p:grpSpPr>
      <p:sp>
        <p:nvSpPr>
          <p:cNvPr id="7" name="Pentagon 6"/>
          <p:cNvSpPr/>
          <p:nvPr userDrawn="1"/>
        </p:nvSpPr>
        <p:spPr>
          <a:xfrm rot="10800000">
            <a:off x="11464428" y="510908"/>
            <a:ext cx="727571" cy="443430"/>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Slide Number Placeholder 4"/>
          <p:cNvSpPr>
            <a:spLocks noGrp="1"/>
          </p:cNvSpPr>
          <p:nvPr>
            <p:ph type="sldNum" sz="quarter" idx="12"/>
          </p:nvPr>
        </p:nvSpPr>
        <p:spPr>
          <a:xfrm>
            <a:off x="11393719" y="545146"/>
            <a:ext cx="648000" cy="365125"/>
          </a:xfrm>
          <a:prstGeom prst="rect">
            <a:avLst/>
          </a:prstGeom>
        </p:spPr>
        <p:txBody>
          <a:bodyPr/>
          <a:lstStyle>
            <a:lvl1pPr algn="r">
              <a:defRPr sz="1800" b="1">
                <a:solidFill>
                  <a:schemeClr val="bg1"/>
                </a:solidFill>
              </a:defRPr>
            </a:lvl1pPr>
          </a:lstStyle>
          <a:p>
            <a:fld id="{06BF0A5B-CA18-47D2-801E-5D97420A52F4}" type="slidenum">
              <a:rPr lang="id-ID" smtClean="0"/>
              <a:pPr/>
              <a:t>‹#›</a:t>
            </a:fld>
            <a:endParaRPr lang="id-ID" dirty="0"/>
          </a:p>
        </p:txBody>
      </p:sp>
      <p:sp>
        <p:nvSpPr>
          <p:cNvPr id="10" name="Picture Placeholder 14"/>
          <p:cNvSpPr>
            <a:spLocks noGrp="1"/>
          </p:cNvSpPr>
          <p:nvPr>
            <p:ph type="pic" sz="quarter" idx="10"/>
          </p:nvPr>
        </p:nvSpPr>
        <p:spPr>
          <a:xfrm>
            <a:off x="1192213" y="1998133"/>
            <a:ext cx="3206750" cy="3293005"/>
          </a:xfrm>
        </p:spPr>
        <p:txBody>
          <a:bodyPr>
            <a:normAutofit/>
          </a:bodyPr>
          <a:lstStyle>
            <a:lvl1pPr>
              <a:defRPr sz="1600">
                <a:solidFill>
                  <a:schemeClr val="tx2"/>
                </a:solidFill>
              </a:defRPr>
            </a:lvl1pPr>
          </a:lstStyle>
          <a:p>
            <a:endParaRPr lang="id-ID"/>
          </a:p>
        </p:txBody>
      </p:sp>
      <p:sp>
        <p:nvSpPr>
          <p:cNvPr id="11" name="Picture Placeholder 14"/>
          <p:cNvSpPr>
            <a:spLocks noGrp="1"/>
          </p:cNvSpPr>
          <p:nvPr>
            <p:ph type="pic" sz="quarter" idx="11"/>
          </p:nvPr>
        </p:nvSpPr>
        <p:spPr>
          <a:xfrm>
            <a:off x="4487822" y="1998133"/>
            <a:ext cx="3206750" cy="3293005"/>
          </a:xfrm>
        </p:spPr>
        <p:txBody>
          <a:bodyPr>
            <a:normAutofit/>
          </a:bodyPr>
          <a:lstStyle>
            <a:lvl1pPr>
              <a:defRPr sz="1600">
                <a:solidFill>
                  <a:schemeClr val="tx2"/>
                </a:solidFill>
              </a:defRPr>
            </a:lvl1pPr>
          </a:lstStyle>
          <a:p>
            <a:endParaRPr lang="id-ID"/>
          </a:p>
        </p:txBody>
      </p:sp>
      <p:sp>
        <p:nvSpPr>
          <p:cNvPr id="12" name="Picture Placeholder 14"/>
          <p:cNvSpPr>
            <a:spLocks noGrp="1"/>
          </p:cNvSpPr>
          <p:nvPr>
            <p:ph type="pic" sz="quarter" idx="13"/>
          </p:nvPr>
        </p:nvSpPr>
        <p:spPr>
          <a:xfrm>
            <a:off x="7809924" y="1998133"/>
            <a:ext cx="3206750" cy="3293005"/>
          </a:xfrm>
        </p:spPr>
        <p:txBody>
          <a:bodyPr>
            <a:normAutofit/>
          </a:bodyPr>
          <a:lstStyle>
            <a:lvl1pPr>
              <a:defRPr sz="1600">
                <a:solidFill>
                  <a:schemeClr val="tx2"/>
                </a:solidFill>
              </a:defRPr>
            </a:lvl1pPr>
          </a:lstStyle>
          <a:p>
            <a:endParaRPr lang="id-ID"/>
          </a:p>
        </p:txBody>
      </p:sp>
    </p:spTree>
    <p:extLst>
      <p:ext uri="{BB962C8B-B14F-4D97-AF65-F5344CB8AC3E}">
        <p14:creationId xmlns:p14="http://schemas.microsoft.com/office/powerpoint/2010/main" val="1072110198"/>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0_Custom Layout">
    <p:spTree>
      <p:nvGrpSpPr>
        <p:cNvPr id="1" name=""/>
        <p:cNvGrpSpPr/>
        <p:nvPr/>
      </p:nvGrpSpPr>
      <p:grpSpPr>
        <a:xfrm>
          <a:off x="0" y="0"/>
          <a:ext cx="0" cy="0"/>
          <a:chOff x="0" y="0"/>
          <a:chExt cx="0" cy="0"/>
        </a:xfrm>
      </p:grpSpPr>
      <p:sp>
        <p:nvSpPr>
          <p:cNvPr id="7" name="Pentagon 6"/>
          <p:cNvSpPr/>
          <p:nvPr userDrawn="1"/>
        </p:nvSpPr>
        <p:spPr>
          <a:xfrm rot="10800000">
            <a:off x="11464428" y="510908"/>
            <a:ext cx="727571" cy="44343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Slide Number Placeholder 4"/>
          <p:cNvSpPr>
            <a:spLocks noGrp="1"/>
          </p:cNvSpPr>
          <p:nvPr>
            <p:ph type="sldNum" sz="quarter" idx="12"/>
          </p:nvPr>
        </p:nvSpPr>
        <p:spPr>
          <a:xfrm>
            <a:off x="11393719" y="545146"/>
            <a:ext cx="648000" cy="365125"/>
          </a:xfrm>
          <a:prstGeom prst="rect">
            <a:avLst/>
          </a:prstGeom>
        </p:spPr>
        <p:txBody>
          <a:bodyPr/>
          <a:lstStyle>
            <a:lvl1pPr algn="r">
              <a:defRPr sz="1800" b="1">
                <a:solidFill>
                  <a:schemeClr val="bg1"/>
                </a:solidFill>
              </a:defRPr>
            </a:lvl1pPr>
          </a:lstStyle>
          <a:p>
            <a:fld id="{06BF0A5B-CA18-47D2-801E-5D97420A52F4}" type="slidenum">
              <a:rPr lang="id-ID" smtClean="0"/>
              <a:pPr/>
              <a:t>‹#›</a:t>
            </a:fld>
            <a:endParaRPr lang="id-ID" dirty="0"/>
          </a:p>
        </p:txBody>
      </p:sp>
      <p:sp>
        <p:nvSpPr>
          <p:cNvPr id="10" name="Picture Placeholder 6"/>
          <p:cNvSpPr>
            <a:spLocks noGrp="1"/>
          </p:cNvSpPr>
          <p:nvPr>
            <p:ph type="pic" sz="quarter" idx="11"/>
          </p:nvPr>
        </p:nvSpPr>
        <p:spPr>
          <a:xfrm>
            <a:off x="6305095" y="1834271"/>
            <a:ext cx="4932000" cy="3600000"/>
          </a:xfrm>
        </p:spPr>
      </p:sp>
      <p:sp>
        <p:nvSpPr>
          <p:cNvPr id="11" name="Picture Placeholder 7"/>
          <p:cNvSpPr>
            <a:spLocks noGrp="1"/>
          </p:cNvSpPr>
          <p:nvPr>
            <p:ph type="pic" sz="quarter" idx="13"/>
          </p:nvPr>
        </p:nvSpPr>
        <p:spPr>
          <a:xfrm>
            <a:off x="901531" y="1834271"/>
            <a:ext cx="4932000" cy="3600000"/>
          </a:xfrm>
        </p:spPr>
      </p:sp>
      <p:grpSp>
        <p:nvGrpSpPr>
          <p:cNvPr id="12" name="Group 11"/>
          <p:cNvGrpSpPr/>
          <p:nvPr userDrawn="1"/>
        </p:nvGrpSpPr>
        <p:grpSpPr>
          <a:xfrm rot="5400000">
            <a:off x="-504746" y="-31317"/>
            <a:ext cx="1519706" cy="1582341"/>
            <a:chOff x="8349573" y="-1673337"/>
            <a:chExt cx="6162676" cy="6416675"/>
          </a:xfrm>
          <a:solidFill>
            <a:schemeClr val="bg2">
              <a:alpha val="15000"/>
            </a:schemeClr>
          </a:solidFill>
        </p:grpSpPr>
        <p:sp>
          <p:nvSpPr>
            <p:cNvPr id="13" name="Freeform 319"/>
            <p:cNvSpPr>
              <a:spLocks noEditPoints="1"/>
            </p:cNvSpPr>
            <p:nvPr/>
          </p:nvSpPr>
          <p:spPr bwMode="auto">
            <a:xfrm>
              <a:off x="8349573" y="-1673337"/>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4 h 1368"/>
                <a:gd name="T10" fmla="*/ 1536 w 1576"/>
                <a:gd name="T11" fmla="*/ 1344 h 1368"/>
                <a:gd name="T12" fmla="*/ 788 w 1576"/>
                <a:gd name="T13" fmla="*/ 47 h 1368"/>
                <a:gd name="T14" fmla="*/ 40 w 1576"/>
                <a:gd name="T15" fmla="*/ 134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4"/>
                  </a:moveTo>
                  <a:lnTo>
                    <a:pt x="1536" y="1344"/>
                  </a:lnTo>
                  <a:lnTo>
                    <a:pt x="788" y="47"/>
                  </a:lnTo>
                  <a:lnTo>
                    <a:pt x="40" y="1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 name="Freeform 320"/>
            <p:cNvSpPr>
              <a:spLocks noEditPoints="1"/>
            </p:cNvSpPr>
            <p:nvPr/>
          </p:nvSpPr>
          <p:spPr bwMode="auto">
            <a:xfrm>
              <a:off x="9570361" y="-1655875"/>
              <a:ext cx="2503488" cy="2171700"/>
            </a:xfrm>
            <a:custGeom>
              <a:avLst/>
              <a:gdLst>
                <a:gd name="T0" fmla="*/ 788 w 1577"/>
                <a:gd name="T1" fmla="*/ 1368 h 1368"/>
                <a:gd name="T2" fmla="*/ 0 w 1577"/>
                <a:gd name="T3" fmla="*/ 0 h 1368"/>
                <a:gd name="T4" fmla="*/ 1577 w 1577"/>
                <a:gd name="T5" fmla="*/ 0 h 1368"/>
                <a:gd name="T6" fmla="*/ 788 w 1577"/>
                <a:gd name="T7" fmla="*/ 1368 h 1368"/>
                <a:gd name="T8" fmla="*/ 41 w 1577"/>
                <a:gd name="T9" fmla="*/ 24 h 1368"/>
                <a:gd name="T10" fmla="*/ 788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8" y="1368"/>
                  </a:moveTo>
                  <a:lnTo>
                    <a:pt x="0" y="0"/>
                  </a:lnTo>
                  <a:lnTo>
                    <a:pt x="1577" y="0"/>
                  </a:lnTo>
                  <a:lnTo>
                    <a:pt x="788" y="1368"/>
                  </a:lnTo>
                  <a:close/>
                  <a:moveTo>
                    <a:pt x="41" y="24"/>
                  </a:moveTo>
                  <a:lnTo>
                    <a:pt x="788"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1" name="Freeform 321"/>
            <p:cNvSpPr>
              <a:spLocks noEditPoints="1"/>
            </p:cNvSpPr>
            <p:nvPr/>
          </p:nvSpPr>
          <p:spPr bwMode="auto">
            <a:xfrm>
              <a:off x="10787973" y="-1673337"/>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4 h 1368"/>
                <a:gd name="T10" fmla="*/ 1536 w 1576"/>
                <a:gd name="T11" fmla="*/ 1344 h 1368"/>
                <a:gd name="T12" fmla="*/ 788 w 1576"/>
                <a:gd name="T13" fmla="*/ 47 h 1368"/>
                <a:gd name="T14" fmla="*/ 40 w 1576"/>
                <a:gd name="T15" fmla="*/ 134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4"/>
                  </a:moveTo>
                  <a:lnTo>
                    <a:pt x="1536" y="1344"/>
                  </a:lnTo>
                  <a:lnTo>
                    <a:pt x="788" y="47"/>
                  </a:lnTo>
                  <a:lnTo>
                    <a:pt x="40" y="1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2" name="Freeform 322"/>
            <p:cNvSpPr>
              <a:spLocks noEditPoints="1"/>
            </p:cNvSpPr>
            <p:nvPr/>
          </p:nvSpPr>
          <p:spPr bwMode="auto">
            <a:xfrm>
              <a:off x="12008761" y="-1655875"/>
              <a:ext cx="2503488" cy="2171700"/>
            </a:xfrm>
            <a:custGeom>
              <a:avLst/>
              <a:gdLst>
                <a:gd name="T0" fmla="*/ 789 w 1577"/>
                <a:gd name="T1" fmla="*/ 1368 h 1368"/>
                <a:gd name="T2" fmla="*/ 0 w 1577"/>
                <a:gd name="T3" fmla="*/ 0 h 1368"/>
                <a:gd name="T4" fmla="*/ 1577 w 1577"/>
                <a:gd name="T5" fmla="*/ 0 h 1368"/>
                <a:gd name="T6" fmla="*/ 789 w 1577"/>
                <a:gd name="T7" fmla="*/ 1368 h 1368"/>
                <a:gd name="T8" fmla="*/ 41 w 1577"/>
                <a:gd name="T9" fmla="*/ 24 h 1368"/>
                <a:gd name="T10" fmla="*/ 789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9" y="1368"/>
                  </a:moveTo>
                  <a:lnTo>
                    <a:pt x="0" y="0"/>
                  </a:lnTo>
                  <a:lnTo>
                    <a:pt x="1577" y="0"/>
                  </a:lnTo>
                  <a:lnTo>
                    <a:pt x="789" y="1368"/>
                  </a:lnTo>
                  <a:close/>
                  <a:moveTo>
                    <a:pt x="41" y="24"/>
                  </a:moveTo>
                  <a:lnTo>
                    <a:pt x="789"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3" name="Freeform 323"/>
            <p:cNvSpPr>
              <a:spLocks noEditPoints="1"/>
            </p:cNvSpPr>
            <p:nvPr/>
          </p:nvSpPr>
          <p:spPr bwMode="auto">
            <a:xfrm>
              <a:off x="8349573" y="460263"/>
              <a:ext cx="2501900" cy="2168525"/>
            </a:xfrm>
            <a:custGeom>
              <a:avLst/>
              <a:gdLst>
                <a:gd name="T0" fmla="*/ 788 w 1576"/>
                <a:gd name="T1" fmla="*/ 1366 h 1366"/>
                <a:gd name="T2" fmla="*/ 0 w 1576"/>
                <a:gd name="T3" fmla="*/ 0 h 1366"/>
                <a:gd name="T4" fmla="*/ 1576 w 1576"/>
                <a:gd name="T5" fmla="*/ 0 h 1366"/>
                <a:gd name="T6" fmla="*/ 788 w 1576"/>
                <a:gd name="T7" fmla="*/ 1366 h 1366"/>
                <a:gd name="T8" fmla="*/ 40 w 1576"/>
                <a:gd name="T9" fmla="*/ 24 h 1366"/>
                <a:gd name="T10" fmla="*/ 788 w 1576"/>
                <a:gd name="T11" fmla="*/ 1318 h 1366"/>
                <a:gd name="T12" fmla="*/ 1536 w 1576"/>
                <a:gd name="T13" fmla="*/ 24 h 1366"/>
                <a:gd name="T14" fmla="*/ 40 w 1576"/>
                <a:gd name="T15" fmla="*/ 24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6">
                  <a:moveTo>
                    <a:pt x="788" y="1366"/>
                  </a:moveTo>
                  <a:lnTo>
                    <a:pt x="0" y="0"/>
                  </a:lnTo>
                  <a:lnTo>
                    <a:pt x="1576" y="0"/>
                  </a:lnTo>
                  <a:lnTo>
                    <a:pt x="788" y="1366"/>
                  </a:lnTo>
                  <a:close/>
                  <a:moveTo>
                    <a:pt x="40" y="24"/>
                  </a:moveTo>
                  <a:lnTo>
                    <a:pt x="788" y="1318"/>
                  </a:lnTo>
                  <a:lnTo>
                    <a:pt x="1536" y="24"/>
                  </a:lnTo>
                  <a:lnTo>
                    <a:pt x="40"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4" name="Freeform 324"/>
            <p:cNvSpPr>
              <a:spLocks noEditPoints="1"/>
            </p:cNvSpPr>
            <p:nvPr/>
          </p:nvSpPr>
          <p:spPr bwMode="auto">
            <a:xfrm>
              <a:off x="9570361" y="441213"/>
              <a:ext cx="2503488" cy="2168525"/>
            </a:xfrm>
            <a:custGeom>
              <a:avLst/>
              <a:gdLst>
                <a:gd name="T0" fmla="*/ 1577 w 1577"/>
                <a:gd name="T1" fmla="*/ 1366 h 1366"/>
                <a:gd name="T2" fmla="*/ 0 w 1577"/>
                <a:gd name="T3" fmla="*/ 1366 h 1366"/>
                <a:gd name="T4" fmla="*/ 788 w 1577"/>
                <a:gd name="T5" fmla="*/ 0 h 1366"/>
                <a:gd name="T6" fmla="*/ 1577 w 1577"/>
                <a:gd name="T7" fmla="*/ 1366 h 1366"/>
                <a:gd name="T8" fmla="*/ 41 w 1577"/>
                <a:gd name="T9" fmla="*/ 1342 h 1366"/>
                <a:gd name="T10" fmla="*/ 1536 w 1577"/>
                <a:gd name="T11" fmla="*/ 1342 h 1366"/>
                <a:gd name="T12" fmla="*/ 788 w 1577"/>
                <a:gd name="T13" fmla="*/ 47 h 1366"/>
                <a:gd name="T14" fmla="*/ 41 w 1577"/>
                <a:gd name="T15" fmla="*/ 1342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6">
                  <a:moveTo>
                    <a:pt x="1577" y="1366"/>
                  </a:moveTo>
                  <a:lnTo>
                    <a:pt x="0" y="1366"/>
                  </a:lnTo>
                  <a:lnTo>
                    <a:pt x="788" y="0"/>
                  </a:lnTo>
                  <a:lnTo>
                    <a:pt x="1577" y="1366"/>
                  </a:lnTo>
                  <a:close/>
                  <a:moveTo>
                    <a:pt x="41" y="1342"/>
                  </a:moveTo>
                  <a:lnTo>
                    <a:pt x="1536" y="1342"/>
                  </a:lnTo>
                  <a:lnTo>
                    <a:pt x="788" y="47"/>
                  </a:lnTo>
                  <a:lnTo>
                    <a:pt x="41" y="13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5" name="Freeform 325"/>
            <p:cNvSpPr>
              <a:spLocks noEditPoints="1"/>
            </p:cNvSpPr>
            <p:nvPr/>
          </p:nvSpPr>
          <p:spPr bwMode="auto">
            <a:xfrm>
              <a:off x="10787973" y="460263"/>
              <a:ext cx="2501900" cy="2168525"/>
            </a:xfrm>
            <a:custGeom>
              <a:avLst/>
              <a:gdLst>
                <a:gd name="T0" fmla="*/ 788 w 1576"/>
                <a:gd name="T1" fmla="*/ 1366 h 1366"/>
                <a:gd name="T2" fmla="*/ 0 w 1576"/>
                <a:gd name="T3" fmla="*/ 0 h 1366"/>
                <a:gd name="T4" fmla="*/ 1576 w 1576"/>
                <a:gd name="T5" fmla="*/ 0 h 1366"/>
                <a:gd name="T6" fmla="*/ 788 w 1576"/>
                <a:gd name="T7" fmla="*/ 1366 h 1366"/>
                <a:gd name="T8" fmla="*/ 40 w 1576"/>
                <a:gd name="T9" fmla="*/ 24 h 1366"/>
                <a:gd name="T10" fmla="*/ 788 w 1576"/>
                <a:gd name="T11" fmla="*/ 1318 h 1366"/>
                <a:gd name="T12" fmla="*/ 1536 w 1576"/>
                <a:gd name="T13" fmla="*/ 24 h 1366"/>
                <a:gd name="T14" fmla="*/ 40 w 1576"/>
                <a:gd name="T15" fmla="*/ 24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6">
                  <a:moveTo>
                    <a:pt x="788" y="1366"/>
                  </a:moveTo>
                  <a:lnTo>
                    <a:pt x="0" y="0"/>
                  </a:lnTo>
                  <a:lnTo>
                    <a:pt x="1576" y="0"/>
                  </a:lnTo>
                  <a:lnTo>
                    <a:pt x="788" y="1366"/>
                  </a:lnTo>
                  <a:close/>
                  <a:moveTo>
                    <a:pt x="40" y="24"/>
                  </a:moveTo>
                  <a:lnTo>
                    <a:pt x="788" y="1318"/>
                  </a:lnTo>
                  <a:lnTo>
                    <a:pt x="1536" y="24"/>
                  </a:lnTo>
                  <a:lnTo>
                    <a:pt x="40"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6" name="Freeform 326"/>
            <p:cNvSpPr>
              <a:spLocks noEditPoints="1"/>
            </p:cNvSpPr>
            <p:nvPr/>
          </p:nvSpPr>
          <p:spPr bwMode="auto">
            <a:xfrm>
              <a:off x="12008761" y="441213"/>
              <a:ext cx="2503488" cy="2168525"/>
            </a:xfrm>
            <a:custGeom>
              <a:avLst/>
              <a:gdLst>
                <a:gd name="T0" fmla="*/ 1577 w 1577"/>
                <a:gd name="T1" fmla="*/ 1366 h 1366"/>
                <a:gd name="T2" fmla="*/ 0 w 1577"/>
                <a:gd name="T3" fmla="*/ 1366 h 1366"/>
                <a:gd name="T4" fmla="*/ 789 w 1577"/>
                <a:gd name="T5" fmla="*/ 0 h 1366"/>
                <a:gd name="T6" fmla="*/ 1577 w 1577"/>
                <a:gd name="T7" fmla="*/ 1366 h 1366"/>
                <a:gd name="T8" fmla="*/ 41 w 1577"/>
                <a:gd name="T9" fmla="*/ 1342 h 1366"/>
                <a:gd name="T10" fmla="*/ 1536 w 1577"/>
                <a:gd name="T11" fmla="*/ 1342 h 1366"/>
                <a:gd name="T12" fmla="*/ 789 w 1577"/>
                <a:gd name="T13" fmla="*/ 47 h 1366"/>
                <a:gd name="T14" fmla="*/ 41 w 1577"/>
                <a:gd name="T15" fmla="*/ 1342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6">
                  <a:moveTo>
                    <a:pt x="1577" y="1366"/>
                  </a:moveTo>
                  <a:lnTo>
                    <a:pt x="0" y="1366"/>
                  </a:lnTo>
                  <a:lnTo>
                    <a:pt x="789" y="0"/>
                  </a:lnTo>
                  <a:lnTo>
                    <a:pt x="1577" y="1366"/>
                  </a:lnTo>
                  <a:close/>
                  <a:moveTo>
                    <a:pt x="41" y="1342"/>
                  </a:moveTo>
                  <a:lnTo>
                    <a:pt x="1536" y="1342"/>
                  </a:lnTo>
                  <a:lnTo>
                    <a:pt x="789" y="47"/>
                  </a:lnTo>
                  <a:lnTo>
                    <a:pt x="41" y="13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7" name="Freeform 327"/>
            <p:cNvSpPr>
              <a:spLocks noEditPoints="1"/>
            </p:cNvSpPr>
            <p:nvPr/>
          </p:nvSpPr>
          <p:spPr bwMode="auto">
            <a:xfrm>
              <a:off x="8349573" y="2552588"/>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5 h 1368"/>
                <a:gd name="T10" fmla="*/ 1536 w 1576"/>
                <a:gd name="T11" fmla="*/ 1345 h 1368"/>
                <a:gd name="T12" fmla="*/ 788 w 1576"/>
                <a:gd name="T13" fmla="*/ 48 h 1368"/>
                <a:gd name="T14" fmla="*/ 40 w 1576"/>
                <a:gd name="T15" fmla="*/ 1345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5"/>
                  </a:moveTo>
                  <a:lnTo>
                    <a:pt x="1536" y="1345"/>
                  </a:lnTo>
                  <a:lnTo>
                    <a:pt x="788" y="48"/>
                  </a:lnTo>
                  <a:lnTo>
                    <a:pt x="40" y="13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8" name="Freeform 328"/>
            <p:cNvSpPr>
              <a:spLocks noEditPoints="1"/>
            </p:cNvSpPr>
            <p:nvPr/>
          </p:nvSpPr>
          <p:spPr bwMode="auto">
            <a:xfrm>
              <a:off x="9570361" y="2571638"/>
              <a:ext cx="2503488" cy="2171700"/>
            </a:xfrm>
            <a:custGeom>
              <a:avLst/>
              <a:gdLst>
                <a:gd name="T0" fmla="*/ 788 w 1577"/>
                <a:gd name="T1" fmla="*/ 1368 h 1368"/>
                <a:gd name="T2" fmla="*/ 0 w 1577"/>
                <a:gd name="T3" fmla="*/ 0 h 1368"/>
                <a:gd name="T4" fmla="*/ 1577 w 1577"/>
                <a:gd name="T5" fmla="*/ 0 h 1368"/>
                <a:gd name="T6" fmla="*/ 788 w 1577"/>
                <a:gd name="T7" fmla="*/ 1368 h 1368"/>
                <a:gd name="T8" fmla="*/ 41 w 1577"/>
                <a:gd name="T9" fmla="*/ 24 h 1368"/>
                <a:gd name="T10" fmla="*/ 788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8" y="1368"/>
                  </a:moveTo>
                  <a:lnTo>
                    <a:pt x="0" y="0"/>
                  </a:lnTo>
                  <a:lnTo>
                    <a:pt x="1577" y="0"/>
                  </a:lnTo>
                  <a:lnTo>
                    <a:pt x="788" y="1368"/>
                  </a:lnTo>
                  <a:close/>
                  <a:moveTo>
                    <a:pt x="41" y="24"/>
                  </a:moveTo>
                  <a:lnTo>
                    <a:pt x="788"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9" name="Freeform 329"/>
            <p:cNvSpPr>
              <a:spLocks noEditPoints="1"/>
            </p:cNvSpPr>
            <p:nvPr/>
          </p:nvSpPr>
          <p:spPr bwMode="auto">
            <a:xfrm>
              <a:off x="10787973" y="2552588"/>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5 h 1368"/>
                <a:gd name="T10" fmla="*/ 1536 w 1576"/>
                <a:gd name="T11" fmla="*/ 1345 h 1368"/>
                <a:gd name="T12" fmla="*/ 788 w 1576"/>
                <a:gd name="T13" fmla="*/ 48 h 1368"/>
                <a:gd name="T14" fmla="*/ 40 w 1576"/>
                <a:gd name="T15" fmla="*/ 1345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5"/>
                  </a:moveTo>
                  <a:lnTo>
                    <a:pt x="1536" y="1345"/>
                  </a:lnTo>
                  <a:lnTo>
                    <a:pt x="788" y="48"/>
                  </a:lnTo>
                  <a:lnTo>
                    <a:pt x="40" y="13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0" name="Freeform 330"/>
            <p:cNvSpPr>
              <a:spLocks noEditPoints="1"/>
            </p:cNvSpPr>
            <p:nvPr/>
          </p:nvSpPr>
          <p:spPr bwMode="auto">
            <a:xfrm>
              <a:off x="12008761" y="2571638"/>
              <a:ext cx="2503488" cy="2171700"/>
            </a:xfrm>
            <a:custGeom>
              <a:avLst/>
              <a:gdLst>
                <a:gd name="T0" fmla="*/ 789 w 1577"/>
                <a:gd name="T1" fmla="*/ 1368 h 1368"/>
                <a:gd name="T2" fmla="*/ 0 w 1577"/>
                <a:gd name="T3" fmla="*/ 0 h 1368"/>
                <a:gd name="T4" fmla="*/ 1577 w 1577"/>
                <a:gd name="T5" fmla="*/ 0 h 1368"/>
                <a:gd name="T6" fmla="*/ 789 w 1577"/>
                <a:gd name="T7" fmla="*/ 1368 h 1368"/>
                <a:gd name="T8" fmla="*/ 41 w 1577"/>
                <a:gd name="T9" fmla="*/ 24 h 1368"/>
                <a:gd name="T10" fmla="*/ 789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9" y="1368"/>
                  </a:moveTo>
                  <a:lnTo>
                    <a:pt x="0" y="0"/>
                  </a:lnTo>
                  <a:lnTo>
                    <a:pt x="1577" y="0"/>
                  </a:lnTo>
                  <a:lnTo>
                    <a:pt x="789" y="1368"/>
                  </a:lnTo>
                  <a:close/>
                  <a:moveTo>
                    <a:pt x="41" y="24"/>
                  </a:moveTo>
                  <a:lnTo>
                    <a:pt x="789"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31" name="Group 30"/>
          <p:cNvGrpSpPr/>
          <p:nvPr userDrawn="1"/>
        </p:nvGrpSpPr>
        <p:grpSpPr>
          <a:xfrm rot="10800000">
            <a:off x="10957866" y="5570341"/>
            <a:ext cx="1519706" cy="1582341"/>
            <a:chOff x="8349573" y="-1673337"/>
            <a:chExt cx="6162676" cy="6416675"/>
          </a:xfrm>
          <a:solidFill>
            <a:schemeClr val="bg2">
              <a:alpha val="15000"/>
            </a:schemeClr>
          </a:solidFill>
        </p:grpSpPr>
        <p:sp>
          <p:nvSpPr>
            <p:cNvPr id="32" name="Freeform 319"/>
            <p:cNvSpPr>
              <a:spLocks noEditPoints="1"/>
            </p:cNvSpPr>
            <p:nvPr/>
          </p:nvSpPr>
          <p:spPr bwMode="auto">
            <a:xfrm>
              <a:off x="8349573" y="-1673337"/>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4 h 1368"/>
                <a:gd name="T10" fmla="*/ 1536 w 1576"/>
                <a:gd name="T11" fmla="*/ 1344 h 1368"/>
                <a:gd name="T12" fmla="*/ 788 w 1576"/>
                <a:gd name="T13" fmla="*/ 47 h 1368"/>
                <a:gd name="T14" fmla="*/ 40 w 1576"/>
                <a:gd name="T15" fmla="*/ 134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4"/>
                  </a:moveTo>
                  <a:lnTo>
                    <a:pt x="1536" y="1344"/>
                  </a:lnTo>
                  <a:lnTo>
                    <a:pt x="788" y="47"/>
                  </a:lnTo>
                  <a:lnTo>
                    <a:pt x="40" y="1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3" name="Freeform 320"/>
            <p:cNvSpPr>
              <a:spLocks noEditPoints="1"/>
            </p:cNvSpPr>
            <p:nvPr/>
          </p:nvSpPr>
          <p:spPr bwMode="auto">
            <a:xfrm>
              <a:off x="9570361" y="-1655875"/>
              <a:ext cx="2503488" cy="2171700"/>
            </a:xfrm>
            <a:custGeom>
              <a:avLst/>
              <a:gdLst>
                <a:gd name="T0" fmla="*/ 788 w 1577"/>
                <a:gd name="T1" fmla="*/ 1368 h 1368"/>
                <a:gd name="T2" fmla="*/ 0 w 1577"/>
                <a:gd name="T3" fmla="*/ 0 h 1368"/>
                <a:gd name="T4" fmla="*/ 1577 w 1577"/>
                <a:gd name="T5" fmla="*/ 0 h 1368"/>
                <a:gd name="T6" fmla="*/ 788 w 1577"/>
                <a:gd name="T7" fmla="*/ 1368 h 1368"/>
                <a:gd name="T8" fmla="*/ 41 w 1577"/>
                <a:gd name="T9" fmla="*/ 24 h 1368"/>
                <a:gd name="T10" fmla="*/ 788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8" y="1368"/>
                  </a:moveTo>
                  <a:lnTo>
                    <a:pt x="0" y="0"/>
                  </a:lnTo>
                  <a:lnTo>
                    <a:pt x="1577" y="0"/>
                  </a:lnTo>
                  <a:lnTo>
                    <a:pt x="788" y="1368"/>
                  </a:lnTo>
                  <a:close/>
                  <a:moveTo>
                    <a:pt x="41" y="24"/>
                  </a:moveTo>
                  <a:lnTo>
                    <a:pt x="788"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4" name="Freeform 321"/>
            <p:cNvSpPr>
              <a:spLocks noEditPoints="1"/>
            </p:cNvSpPr>
            <p:nvPr/>
          </p:nvSpPr>
          <p:spPr bwMode="auto">
            <a:xfrm>
              <a:off x="10787973" y="-1673337"/>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4 h 1368"/>
                <a:gd name="T10" fmla="*/ 1536 w 1576"/>
                <a:gd name="T11" fmla="*/ 1344 h 1368"/>
                <a:gd name="T12" fmla="*/ 788 w 1576"/>
                <a:gd name="T13" fmla="*/ 47 h 1368"/>
                <a:gd name="T14" fmla="*/ 40 w 1576"/>
                <a:gd name="T15" fmla="*/ 134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4"/>
                  </a:moveTo>
                  <a:lnTo>
                    <a:pt x="1536" y="1344"/>
                  </a:lnTo>
                  <a:lnTo>
                    <a:pt x="788" y="47"/>
                  </a:lnTo>
                  <a:lnTo>
                    <a:pt x="40" y="1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5" name="Freeform 322"/>
            <p:cNvSpPr>
              <a:spLocks noEditPoints="1"/>
            </p:cNvSpPr>
            <p:nvPr/>
          </p:nvSpPr>
          <p:spPr bwMode="auto">
            <a:xfrm>
              <a:off x="12008761" y="-1655875"/>
              <a:ext cx="2503488" cy="2171700"/>
            </a:xfrm>
            <a:custGeom>
              <a:avLst/>
              <a:gdLst>
                <a:gd name="T0" fmla="*/ 789 w 1577"/>
                <a:gd name="T1" fmla="*/ 1368 h 1368"/>
                <a:gd name="T2" fmla="*/ 0 w 1577"/>
                <a:gd name="T3" fmla="*/ 0 h 1368"/>
                <a:gd name="T4" fmla="*/ 1577 w 1577"/>
                <a:gd name="T5" fmla="*/ 0 h 1368"/>
                <a:gd name="T6" fmla="*/ 789 w 1577"/>
                <a:gd name="T7" fmla="*/ 1368 h 1368"/>
                <a:gd name="T8" fmla="*/ 41 w 1577"/>
                <a:gd name="T9" fmla="*/ 24 h 1368"/>
                <a:gd name="T10" fmla="*/ 789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9" y="1368"/>
                  </a:moveTo>
                  <a:lnTo>
                    <a:pt x="0" y="0"/>
                  </a:lnTo>
                  <a:lnTo>
                    <a:pt x="1577" y="0"/>
                  </a:lnTo>
                  <a:lnTo>
                    <a:pt x="789" y="1368"/>
                  </a:lnTo>
                  <a:close/>
                  <a:moveTo>
                    <a:pt x="41" y="24"/>
                  </a:moveTo>
                  <a:lnTo>
                    <a:pt x="789"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6" name="Freeform 323"/>
            <p:cNvSpPr>
              <a:spLocks noEditPoints="1"/>
            </p:cNvSpPr>
            <p:nvPr/>
          </p:nvSpPr>
          <p:spPr bwMode="auto">
            <a:xfrm>
              <a:off x="8349573" y="460263"/>
              <a:ext cx="2501900" cy="2168525"/>
            </a:xfrm>
            <a:custGeom>
              <a:avLst/>
              <a:gdLst>
                <a:gd name="T0" fmla="*/ 788 w 1576"/>
                <a:gd name="T1" fmla="*/ 1366 h 1366"/>
                <a:gd name="T2" fmla="*/ 0 w 1576"/>
                <a:gd name="T3" fmla="*/ 0 h 1366"/>
                <a:gd name="T4" fmla="*/ 1576 w 1576"/>
                <a:gd name="T5" fmla="*/ 0 h 1366"/>
                <a:gd name="T6" fmla="*/ 788 w 1576"/>
                <a:gd name="T7" fmla="*/ 1366 h 1366"/>
                <a:gd name="T8" fmla="*/ 40 w 1576"/>
                <a:gd name="T9" fmla="*/ 24 h 1366"/>
                <a:gd name="T10" fmla="*/ 788 w 1576"/>
                <a:gd name="T11" fmla="*/ 1318 h 1366"/>
                <a:gd name="T12" fmla="*/ 1536 w 1576"/>
                <a:gd name="T13" fmla="*/ 24 h 1366"/>
                <a:gd name="T14" fmla="*/ 40 w 1576"/>
                <a:gd name="T15" fmla="*/ 24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6">
                  <a:moveTo>
                    <a:pt x="788" y="1366"/>
                  </a:moveTo>
                  <a:lnTo>
                    <a:pt x="0" y="0"/>
                  </a:lnTo>
                  <a:lnTo>
                    <a:pt x="1576" y="0"/>
                  </a:lnTo>
                  <a:lnTo>
                    <a:pt x="788" y="1366"/>
                  </a:lnTo>
                  <a:close/>
                  <a:moveTo>
                    <a:pt x="40" y="24"/>
                  </a:moveTo>
                  <a:lnTo>
                    <a:pt x="788" y="1318"/>
                  </a:lnTo>
                  <a:lnTo>
                    <a:pt x="1536" y="24"/>
                  </a:lnTo>
                  <a:lnTo>
                    <a:pt x="40"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7" name="Freeform 324"/>
            <p:cNvSpPr>
              <a:spLocks noEditPoints="1"/>
            </p:cNvSpPr>
            <p:nvPr/>
          </p:nvSpPr>
          <p:spPr bwMode="auto">
            <a:xfrm>
              <a:off x="9570361" y="441213"/>
              <a:ext cx="2503488" cy="2168525"/>
            </a:xfrm>
            <a:custGeom>
              <a:avLst/>
              <a:gdLst>
                <a:gd name="T0" fmla="*/ 1577 w 1577"/>
                <a:gd name="T1" fmla="*/ 1366 h 1366"/>
                <a:gd name="T2" fmla="*/ 0 w 1577"/>
                <a:gd name="T3" fmla="*/ 1366 h 1366"/>
                <a:gd name="T4" fmla="*/ 788 w 1577"/>
                <a:gd name="T5" fmla="*/ 0 h 1366"/>
                <a:gd name="T6" fmla="*/ 1577 w 1577"/>
                <a:gd name="T7" fmla="*/ 1366 h 1366"/>
                <a:gd name="T8" fmla="*/ 41 w 1577"/>
                <a:gd name="T9" fmla="*/ 1342 h 1366"/>
                <a:gd name="T10" fmla="*/ 1536 w 1577"/>
                <a:gd name="T11" fmla="*/ 1342 h 1366"/>
                <a:gd name="T12" fmla="*/ 788 w 1577"/>
                <a:gd name="T13" fmla="*/ 47 h 1366"/>
                <a:gd name="T14" fmla="*/ 41 w 1577"/>
                <a:gd name="T15" fmla="*/ 1342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6">
                  <a:moveTo>
                    <a:pt x="1577" y="1366"/>
                  </a:moveTo>
                  <a:lnTo>
                    <a:pt x="0" y="1366"/>
                  </a:lnTo>
                  <a:lnTo>
                    <a:pt x="788" y="0"/>
                  </a:lnTo>
                  <a:lnTo>
                    <a:pt x="1577" y="1366"/>
                  </a:lnTo>
                  <a:close/>
                  <a:moveTo>
                    <a:pt x="41" y="1342"/>
                  </a:moveTo>
                  <a:lnTo>
                    <a:pt x="1536" y="1342"/>
                  </a:lnTo>
                  <a:lnTo>
                    <a:pt x="788" y="47"/>
                  </a:lnTo>
                  <a:lnTo>
                    <a:pt x="41" y="13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8" name="Freeform 325"/>
            <p:cNvSpPr>
              <a:spLocks noEditPoints="1"/>
            </p:cNvSpPr>
            <p:nvPr/>
          </p:nvSpPr>
          <p:spPr bwMode="auto">
            <a:xfrm>
              <a:off x="10787973" y="460263"/>
              <a:ext cx="2501900" cy="2168525"/>
            </a:xfrm>
            <a:custGeom>
              <a:avLst/>
              <a:gdLst>
                <a:gd name="T0" fmla="*/ 788 w 1576"/>
                <a:gd name="T1" fmla="*/ 1366 h 1366"/>
                <a:gd name="T2" fmla="*/ 0 w 1576"/>
                <a:gd name="T3" fmla="*/ 0 h 1366"/>
                <a:gd name="T4" fmla="*/ 1576 w 1576"/>
                <a:gd name="T5" fmla="*/ 0 h 1366"/>
                <a:gd name="T6" fmla="*/ 788 w 1576"/>
                <a:gd name="T7" fmla="*/ 1366 h 1366"/>
                <a:gd name="T8" fmla="*/ 40 w 1576"/>
                <a:gd name="T9" fmla="*/ 24 h 1366"/>
                <a:gd name="T10" fmla="*/ 788 w 1576"/>
                <a:gd name="T11" fmla="*/ 1318 h 1366"/>
                <a:gd name="T12" fmla="*/ 1536 w 1576"/>
                <a:gd name="T13" fmla="*/ 24 h 1366"/>
                <a:gd name="T14" fmla="*/ 40 w 1576"/>
                <a:gd name="T15" fmla="*/ 24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6">
                  <a:moveTo>
                    <a:pt x="788" y="1366"/>
                  </a:moveTo>
                  <a:lnTo>
                    <a:pt x="0" y="0"/>
                  </a:lnTo>
                  <a:lnTo>
                    <a:pt x="1576" y="0"/>
                  </a:lnTo>
                  <a:lnTo>
                    <a:pt x="788" y="1366"/>
                  </a:lnTo>
                  <a:close/>
                  <a:moveTo>
                    <a:pt x="40" y="24"/>
                  </a:moveTo>
                  <a:lnTo>
                    <a:pt x="788" y="1318"/>
                  </a:lnTo>
                  <a:lnTo>
                    <a:pt x="1536" y="24"/>
                  </a:lnTo>
                  <a:lnTo>
                    <a:pt x="40"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9" name="Freeform 326"/>
            <p:cNvSpPr>
              <a:spLocks noEditPoints="1"/>
            </p:cNvSpPr>
            <p:nvPr/>
          </p:nvSpPr>
          <p:spPr bwMode="auto">
            <a:xfrm>
              <a:off x="12008761" y="441213"/>
              <a:ext cx="2503488" cy="2168525"/>
            </a:xfrm>
            <a:custGeom>
              <a:avLst/>
              <a:gdLst>
                <a:gd name="T0" fmla="*/ 1577 w 1577"/>
                <a:gd name="T1" fmla="*/ 1366 h 1366"/>
                <a:gd name="T2" fmla="*/ 0 w 1577"/>
                <a:gd name="T3" fmla="*/ 1366 h 1366"/>
                <a:gd name="T4" fmla="*/ 789 w 1577"/>
                <a:gd name="T5" fmla="*/ 0 h 1366"/>
                <a:gd name="T6" fmla="*/ 1577 w 1577"/>
                <a:gd name="T7" fmla="*/ 1366 h 1366"/>
                <a:gd name="T8" fmla="*/ 41 w 1577"/>
                <a:gd name="T9" fmla="*/ 1342 h 1366"/>
                <a:gd name="T10" fmla="*/ 1536 w 1577"/>
                <a:gd name="T11" fmla="*/ 1342 h 1366"/>
                <a:gd name="T12" fmla="*/ 789 w 1577"/>
                <a:gd name="T13" fmla="*/ 47 h 1366"/>
                <a:gd name="T14" fmla="*/ 41 w 1577"/>
                <a:gd name="T15" fmla="*/ 1342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6">
                  <a:moveTo>
                    <a:pt x="1577" y="1366"/>
                  </a:moveTo>
                  <a:lnTo>
                    <a:pt x="0" y="1366"/>
                  </a:lnTo>
                  <a:lnTo>
                    <a:pt x="789" y="0"/>
                  </a:lnTo>
                  <a:lnTo>
                    <a:pt x="1577" y="1366"/>
                  </a:lnTo>
                  <a:close/>
                  <a:moveTo>
                    <a:pt x="41" y="1342"/>
                  </a:moveTo>
                  <a:lnTo>
                    <a:pt x="1536" y="1342"/>
                  </a:lnTo>
                  <a:lnTo>
                    <a:pt x="789" y="47"/>
                  </a:lnTo>
                  <a:lnTo>
                    <a:pt x="41" y="13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0" name="Freeform 327"/>
            <p:cNvSpPr>
              <a:spLocks noEditPoints="1"/>
            </p:cNvSpPr>
            <p:nvPr/>
          </p:nvSpPr>
          <p:spPr bwMode="auto">
            <a:xfrm>
              <a:off x="8349573" y="2552588"/>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5 h 1368"/>
                <a:gd name="T10" fmla="*/ 1536 w 1576"/>
                <a:gd name="T11" fmla="*/ 1345 h 1368"/>
                <a:gd name="T12" fmla="*/ 788 w 1576"/>
                <a:gd name="T13" fmla="*/ 48 h 1368"/>
                <a:gd name="T14" fmla="*/ 40 w 1576"/>
                <a:gd name="T15" fmla="*/ 1345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5"/>
                  </a:moveTo>
                  <a:lnTo>
                    <a:pt x="1536" y="1345"/>
                  </a:lnTo>
                  <a:lnTo>
                    <a:pt x="788" y="48"/>
                  </a:lnTo>
                  <a:lnTo>
                    <a:pt x="40" y="13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1" name="Freeform 328"/>
            <p:cNvSpPr>
              <a:spLocks noEditPoints="1"/>
            </p:cNvSpPr>
            <p:nvPr/>
          </p:nvSpPr>
          <p:spPr bwMode="auto">
            <a:xfrm>
              <a:off x="9570361" y="2571638"/>
              <a:ext cx="2503488" cy="2171700"/>
            </a:xfrm>
            <a:custGeom>
              <a:avLst/>
              <a:gdLst>
                <a:gd name="T0" fmla="*/ 788 w 1577"/>
                <a:gd name="T1" fmla="*/ 1368 h 1368"/>
                <a:gd name="T2" fmla="*/ 0 w 1577"/>
                <a:gd name="T3" fmla="*/ 0 h 1368"/>
                <a:gd name="T4" fmla="*/ 1577 w 1577"/>
                <a:gd name="T5" fmla="*/ 0 h 1368"/>
                <a:gd name="T6" fmla="*/ 788 w 1577"/>
                <a:gd name="T7" fmla="*/ 1368 h 1368"/>
                <a:gd name="T8" fmla="*/ 41 w 1577"/>
                <a:gd name="T9" fmla="*/ 24 h 1368"/>
                <a:gd name="T10" fmla="*/ 788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8" y="1368"/>
                  </a:moveTo>
                  <a:lnTo>
                    <a:pt x="0" y="0"/>
                  </a:lnTo>
                  <a:lnTo>
                    <a:pt x="1577" y="0"/>
                  </a:lnTo>
                  <a:lnTo>
                    <a:pt x="788" y="1368"/>
                  </a:lnTo>
                  <a:close/>
                  <a:moveTo>
                    <a:pt x="41" y="24"/>
                  </a:moveTo>
                  <a:lnTo>
                    <a:pt x="788"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2" name="Freeform 329"/>
            <p:cNvSpPr>
              <a:spLocks noEditPoints="1"/>
            </p:cNvSpPr>
            <p:nvPr/>
          </p:nvSpPr>
          <p:spPr bwMode="auto">
            <a:xfrm>
              <a:off x="10787973" y="2552588"/>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5 h 1368"/>
                <a:gd name="T10" fmla="*/ 1536 w 1576"/>
                <a:gd name="T11" fmla="*/ 1345 h 1368"/>
                <a:gd name="T12" fmla="*/ 788 w 1576"/>
                <a:gd name="T13" fmla="*/ 48 h 1368"/>
                <a:gd name="T14" fmla="*/ 40 w 1576"/>
                <a:gd name="T15" fmla="*/ 1345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5"/>
                  </a:moveTo>
                  <a:lnTo>
                    <a:pt x="1536" y="1345"/>
                  </a:lnTo>
                  <a:lnTo>
                    <a:pt x="788" y="48"/>
                  </a:lnTo>
                  <a:lnTo>
                    <a:pt x="40" y="13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3" name="Freeform 330"/>
            <p:cNvSpPr>
              <a:spLocks noEditPoints="1"/>
            </p:cNvSpPr>
            <p:nvPr/>
          </p:nvSpPr>
          <p:spPr bwMode="auto">
            <a:xfrm>
              <a:off x="12008761" y="2571638"/>
              <a:ext cx="2503488" cy="2171700"/>
            </a:xfrm>
            <a:custGeom>
              <a:avLst/>
              <a:gdLst>
                <a:gd name="T0" fmla="*/ 789 w 1577"/>
                <a:gd name="T1" fmla="*/ 1368 h 1368"/>
                <a:gd name="T2" fmla="*/ 0 w 1577"/>
                <a:gd name="T3" fmla="*/ 0 h 1368"/>
                <a:gd name="T4" fmla="*/ 1577 w 1577"/>
                <a:gd name="T5" fmla="*/ 0 h 1368"/>
                <a:gd name="T6" fmla="*/ 789 w 1577"/>
                <a:gd name="T7" fmla="*/ 1368 h 1368"/>
                <a:gd name="T8" fmla="*/ 41 w 1577"/>
                <a:gd name="T9" fmla="*/ 24 h 1368"/>
                <a:gd name="T10" fmla="*/ 789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9" y="1368"/>
                  </a:moveTo>
                  <a:lnTo>
                    <a:pt x="0" y="0"/>
                  </a:lnTo>
                  <a:lnTo>
                    <a:pt x="1577" y="0"/>
                  </a:lnTo>
                  <a:lnTo>
                    <a:pt x="789" y="1368"/>
                  </a:lnTo>
                  <a:close/>
                  <a:moveTo>
                    <a:pt x="41" y="24"/>
                  </a:moveTo>
                  <a:lnTo>
                    <a:pt x="789"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Tree>
    <p:extLst>
      <p:ext uri="{BB962C8B-B14F-4D97-AF65-F5344CB8AC3E}">
        <p14:creationId xmlns:p14="http://schemas.microsoft.com/office/powerpoint/2010/main" val="688983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par>
                                <p:cTn id="8" presetID="22" presetClass="entr" presetSubtype="4" fill="hold"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wipe(down)">
                                      <p:cBhvr>
                                        <p:cTn id="10"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4_Custom Layout">
    <p:spTree>
      <p:nvGrpSpPr>
        <p:cNvPr id="1" name=""/>
        <p:cNvGrpSpPr/>
        <p:nvPr/>
      </p:nvGrpSpPr>
      <p:grpSpPr>
        <a:xfrm>
          <a:off x="0" y="0"/>
          <a:ext cx="0" cy="0"/>
          <a:chOff x="0" y="0"/>
          <a:chExt cx="0" cy="0"/>
        </a:xfrm>
      </p:grpSpPr>
      <p:sp>
        <p:nvSpPr>
          <p:cNvPr id="7" name="Pentagon 6"/>
          <p:cNvSpPr/>
          <p:nvPr userDrawn="1"/>
        </p:nvSpPr>
        <p:spPr>
          <a:xfrm rot="10800000">
            <a:off x="11464428" y="510908"/>
            <a:ext cx="727571" cy="443430"/>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Slide Number Placeholder 4"/>
          <p:cNvSpPr>
            <a:spLocks noGrp="1"/>
          </p:cNvSpPr>
          <p:nvPr>
            <p:ph type="sldNum" sz="quarter" idx="12"/>
          </p:nvPr>
        </p:nvSpPr>
        <p:spPr>
          <a:xfrm>
            <a:off x="11393719" y="545146"/>
            <a:ext cx="648000" cy="365125"/>
          </a:xfrm>
          <a:prstGeom prst="rect">
            <a:avLst/>
          </a:prstGeom>
        </p:spPr>
        <p:txBody>
          <a:bodyPr/>
          <a:lstStyle>
            <a:lvl1pPr algn="r">
              <a:defRPr sz="1800" b="1">
                <a:solidFill>
                  <a:schemeClr val="bg1"/>
                </a:solidFill>
              </a:defRPr>
            </a:lvl1pPr>
          </a:lstStyle>
          <a:p>
            <a:fld id="{06BF0A5B-CA18-47D2-801E-5D97420A52F4}" type="slidenum">
              <a:rPr lang="id-ID" smtClean="0"/>
              <a:pPr/>
              <a:t>‹#›</a:t>
            </a:fld>
            <a:endParaRPr lang="id-ID" dirty="0"/>
          </a:p>
        </p:txBody>
      </p:sp>
      <p:sp>
        <p:nvSpPr>
          <p:cNvPr id="10" name="Picture Placeholder 6"/>
          <p:cNvSpPr>
            <a:spLocks noGrp="1"/>
          </p:cNvSpPr>
          <p:nvPr>
            <p:ph type="pic" sz="quarter" idx="11"/>
          </p:nvPr>
        </p:nvSpPr>
        <p:spPr>
          <a:xfrm>
            <a:off x="6305095" y="1834271"/>
            <a:ext cx="4932000" cy="3600000"/>
          </a:xfrm>
        </p:spPr>
      </p:sp>
      <p:sp>
        <p:nvSpPr>
          <p:cNvPr id="11" name="Picture Placeholder 7"/>
          <p:cNvSpPr>
            <a:spLocks noGrp="1"/>
          </p:cNvSpPr>
          <p:nvPr>
            <p:ph type="pic" sz="quarter" idx="13"/>
          </p:nvPr>
        </p:nvSpPr>
        <p:spPr>
          <a:xfrm>
            <a:off x="901531" y="1834271"/>
            <a:ext cx="4932000" cy="3600000"/>
          </a:xfrm>
        </p:spPr>
      </p:sp>
      <p:grpSp>
        <p:nvGrpSpPr>
          <p:cNvPr id="12" name="Group 11"/>
          <p:cNvGrpSpPr/>
          <p:nvPr userDrawn="1"/>
        </p:nvGrpSpPr>
        <p:grpSpPr>
          <a:xfrm rot="5400000">
            <a:off x="-504746" y="-31317"/>
            <a:ext cx="1519706" cy="1582341"/>
            <a:chOff x="8349573" y="-1673337"/>
            <a:chExt cx="6162676" cy="6416675"/>
          </a:xfrm>
          <a:solidFill>
            <a:schemeClr val="bg2">
              <a:alpha val="15000"/>
            </a:schemeClr>
          </a:solidFill>
        </p:grpSpPr>
        <p:sp>
          <p:nvSpPr>
            <p:cNvPr id="13" name="Freeform 319"/>
            <p:cNvSpPr>
              <a:spLocks noEditPoints="1"/>
            </p:cNvSpPr>
            <p:nvPr/>
          </p:nvSpPr>
          <p:spPr bwMode="auto">
            <a:xfrm>
              <a:off x="8349573" y="-1673337"/>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4 h 1368"/>
                <a:gd name="T10" fmla="*/ 1536 w 1576"/>
                <a:gd name="T11" fmla="*/ 1344 h 1368"/>
                <a:gd name="T12" fmla="*/ 788 w 1576"/>
                <a:gd name="T13" fmla="*/ 47 h 1368"/>
                <a:gd name="T14" fmla="*/ 40 w 1576"/>
                <a:gd name="T15" fmla="*/ 134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4"/>
                  </a:moveTo>
                  <a:lnTo>
                    <a:pt x="1536" y="1344"/>
                  </a:lnTo>
                  <a:lnTo>
                    <a:pt x="788" y="47"/>
                  </a:lnTo>
                  <a:lnTo>
                    <a:pt x="40" y="1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 name="Freeform 320"/>
            <p:cNvSpPr>
              <a:spLocks noEditPoints="1"/>
            </p:cNvSpPr>
            <p:nvPr/>
          </p:nvSpPr>
          <p:spPr bwMode="auto">
            <a:xfrm>
              <a:off x="9570361" y="-1655875"/>
              <a:ext cx="2503488" cy="2171700"/>
            </a:xfrm>
            <a:custGeom>
              <a:avLst/>
              <a:gdLst>
                <a:gd name="T0" fmla="*/ 788 w 1577"/>
                <a:gd name="T1" fmla="*/ 1368 h 1368"/>
                <a:gd name="T2" fmla="*/ 0 w 1577"/>
                <a:gd name="T3" fmla="*/ 0 h 1368"/>
                <a:gd name="T4" fmla="*/ 1577 w 1577"/>
                <a:gd name="T5" fmla="*/ 0 h 1368"/>
                <a:gd name="T6" fmla="*/ 788 w 1577"/>
                <a:gd name="T7" fmla="*/ 1368 h 1368"/>
                <a:gd name="T8" fmla="*/ 41 w 1577"/>
                <a:gd name="T9" fmla="*/ 24 h 1368"/>
                <a:gd name="T10" fmla="*/ 788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8" y="1368"/>
                  </a:moveTo>
                  <a:lnTo>
                    <a:pt x="0" y="0"/>
                  </a:lnTo>
                  <a:lnTo>
                    <a:pt x="1577" y="0"/>
                  </a:lnTo>
                  <a:lnTo>
                    <a:pt x="788" y="1368"/>
                  </a:lnTo>
                  <a:close/>
                  <a:moveTo>
                    <a:pt x="41" y="24"/>
                  </a:moveTo>
                  <a:lnTo>
                    <a:pt x="788"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1" name="Freeform 321"/>
            <p:cNvSpPr>
              <a:spLocks noEditPoints="1"/>
            </p:cNvSpPr>
            <p:nvPr/>
          </p:nvSpPr>
          <p:spPr bwMode="auto">
            <a:xfrm>
              <a:off x="10787973" y="-1673337"/>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4 h 1368"/>
                <a:gd name="T10" fmla="*/ 1536 w 1576"/>
                <a:gd name="T11" fmla="*/ 1344 h 1368"/>
                <a:gd name="T12" fmla="*/ 788 w 1576"/>
                <a:gd name="T13" fmla="*/ 47 h 1368"/>
                <a:gd name="T14" fmla="*/ 40 w 1576"/>
                <a:gd name="T15" fmla="*/ 134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4"/>
                  </a:moveTo>
                  <a:lnTo>
                    <a:pt x="1536" y="1344"/>
                  </a:lnTo>
                  <a:lnTo>
                    <a:pt x="788" y="47"/>
                  </a:lnTo>
                  <a:lnTo>
                    <a:pt x="40" y="1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2" name="Freeform 322"/>
            <p:cNvSpPr>
              <a:spLocks noEditPoints="1"/>
            </p:cNvSpPr>
            <p:nvPr/>
          </p:nvSpPr>
          <p:spPr bwMode="auto">
            <a:xfrm>
              <a:off x="12008761" y="-1655875"/>
              <a:ext cx="2503488" cy="2171700"/>
            </a:xfrm>
            <a:custGeom>
              <a:avLst/>
              <a:gdLst>
                <a:gd name="T0" fmla="*/ 789 w 1577"/>
                <a:gd name="T1" fmla="*/ 1368 h 1368"/>
                <a:gd name="T2" fmla="*/ 0 w 1577"/>
                <a:gd name="T3" fmla="*/ 0 h 1368"/>
                <a:gd name="T4" fmla="*/ 1577 w 1577"/>
                <a:gd name="T5" fmla="*/ 0 h 1368"/>
                <a:gd name="T6" fmla="*/ 789 w 1577"/>
                <a:gd name="T7" fmla="*/ 1368 h 1368"/>
                <a:gd name="T8" fmla="*/ 41 w 1577"/>
                <a:gd name="T9" fmla="*/ 24 h 1368"/>
                <a:gd name="T10" fmla="*/ 789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9" y="1368"/>
                  </a:moveTo>
                  <a:lnTo>
                    <a:pt x="0" y="0"/>
                  </a:lnTo>
                  <a:lnTo>
                    <a:pt x="1577" y="0"/>
                  </a:lnTo>
                  <a:lnTo>
                    <a:pt x="789" y="1368"/>
                  </a:lnTo>
                  <a:close/>
                  <a:moveTo>
                    <a:pt x="41" y="24"/>
                  </a:moveTo>
                  <a:lnTo>
                    <a:pt x="789"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3" name="Freeform 323"/>
            <p:cNvSpPr>
              <a:spLocks noEditPoints="1"/>
            </p:cNvSpPr>
            <p:nvPr/>
          </p:nvSpPr>
          <p:spPr bwMode="auto">
            <a:xfrm>
              <a:off x="8349573" y="460263"/>
              <a:ext cx="2501900" cy="2168525"/>
            </a:xfrm>
            <a:custGeom>
              <a:avLst/>
              <a:gdLst>
                <a:gd name="T0" fmla="*/ 788 w 1576"/>
                <a:gd name="T1" fmla="*/ 1366 h 1366"/>
                <a:gd name="T2" fmla="*/ 0 w 1576"/>
                <a:gd name="T3" fmla="*/ 0 h 1366"/>
                <a:gd name="T4" fmla="*/ 1576 w 1576"/>
                <a:gd name="T5" fmla="*/ 0 h 1366"/>
                <a:gd name="T6" fmla="*/ 788 w 1576"/>
                <a:gd name="T7" fmla="*/ 1366 h 1366"/>
                <a:gd name="T8" fmla="*/ 40 w 1576"/>
                <a:gd name="T9" fmla="*/ 24 h 1366"/>
                <a:gd name="T10" fmla="*/ 788 w 1576"/>
                <a:gd name="T11" fmla="*/ 1318 h 1366"/>
                <a:gd name="T12" fmla="*/ 1536 w 1576"/>
                <a:gd name="T13" fmla="*/ 24 h 1366"/>
                <a:gd name="T14" fmla="*/ 40 w 1576"/>
                <a:gd name="T15" fmla="*/ 24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6">
                  <a:moveTo>
                    <a:pt x="788" y="1366"/>
                  </a:moveTo>
                  <a:lnTo>
                    <a:pt x="0" y="0"/>
                  </a:lnTo>
                  <a:lnTo>
                    <a:pt x="1576" y="0"/>
                  </a:lnTo>
                  <a:lnTo>
                    <a:pt x="788" y="1366"/>
                  </a:lnTo>
                  <a:close/>
                  <a:moveTo>
                    <a:pt x="40" y="24"/>
                  </a:moveTo>
                  <a:lnTo>
                    <a:pt x="788" y="1318"/>
                  </a:lnTo>
                  <a:lnTo>
                    <a:pt x="1536" y="24"/>
                  </a:lnTo>
                  <a:lnTo>
                    <a:pt x="40"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4" name="Freeform 324"/>
            <p:cNvSpPr>
              <a:spLocks noEditPoints="1"/>
            </p:cNvSpPr>
            <p:nvPr/>
          </p:nvSpPr>
          <p:spPr bwMode="auto">
            <a:xfrm>
              <a:off x="9570361" y="441213"/>
              <a:ext cx="2503488" cy="2168525"/>
            </a:xfrm>
            <a:custGeom>
              <a:avLst/>
              <a:gdLst>
                <a:gd name="T0" fmla="*/ 1577 w 1577"/>
                <a:gd name="T1" fmla="*/ 1366 h 1366"/>
                <a:gd name="T2" fmla="*/ 0 w 1577"/>
                <a:gd name="T3" fmla="*/ 1366 h 1366"/>
                <a:gd name="T4" fmla="*/ 788 w 1577"/>
                <a:gd name="T5" fmla="*/ 0 h 1366"/>
                <a:gd name="T6" fmla="*/ 1577 w 1577"/>
                <a:gd name="T7" fmla="*/ 1366 h 1366"/>
                <a:gd name="T8" fmla="*/ 41 w 1577"/>
                <a:gd name="T9" fmla="*/ 1342 h 1366"/>
                <a:gd name="T10" fmla="*/ 1536 w 1577"/>
                <a:gd name="T11" fmla="*/ 1342 h 1366"/>
                <a:gd name="T12" fmla="*/ 788 w 1577"/>
                <a:gd name="T13" fmla="*/ 47 h 1366"/>
                <a:gd name="T14" fmla="*/ 41 w 1577"/>
                <a:gd name="T15" fmla="*/ 1342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6">
                  <a:moveTo>
                    <a:pt x="1577" y="1366"/>
                  </a:moveTo>
                  <a:lnTo>
                    <a:pt x="0" y="1366"/>
                  </a:lnTo>
                  <a:lnTo>
                    <a:pt x="788" y="0"/>
                  </a:lnTo>
                  <a:lnTo>
                    <a:pt x="1577" y="1366"/>
                  </a:lnTo>
                  <a:close/>
                  <a:moveTo>
                    <a:pt x="41" y="1342"/>
                  </a:moveTo>
                  <a:lnTo>
                    <a:pt x="1536" y="1342"/>
                  </a:lnTo>
                  <a:lnTo>
                    <a:pt x="788" y="47"/>
                  </a:lnTo>
                  <a:lnTo>
                    <a:pt x="41" y="13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5" name="Freeform 325"/>
            <p:cNvSpPr>
              <a:spLocks noEditPoints="1"/>
            </p:cNvSpPr>
            <p:nvPr/>
          </p:nvSpPr>
          <p:spPr bwMode="auto">
            <a:xfrm>
              <a:off x="10787973" y="460263"/>
              <a:ext cx="2501900" cy="2168525"/>
            </a:xfrm>
            <a:custGeom>
              <a:avLst/>
              <a:gdLst>
                <a:gd name="T0" fmla="*/ 788 w 1576"/>
                <a:gd name="T1" fmla="*/ 1366 h 1366"/>
                <a:gd name="T2" fmla="*/ 0 w 1576"/>
                <a:gd name="T3" fmla="*/ 0 h 1366"/>
                <a:gd name="T4" fmla="*/ 1576 w 1576"/>
                <a:gd name="T5" fmla="*/ 0 h 1366"/>
                <a:gd name="T6" fmla="*/ 788 w 1576"/>
                <a:gd name="T7" fmla="*/ 1366 h 1366"/>
                <a:gd name="T8" fmla="*/ 40 w 1576"/>
                <a:gd name="T9" fmla="*/ 24 h 1366"/>
                <a:gd name="T10" fmla="*/ 788 w 1576"/>
                <a:gd name="T11" fmla="*/ 1318 h 1366"/>
                <a:gd name="T12" fmla="*/ 1536 w 1576"/>
                <a:gd name="T13" fmla="*/ 24 h 1366"/>
                <a:gd name="T14" fmla="*/ 40 w 1576"/>
                <a:gd name="T15" fmla="*/ 24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6">
                  <a:moveTo>
                    <a:pt x="788" y="1366"/>
                  </a:moveTo>
                  <a:lnTo>
                    <a:pt x="0" y="0"/>
                  </a:lnTo>
                  <a:lnTo>
                    <a:pt x="1576" y="0"/>
                  </a:lnTo>
                  <a:lnTo>
                    <a:pt x="788" y="1366"/>
                  </a:lnTo>
                  <a:close/>
                  <a:moveTo>
                    <a:pt x="40" y="24"/>
                  </a:moveTo>
                  <a:lnTo>
                    <a:pt x="788" y="1318"/>
                  </a:lnTo>
                  <a:lnTo>
                    <a:pt x="1536" y="24"/>
                  </a:lnTo>
                  <a:lnTo>
                    <a:pt x="40"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6" name="Freeform 326"/>
            <p:cNvSpPr>
              <a:spLocks noEditPoints="1"/>
            </p:cNvSpPr>
            <p:nvPr/>
          </p:nvSpPr>
          <p:spPr bwMode="auto">
            <a:xfrm>
              <a:off x="12008761" y="441213"/>
              <a:ext cx="2503488" cy="2168525"/>
            </a:xfrm>
            <a:custGeom>
              <a:avLst/>
              <a:gdLst>
                <a:gd name="T0" fmla="*/ 1577 w 1577"/>
                <a:gd name="T1" fmla="*/ 1366 h 1366"/>
                <a:gd name="T2" fmla="*/ 0 w 1577"/>
                <a:gd name="T3" fmla="*/ 1366 h 1366"/>
                <a:gd name="T4" fmla="*/ 789 w 1577"/>
                <a:gd name="T5" fmla="*/ 0 h 1366"/>
                <a:gd name="T6" fmla="*/ 1577 w 1577"/>
                <a:gd name="T7" fmla="*/ 1366 h 1366"/>
                <a:gd name="T8" fmla="*/ 41 w 1577"/>
                <a:gd name="T9" fmla="*/ 1342 h 1366"/>
                <a:gd name="T10" fmla="*/ 1536 w 1577"/>
                <a:gd name="T11" fmla="*/ 1342 h 1366"/>
                <a:gd name="T12" fmla="*/ 789 w 1577"/>
                <a:gd name="T13" fmla="*/ 47 h 1366"/>
                <a:gd name="T14" fmla="*/ 41 w 1577"/>
                <a:gd name="T15" fmla="*/ 1342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6">
                  <a:moveTo>
                    <a:pt x="1577" y="1366"/>
                  </a:moveTo>
                  <a:lnTo>
                    <a:pt x="0" y="1366"/>
                  </a:lnTo>
                  <a:lnTo>
                    <a:pt x="789" y="0"/>
                  </a:lnTo>
                  <a:lnTo>
                    <a:pt x="1577" y="1366"/>
                  </a:lnTo>
                  <a:close/>
                  <a:moveTo>
                    <a:pt x="41" y="1342"/>
                  </a:moveTo>
                  <a:lnTo>
                    <a:pt x="1536" y="1342"/>
                  </a:lnTo>
                  <a:lnTo>
                    <a:pt x="789" y="47"/>
                  </a:lnTo>
                  <a:lnTo>
                    <a:pt x="41" y="13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7" name="Freeform 327"/>
            <p:cNvSpPr>
              <a:spLocks noEditPoints="1"/>
            </p:cNvSpPr>
            <p:nvPr/>
          </p:nvSpPr>
          <p:spPr bwMode="auto">
            <a:xfrm>
              <a:off x="8349573" y="2552588"/>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5 h 1368"/>
                <a:gd name="T10" fmla="*/ 1536 w 1576"/>
                <a:gd name="T11" fmla="*/ 1345 h 1368"/>
                <a:gd name="T12" fmla="*/ 788 w 1576"/>
                <a:gd name="T13" fmla="*/ 48 h 1368"/>
                <a:gd name="T14" fmla="*/ 40 w 1576"/>
                <a:gd name="T15" fmla="*/ 1345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5"/>
                  </a:moveTo>
                  <a:lnTo>
                    <a:pt x="1536" y="1345"/>
                  </a:lnTo>
                  <a:lnTo>
                    <a:pt x="788" y="48"/>
                  </a:lnTo>
                  <a:lnTo>
                    <a:pt x="40" y="13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8" name="Freeform 328"/>
            <p:cNvSpPr>
              <a:spLocks noEditPoints="1"/>
            </p:cNvSpPr>
            <p:nvPr/>
          </p:nvSpPr>
          <p:spPr bwMode="auto">
            <a:xfrm>
              <a:off x="9570361" y="2571638"/>
              <a:ext cx="2503488" cy="2171700"/>
            </a:xfrm>
            <a:custGeom>
              <a:avLst/>
              <a:gdLst>
                <a:gd name="T0" fmla="*/ 788 w 1577"/>
                <a:gd name="T1" fmla="*/ 1368 h 1368"/>
                <a:gd name="T2" fmla="*/ 0 w 1577"/>
                <a:gd name="T3" fmla="*/ 0 h 1368"/>
                <a:gd name="T4" fmla="*/ 1577 w 1577"/>
                <a:gd name="T5" fmla="*/ 0 h 1368"/>
                <a:gd name="T6" fmla="*/ 788 w 1577"/>
                <a:gd name="T7" fmla="*/ 1368 h 1368"/>
                <a:gd name="T8" fmla="*/ 41 w 1577"/>
                <a:gd name="T9" fmla="*/ 24 h 1368"/>
                <a:gd name="T10" fmla="*/ 788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8" y="1368"/>
                  </a:moveTo>
                  <a:lnTo>
                    <a:pt x="0" y="0"/>
                  </a:lnTo>
                  <a:lnTo>
                    <a:pt x="1577" y="0"/>
                  </a:lnTo>
                  <a:lnTo>
                    <a:pt x="788" y="1368"/>
                  </a:lnTo>
                  <a:close/>
                  <a:moveTo>
                    <a:pt x="41" y="24"/>
                  </a:moveTo>
                  <a:lnTo>
                    <a:pt x="788"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9" name="Freeform 329"/>
            <p:cNvSpPr>
              <a:spLocks noEditPoints="1"/>
            </p:cNvSpPr>
            <p:nvPr/>
          </p:nvSpPr>
          <p:spPr bwMode="auto">
            <a:xfrm>
              <a:off x="10787973" y="2552588"/>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5 h 1368"/>
                <a:gd name="T10" fmla="*/ 1536 w 1576"/>
                <a:gd name="T11" fmla="*/ 1345 h 1368"/>
                <a:gd name="T12" fmla="*/ 788 w 1576"/>
                <a:gd name="T13" fmla="*/ 48 h 1368"/>
                <a:gd name="T14" fmla="*/ 40 w 1576"/>
                <a:gd name="T15" fmla="*/ 1345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5"/>
                  </a:moveTo>
                  <a:lnTo>
                    <a:pt x="1536" y="1345"/>
                  </a:lnTo>
                  <a:lnTo>
                    <a:pt x="788" y="48"/>
                  </a:lnTo>
                  <a:lnTo>
                    <a:pt x="40" y="13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0" name="Freeform 330"/>
            <p:cNvSpPr>
              <a:spLocks noEditPoints="1"/>
            </p:cNvSpPr>
            <p:nvPr/>
          </p:nvSpPr>
          <p:spPr bwMode="auto">
            <a:xfrm>
              <a:off x="12008761" y="2571638"/>
              <a:ext cx="2503488" cy="2171700"/>
            </a:xfrm>
            <a:custGeom>
              <a:avLst/>
              <a:gdLst>
                <a:gd name="T0" fmla="*/ 789 w 1577"/>
                <a:gd name="T1" fmla="*/ 1368 h 1368"/>
                <a:gd name="T2" fmla="*/ 0 w 1577"/>
                <a:gd name="T3" fmla="*/ 0 h 1368"/>
                <a:gd name="T4" fmla="*/ 1577 w 1577"/>
                <a:gd name="T5" fmla="*/ 0 h 1368"/>
                <a:gd name="T6" fmla="*/ 789 w 1577"/>
                <a:gd name="T7" fmla="*/ 1368 h 1368"/>
                <a:gd name="T8" fmla="*/ 41 w 1577"/>
                <a:gd name="T9" fmla="*/ 24 h 1368"/>
                <a:gd name="T10" fmla="*/ 789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9" y="1368"/>
                  </a:moveTo>
                  <a:lnTo>
                    <a:pt x="0" y="0"/>
                  </a:lnTo>
                  <a:lnTo>
                    <a:pt x="1577" y="0"/>
                  </a:lnTo>
                  <a:lnTo>
                    <a:pt x="789" y="1368"/>
                  </a:lnTo>
                  <a:close/>
                  <a:moveTo>
                    <a:pt x="41" y="24"/>
                  </a:moveTo>
                  <a:lnTo>
                    <a:pt x="789"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31" name="Group 30"/>
          <p:cNvGrpSpPr/>
          <p:nvPr userDrawn="1"/>
        </p:nvGrpSpPr>
        <p:grpSpPr>
          <a:xfrm rot="10800000">
            <a:off x="10957866" y="5570341"/>
            <a:ext cx="1519706" cy="1582341"/>
            <a:chOff x="8349573" y="-1673337"/>
            <a:chExt cx="6162676" cy="6416675"/>
          </a:xfrm>
          <a:solidFill>
            <a:schemeClr val="bg2">
              <a:alpha val="15000"/>
            </a:schemeClr>
          </a:solidFill>
        </p:grpSpPr>
        <p:sp>
          <p:nvSpPr>
            <p:cNvPr id="32" name="Freeform 319"/>
            <p:cNvSpPr>
              <a:spLocks noEditPoints="1"/>
            </p:cNvSpPr>
            <p:nvPr/>
          </p:nvSpPr>
          <p:spPr bwMode="auto">
            <a:xfrm>
              <a:off x="8349573" y="-1673337"/>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4 h 1368"/>
                <a:gd name="T10" fmla="*/ 1536 w 1576"/>
                <a:gd name="T11" fmla="*/ 1344 h 1368"/>
                <a:gd name="T12" fmla="*/ 788 w 1576"/>
                <a:gd name="T13" fmla="*/ 47 h 1368"/>
                <a:gd name="T14" fmla="*/ 40 w 1576"/>
                <a:gd name="T15" fmla="*/ 134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4"/>
                  </a:moveTo>
                  <a:lnTo>
                    <a:pt x="1536" y="1344"/>
                  </a:lnTo>
                  <a:lnTo>
                    <a:pt x="788" y="47"/>
                  </a:lnTo>
                  <a:lnTo>
                    <a:pt x="40" y="1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3" name="Freeform 320"/>
            <p:cNvSpPr>
              <a:spLocks noEditPoints="1"/>
            </p:cNvSpPr>
            <p:nvPr/>
          </p:nvSpPr>
          <p:spPr bwMode="auto">
            <a:xfrm>
              <a:off x="9570361" y="-1655875"/>
              <a:ext cx="2503488" cy="2171700"/>
            </a:xfrm>
            <a:custGeom>
              <a:avLst/>
              <a:gdLst>
                <a:gd name="T0" fmla="*/ 788 w 1577"/>
                <a:gd name="T1" fmla="*/ 1368 h 1368"/>
                <a:gd name="T2" fmla="*/ 0 w 1577"/>
                <a:gd name="T3" fmla="*/ 0 h 1368"/>
                <a:gd name="T4" fmla="*/ 1577 w 1577"/>
                <a:gd name="T5" fmla="*/ 0 h 1368"/>
                <a:gd name="T6" fmla="*/ 788 w 1577"/>
                <a:gd name="T7" fmla="*/ 1368 h 1368"/>
                <a:gd name="T8" fmla="*/ 41 w 1577"/>
                <a:gd name="T9" fmla="*/ 24 h 1368"/>
                <a:gd name="T10" fmla="*/ 788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8" y="1368"/>
                  </a:moveTo>
                  <a:lnTo>
                    <a:pt x="0" y="0"/>
                  </a:lnTo>
                  <a:lnTo>
                    <a:pt x="1577" y="0"/>
                  </a:lnTo>
                  <a:lnTo>
                    <a:pt x="788" y="1368"/>
                  </a:lnTo>
                  <a:close/>
                  <a:moveTo>
                    <a:pt x="41" y="24"/>
                  </a:moveTo>
                  <a:lnTo>
                    <a:pt x="788"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4" name="Freeform 321"/>
            <p:cNvSpPr>
              <a:spLocks noEditPoints="1"/>
            </p:cNvSpPr>
            <p:nvPr/>
          </p:nvSpPr>
          <p:spPr bwMode="auto">
            <a:xfrm>
              <a:off x="10787973" y="-1673337"/>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4 h 1368"/>
                <a:gd name="T10" fmla="*/ 1536 w 1576"/>
                <a:gd name="T11" fmla="*/ 1344 h 1368"/>
                <a:gd name="T12" fmla="*/ 788 w 1576"/>
                <a:gd name="T13" fmla="*/ 47 h 1368"/>
                <a:gd name="T14" fmla="*/ 40 w 1576"/>
                <a:gd name="T15" fmla="*/ 134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4"/>
                  </a:moveTo>
                  <a:lnTo>
                    <a:pt x="1536" y="1344"/>
                  </a:lnTo>
                  <a:lnTo>
                    <a:pt x="788" y="47"/>
                  </a:lnTo>
                  <a:lnTo>
                    <a:pt x="40" y="1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5" name="Freeform 322"/>
            <p:cNvSpPr>
              <a:spLocks noEditPoints="1"/>
            </p:cNvSpPr>
            <p:nvPr/>
          </p:nvSpPr>
          <p:spPr bwMode="auto">
            <a:xfrm>
              <a:off x="12008761" y="-1655875"/>
              <a:ext cx="2503488" cy="2171700"/>
            </a:xfrm>
            <a:custGeom>
              <a:avLst/>
              <a:gdLst>
                <a:gd name="T0" fmla="*/ 789 w 1577"/>
                <a:gd name="T1" fmla="*/ 1368 h 1368"/>
                <a:gd name="T2" fmla="*/ 0 w 1577"/>
                <a:gd name="T3" fmla="*/ 0 h 1368"/>
                <a:gd name="T4" fmla="*/ 1577 w 1577"/>
                <a:gd name="T5" fmla="*/ 0 h 1368"/>
                <a:gd name="T6" fmla="*/ 789 w 1577"/>
                <a:gd name="T7" fmla="*/ 1368 h 1368"/>
                <a:gd name="T8" fmla="*/ 41 w 1577"/>
                <a:gd name="T9" fmla="*/ 24 h 1368"/>
                <a:gd name="T10" fmla="*/ 789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9" y="1368"/>
                  </a:moveTo>
                  <a:lnTo>
                    <a:pt x="0" y="0"/>
                  </a:lnTo>
                  <a:lnTo>
                    <a:pt x="1577" y="0"/>
                  </a:lnTo>
                  <a:lnTo>
                    <a:pt x="789" y="1368"/>
                  </a:lnTo>
                  <a:close/>
                  <a:moveTo>
                    <a:pt x="41" y="24"/>
                  </a:moveTo>
                  <a:lnTo>
                    <a:pt x="789"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6" name="Freeform 323"/>
            <p:cNvSpPr>
              <a:spLocks noEditPoints="1"/>
            </p:cNvSpPr>
            <p:nvPr/>
          </p:nvSpPr>
          <p:spPr bwMode="auto">
            <a:xfrm>
              <a:off x="8349573" y="460263"/>
              <a:ext cx="2501900" cy="2168525"/>
            </a:xfrm>
            <a:custGeom>
              <a:avLst/>
              <a:gdLst>
                <a:gd name="T0" fmla="*/ 788 w 1576"/>
                <a:gd name="T1" fmla="*/ 1366 h 1366"/>
                <a:gd name="T2" fmla="*/ 0 w 1576"/>
                <a:gd name="T3" fmla="*/ 0 h 1366"/>
                <a:gd name="T4" fmla="*/ 1576 w 1576"/>
                <a:gd name="T5" fmla="*/ 0 h 1366"/>
                <a:gd name="T6" fmla="*/ 788 w 1576"/>
                <a:gd name="T7" fmla="*/ 1366 h 1366"/>
                <a:gd name="T8" fmla="*/ 40 w 1576"/>
                <a:gd name="T9" fmla="*/ 24 h 1366"/>
                <a:gd name="T10" fmla="*/ 788 w 1576"/>
                <a:gd name="T11" fmla="*/ 1318 h 1366"/>
                <a:gd name="T12" fmla="*/ 1536 w 1576"/>
                <a:gd name="T13" fmla="*/ 24 h 1366"/>
                <a:gd name="T14" fmla="*/ 40 w 1576"/>
                <a:gd name="T15" fmla="*/ 24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6">
                  <a:moveTo>
                    <a:pt x="788" y="1366"/>
                  </a:moveTo>
                  <a:lnTo>
                    <a:pt x="0" y="0"/>
                  </a:lnTo>
                  <a:lnTo>
                    <a:pt x="1576" y="0"/>
                  </a:lnTo>
                  <a:lnTo>
                    <a:pt x="788" y="1366"/>
                  </a:lnTo>
                  <a:close/>
                  <a:moveTo>
                    <a:pt x="40" y="24"/>
                  </a:moveTo>
                  <a:lnTo>
                    <a:pt x="788" y="1318"/>
                  </a:lnTo>
                  <a:lnTo>
                    <a:pt x="1536" y="24"/>
                  </a:lnTo>
                  <a:lnTo>
                    <a:pt x="40"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7" name="Freeform 324"/>
            <p:cNvSpPr>
              <a:spLocks noEditPoints="1"/>
            </p:cNvSpPr>
            <p:nvPr/>
          </p:nvSpPr>
          <p:spPr bwMode="auto">
            <a:xfrm>
              <a:off x="9570361" y="441213"/>
              <a:ext cx="2503488" cy="2168525"/>
            </a:xfrm>
            <a:custGeom>
              <a:avLst/>
              <a:gdLst>
                <a:gd name="T0" fmla="*/ 1577 w 1577"/>
                <a:gd name="T1" fmla="*/ 1366 h 1366"/>
                <a:gd name="T2" fmla="*/ 0 w 1577"/>
                <a:gd name="T3" fmla="*/ 1366 h 1366"/>
                <a:gd name="T4" fmla="*/ 788 w 1577"/>
                <a:gd name="T5" fmla="*/ 0 h 1366"/>
                <a:gd name="T6" fmla="*/ 1577 w 1577"/>
                <a:gd name="T7" fmla="*/ 1366 h 1366"/>
                <a:gd name="T8" fmla="*/ 41 w 1577"/>
                <a:gd name="T9" fmla="*/ 1342 h 1366"/>
                <a:gd name="T10" fmla="*/ 1536 w 1577"/>
                <a:gd name="T11" fmla="*/ 1342 h 1366"/>
                <a:gd name="T12" fmla="*/ 788 w 1577"/>
                <a:gd name="T13" fmla="*/ 47 h 1366"/>
                <a:gd name="T14" fmla="*/ 41 w 1577"/>
                <a:gd name="T15" fmla="*/ 1342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6">
                  <a:moveTo>
                    <a:pt x="1577" y="1366"/>
                  </a:moveTo>
                  <a:lnTo>
                    <a:pt x="0" y="1366"/>
                  </a:lnTo>
                  <a:lnTo>
                    <a:pt x="788" y="0"/>
                  </a:lnTo>
                  <a:lnTo>
                    <a:pt x="1577" y="1366"/>
                  </a:lnTo>
                  <a:close/>
                  <a:moveTo>
                    <a:pt x="41" y="1342"/>
                  </a:moveTo>
                  <a:lnTo>
                    <a:pt x="1536" y="1342"/>
                  </a:lnTo>
                  <a:lnTo>
                    <a:pt x="788" y="47"/>
                  </a:lnTo>
                  <a:lnTo>
                    <a:pt x="41" y="13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8" name="Freeform 325"/>
            <p:cNvSpPr>
              <a:spLocks noEditPoints="1"/>
            </p:cNvSpPr>
            <p:nvPr/>
          </p:nvSpPr>
          <p:spPr bwMode="auto">
            <a:xfrm>
              <a:off x="10787973" y="460263"/>
              <a:ext cx="2501900" cy="2168525"/>
            </a:xfrm>
            <a:custGeom>
              <a:avLst/>
              <a:gdLst>
                <a:gd name="T0" fmla="*/ 788 w 1576"/>
                <a:gd name="T1" fmla="*/ 1366 h 1366"/>
                <a:gd name="T2" fmla="*/ 0 w 1576"/>
                <a:gd name="T3" fmla="*/ 0 h 1366"/>
                <a:gd name="T4" fmla="*/ 1576 w 1576"/>
                <a:gd name="T5" fmla="*/ 0 h 1366"/>
                <a:gd name="T6" fmla="*/ 788 w 1576"/>
                <a:gd name="T7" fmla="*/ 1366 h 1366"/>
                <a:gd name="T8" fmla="*/ 40 w 1576"/>
                <a:gd name="T9" fmla="*/ 24 h 1366"/>
                <a:gd name="T10" fmla="*/ 788 w 1576"/>
                <a:gd name="T11" fmla="*/ 1318 h 1366"/>
                <a:gd name="T12" fmla="*/ 1536 w 1576"/>
                <a:gd name="T13" fmla="*/ 24 h 1366"/>
                <a:gd name="T14" fmla="*/ 40 w 1576"/>
                <a:gd name="T15" fmla="*/ 24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6">
                  <a:moveTo>
                    <a:pt x="788" y="1366"/>
                  </a:moveTo>
                  <a:lnTo>
                    <a:pt x="0" y="0"/>
                  </a:lnTo>
                  <a:lnTo>
                    <a:pt x="1576" y="0"/>
                  </a:lnTo>
                  <a:lnTo>
                    <a:pt x="788" y="1366"/>
                  </a:lnTo>
                  <a:close/>
                  <a:moveTo>
                    <a:pt x="40" y="24"/>
                  </a:moveTo>
                  <a:lnTo>
                    <a:pt x="788" y="1318"/>
                  </a:lnTo>
                  <a:lnTo>
                    <a:pt x="1536" y="24"/>
                  </a:lnTo>
                  <a:lnTo>
                    <a:pt x="40"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9" name="Freeform 326"/>
            <p:cNvSpPr>
              <a:spLocks noEditPoints="1"/>
            </p:cNvSpPr>
            <p:nvPr/>
          </p:nvSpPr>
          <p:spPr bwMode="auto">
            <a:xfrm>
              <a:off x="12008761" y="441213"/>
              <a:ext cx="2503488" cy="2168525"/>
            </a:xfrm>
            <a:custGeom>
              <a:avLst/>
              <a:gdLst>
                <a:gd name="T0" fmla="*/ 1577 w 1577"/>
                <a:gd name="T1" fmla="*/ 1366 h 1366"/>
                <a:gd name="T2" fmla="*/ 0 w 1577"/>
                <a:gd name="T3" fmla="*/ 1366 h 1366"/>
                <a:gd name="T4" fmla="*/ 789 w 1577"/>
                <a:gd name="T5" fmla="*/ 0 h 1366"/>
                <a:gd name="T6" fmla="*/ 1577 w 1577"/>
                <a:gd name="T7" fmla="*/ 1366 h 1366"/>
                <a:gd name="T8" fmla="*/ 41 w 1577"/>
                <a:gd name="T9" fmla="*/ 1342 h 1366"/>
                <a:gd name="T10" fmla="*/ 1536 w 1577"/>
                <a:gd name="T11" fmla="*/ 1342 h 1366"/>
                <a:gd name="T12" fmla="*/ 789 w 1577"/>
                <a:gd name="T13" fmla="*/ 47 h 1366"/>
                <a:gd name="T14" fmla="*/ 41 w 1577"/>
                <a:gd name="T15" fmla="*/ 1342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6">
                  <a:moveTo>
                    <a:pt x="1577" y="1366"/>
                  </a:moveTo>
                  <a:lnTo>
                    <a:pt x="0" y="1366"/>
                  </a:lnTo>
                  <a:lnTo>
                    <a:pt x="789" y="0"/>
                  </a:lnTo>
                  <a:lnTo>
                    <a:pt x="1577" y="1366"/>
                  </a:lnTo>
                  <a:close/>
                  <a:moveTo>
                    <a:pt x="41" y="1342"/>
                  </a:moveTo>
                  <a:lnTo>
                    <a:pt x="1536" y="1342"/>
                  </a:lnTo>
                  <a:lnTo>
                    <a:pt x="789" y="47"/>
                  </a:lnTo>
                  <a:lnTo>
                    <a:pt x="41" y="13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0" name="Freeform 327"/>
            <p:cNvSpPr>
              <a:spLocks noEditPoints="1"/>
            </p:cNvSpPr>
            <p:nvPr/>
          </p:nvSpPr>
          <p:spPr bwMode="auto">
            <a:xfrm>
              <a:off x="8349573" y="2552588"/>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5 h 1368"/>
                <a:gd name="T10" fmla="*/ 1536 w 1576"/>
                <a:gd name="T11" fmla="*/ 1345 h 1368"/>
                <a:gd name="T12" fmla="*/ 788 w 1576"/>
                <a:gd name="T13" fmla="*/ 48 h 1368"/>
                <a:gd name="T14" fmla="*/ 40 w 1576"/>
                <a:gd name="T15" fmla="*/ 1345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5"/>
                  </a:moveTo>
                  <a:lnTo>
                    <a:pt x="1536" y="1345"/>
                  </a:lnTo>
                  <a:lnTo>
                    <a:pt x="788" y="48"/>
                  </a:lnTo>
                  <a:lnTo>
                    <a:pt x="40" y="13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1" name="Freeform 328"/>
            <p:cNvSpPr>
              <a:spLocks noEditPoints="1"/>
            </p:cNvSpPr>
            <p:nvPr/>
          </p:nvSpPr>
          <p:spPr bwMode="auto">
            <a:xfrm>
              <a:off x="9570361" y="2571638"/>
              <a:ext cx="2503488" cy="2171700"/>
            </a:xfrm>
            <a:custGeom>
              <a:avLst/>
              <a:gdLst>
                <a:gd name="T0" fmla="*/ 788 w 1577"/>
                <a:gd name="T1" fmla="*/ 1368 h 1368"/>
                <a:gd name="T2" fmla="*/ 0 w 1577"/>
                <a:gd name="T3" fmla="*/ 0 h 1368"/>
                <a:gd name="T4" fmla="*/ 1577 w 1577"/>
                <a:gd name="T5" fmla="*/ 0 h 1368"/>
                <a:gd name="T6" fmla="*/ 788 w 1577"/>
                <a:gd name="T7" fmla="*/ 1368 h 1368"/>
                <a:gd name="T8" fmla="*/ 41 w 1577"/>
                <a:gd name="T9" fmla="*/ 24 h 1368"/>
                <a:gd name="T10" fmla="*/ 788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8" y="1368"/>
                  </a:moveTo>
                  <a:lnTo>
                    <a:pt x="0" y="0"/>
                  </a:lnTo>
                  <a:lnTo>
                    <a:pt x="1577" y="0"/>
                  </a:lnTo>
                  <a:lnTo>
                    <a:pt x="788" y="1368"/>
                  </a:lnTo>
                  <a:close/>
                  <a:moveTo>
                    <a:pt x="41" y="24"/>
                  </a:moveTo>
                  <a:lnTo>
                    <a:pt x="788"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2" name="Freeform 329"/>
            <p:cNvSpPr>
              <a:spLocks noEditPoints="1"/>
            </p:cNvSpPr>
            <p:nvPr/>
          </p:nvSpPr>
          <p:spPr bwMode="auto">
            <a:xfrm>
              <a:off x="10787973" y="2552588"/>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5 h 1368"/>
                <a:gd name="T10" fmla="*/ 1536 w 1576"/>
                <a:gd name="T11" fmla="*/ 1345 h 1368"/>
                <a:gd name="T12" fmla="*/ 788 w 1576"/>
                <a:gd name="T13" fmla="*/ 48 h 1368"/>
                <a:gd name="T14" fmla="*/ 40 w 1576"/>
                <a:gd name="T15" fmla="*/ 1345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5"/>
                  </a:moveTo>
                  <a:lnTo>
                    <a:pt x="1536" y="1345"/>
                  </a:lnTo>
                  <a:lnTo>
                    <a:pt x="788" y="48"/>
                  </a:lnTo>
                  <a:lnTo>
                    <a:pt x="40" y="13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3" name="Freeform 330"/>
            <p:cNvSpPr>
              <a:spLocks noEditPoints="1"/>
            </p:cNvSpPr>
            <p:nvPr/>
          </p:nvSpPr>
          <p:spPr bwMode="auto">
            <a:xfrm>
              <a:off x="12008761" y="2571638"/>
              <a:ext cx="2503488" cy="2171700"/>
            </a:xfrm>
            <a:custGeom>
              <a:avLst/>
              <a:gdLst>
                <a:gd name="T0" fmla="*/ 789 w 1577"/>
                <a:gd name="T1" fmla="*/ 1368 h 1368"/>
                <a:gd name="T2" fmla="*/ 0 w 1577"/>
                <a:gd name="T3" fmla="*/ 0 h 1368"/>
                <a:gd name="T4" fmla="*/ 1577 w 1577"/>
                <a:gd name="T5" fmla="*/ 0 h 1368"/>
                <a:gd name="T6" fmla="*/ 789 w 1577"/>
                <a:gd name="T7" fmla="*/ 1368 h 1368"/>
                <a:gd name="T8" fmla="*/ 41 w 1577"/>
                <a:gd name="T9" fmla="*/ 24 h 1368"/>
                <a:gd name="T10" fmla="*/ 789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9" y="1368"/>
                  </a:moveTo>
                  <a:lnTo>
                    <a:pt x="0" y="0"/>
                  </a:lnTo>
                  <a:lnTo>
                    <a:pt x="1577" y="0"/>
                  </a:lnTo>
                  <a:lnTo>
                    <a:pt x="789" y="1368"/>
                  </a:lnTo>
                  <a:close/>
                  <a:moveTo>
                    <a:pt x="41" y="24"/>
                  </a:moveTo>
                  <a:lnTo>
                    <a:pt x="789"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Tree>
    <p:extLst>
      <p:ext uri="{BB962C8B-B14F-4D97-AF65-F5344CB8AC3E}">
        <p14:creationId xmlns:p14="http://schemas.microsoft.com/office/powerpoint/2010/main" val="2959262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par>
                                <p:cTn id="8" presetID="22" presetClass="entr" presetSubtype="4" fill="hold"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wipe(down)">
                                      <p:cBhvr>
                                        <p:cTn id="10"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4_Custom Layout">
    <p:spTree>
      <p:nvGrpSpPr>
        <p:cNvPr id="1" name=""/>
        <p:cNvGrpSpPr/>
        <p:nvPr/>
      </p:nvGrpSpPr>
      <p:grpSpPr>
        <a:xfrm>
          <a:off x="0" y="0"/>
          <a:ext cx="0" cy="0"/>
          <a:chOff x="0" y="0"/>
          <a:chExt cx="0" cy="0"/>
        </a:xfrm>
      </p:grpSpPr>
      <p:grpSp>
        <p:nvGrpSpPr>
          <p:cNvPr id="12" name="Group 11"/>
          <p:cNvGrpSpPr/>
          <p:nvPr userDrawn="1"/>
        </p:nvGrpSpPr>
        <p:grpSpPr>
          <a:xfrm rot="7200000">
            <a:off x="9332943" y="-632115"/>
            <a:ext cx="3238995" cy="3372491"/>
            <a:chOff x="8349573" y="-1673337"/>
            <a:chExt cx="6162676" cy="6416675"/>
          </a:xfrm>
          <a:solidFill>
            <a:schemeClr val="bg2">
              <a:alpha val="15000"/>
            </a:schemeClr>
          </a:solidFill>
        </p:grpSpPr>
        <p:sp>
          <p:nvSpPr>
            <p:cNvPr id="13" name="Freeform 319"/>
            <p:cNvSpPr>
              <a:spLocks noEditPoints="1"/>
            </p:cNvSpPr>
            <p:nvPr/>
          </p:nvSpPr>
          <p:spPr bwMode="auto">
            <a:xfrm>
              <a:off x="8349573" y="-1673337"/>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4 h 1368"/>
                <a:gd name="T10" fmla="*/ 1536 w 1576"/>
                <a:gd name="T11" fmla="*/ 1344 h 1368"/>
                <a:gd name="T12" fmla="*/ 788 w 1576"/>
                <a:gd name="T13" fmla="*/ 47 h 1368"/>
                <a:gd name="T14" fmla="*/ 40 w 1576"/>
                <a:gd name="T15" fmla="*/ 134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4"/>
                  </a:moveTo>
                  <a:lnTo>
                    <a:pt x="1536" y="1344"/>
                  </a:lnTo>
                  <a:lnTo>
                    <a:pt x="788" y="47"/>
                  </a:lnTo>
                  <a:lnTo>
                    <a:pt x="40" y="1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 name="Freeform 320"/>
            <p:cNvSpPr>
              <a:spLocks noEditPoints="1"/>
            </p:cNvSpPr>
            <p:nvPr/>
          </p:nvSpPr>
          <p:spPr bwMode="auto">
            <a:xfrm>
              <a:off x="9570361" y="-1655875"/>
              <a:ext cx="2503488" cy="2171700"/>
            </a:xfrm>
            <a:custGeom>
              <a:avLst/>
              <a:gdLst>
                <a:gd name="T0" fmla="*/ 788 w 1577"/>
                <a:gd name="T1" fmla="*/ 1368 h 1368"/>
                <a:gd name="T2" fmla="*/ 0 w 1577"/>
                <a:gd name="T3" fmla="*/ 0 h 1368"/>
                <a:gd name="T4" fmla="*/ 1577 w 1577"/>
                <a:gd name="T5" fmla="*/ 0 h 1368"/>
                <a:gd name="T6" fmla="*/ 788 w 1577"/>
                <a:gd name="T7" fmla="*/ 1368 h 1368"/>
                <a:gd name="T8" fmla="*/ 41 w 1577"/>
                <a:gd name="T9" fmla="*/ 24 h 1368"/>
                <a:gd name="T10" fmla="*/ 788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8" y="1368"/>
                  </a:moveTo>
                  <a:lnTo>
                    <a:pt x="0" y="0"/>
                  </a:lnTo>
                  <a:lnTo>
                    <a:pt x="1577" y="0"/>
                  </a:lnTo>
                  <a:lnTo>
                    <a:pt x="788" y="1368"/>
                  </a:lnTo>
                  <a:close/>
                  <a:moveTo>
                    <a:pt x="41" y="24"/>
                  </a:moveTo>
                  <a:lnTo>
                    <a:pt x="788"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1" name="Freeform 321"/>
            <p:cNvSpPr>
              <a:spLocks noEditPoints="1"/>
            </p:cNvSpPr>
            <p:nvPr/>
          </p:nvSpPr>
          <p:spPr bwMode="auto">
            <a:xfrm>
              <a:off x="10787973" y="-1673337"/>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4 h 1368"/>
                <a:gd name="T10" fmla="*/ 1536 w 1576"/>
                <a:gd name="T11" fmla="*/ 1344 h 1368"/>
                <a:gd name="T12" fmla="*/ 788 w 1576"/>
                <a:gd name="T13" fmla="*/ 47 h 1368"/>
                <a:gd name="T14" fmla="*/ 40 w 1576"/>
                <a:gd name="T15" fmla="*/ 134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4"/>
                  </a:moveTo>
                  <a:lnTo>
                    <a:pt x="1536" y="1344"/>
                  </a:lnTo>
                  <a:lnTo>
                    <a:pt x="788" y="47"/>
                  </a:lnTo>
                  <a:lnTo>
                    <a:pt x="40" y="1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2" name="Freeform 322"/>
            <p:cNvSpPr>
              <a:spLocks noEditPoints="1"/>
            </p:cNvSpPr>
            <p:nvPr/>
          </p:nvSpPr>
          <p:spPr bwMode="auto">
            <a:xfrm>
              <a:off x="12008761" y="-1655875"/>
              <a:ext cx="2503488" cy="2171700"/>
            </a:xfrm>
            <a:custGeom>
              <a:avLst/>
              <a:gdLst>
                <a:gd name="T0" fmla="*/ 789 w 1577"/>
                <a:gd name="T1" fmla="*/ 1368 h 1368"/>
                <a:gd name="T2" fmla="*/ 0 w 1577"/>
                <a:gd name="T3" fmla="*/ 0 h 1368"/>
                <a:gd name="T4" fmla="*/ 1577 w 1577"/>
                <a:gd name="T5" fmla="*/ 0 h 1368"/>
                <a:gd name="T6" fmla="*/ 789 w 1577"/>
                <a:gd name="T7" fmla="*/ 1368 h 1368"/>
                <a:gd name="T8" fmla="*/ 41 w 1577"/>
                <a:gd name="T9" fmla="*/ 24 h 1368"/>
                <a:gd name="T10" fmla="*/ 789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9" y="1368"/>
                  </a:moveTo>
                  <a:lnTo>
                    <a:pt x="0" y="0"/>
                  </a:lnTo>
                  <a:lnTo>
                    <a:pt x="1577" y="0"/>
                  </a:lnTo>
                  <a:lnTo>
                    <a:pt x="789" y="1368"/>
                  </a:lnTo>
                  <a:close/>
                  <a:moveTo>
                    <a:pt x="41" y="24"/>
                  </a:moveTo>
                  <a:lnTo>
                    <a:pt x="789"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3" name="Freeform 323"/>
            <p:cNvSpPr>
              <a:spLocks noEditPoints="1"/>
            </p:cNvSpPr>
            <p:nvPr/>
          </p:nvSpPr>
          <p:spPr bwMode="auto">
            <a:xfrm>
              <a:off x="8349573" y="460263"/>
              <a:ext cx="2501900" cy="2168525"/>
            </a:xfrm>
            <a:custGeom>
              <a:avLst/>
              <a:gdLst>
                <a:gd name="T0" fmla="*/ 788 w 1576"/>
                <a:gd name="T1" fmla="*/ 1366 h 1366"/>
                <a:gd name="T2" fmla="*/ 0 w 1576"/>
                <a:gd name="T3" fmla="*/ 0 h 1366"/>
                <a:gd name="T4" fmla="*/ 1576 w 1576"/>
                <a:gd name="T5" fmla="*/ 0 h 1366"/>
                <a:gd name="T6" fmla="*/ 788 w 1576"/>
                <a:gd name="T7" fmla="*/ 1366 h 1366"/>
                <a:gd name="T8" fmla="*/ 40 w 1576"/>
                <a:gd name="T9" fmla="*/ 24 h 1366"/>
                <a:gd name="T10" fmla="*/ 788 w 1576"/>
                <a:gd name="T11" fmla="*/ 1318 h 1366"/>
                <a:gd name="T12" fmla="*/ 1536 w 1576"/>
                <a:gd name="T13" fmla="*/ 24 h 1366"/>
                <a:gd name="T14" fmla="*/ 40 w 1576"/>
                <a:gd name="T15" fmla="*/ 24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6">
                  <a:moveTo>
                    <a:pt x="788" y="1366"/>
                  </a:moveTo>
                  <a:lnTo>
                    <a:pt x="0" y="0"/>
                  </a:lnTo>
                  <a:lnTo>
                    <a:pt x="1576" y="0"/>
                  </a:lnTo>
                  <a:lnTo>
                    <a:pt x="788" y="1366"/>
                  </a:lnTo>
                  <a:close/>
                  <a:moveTo>
                    <a:pt x="40" y="24"/>
                  </a:moveTo>
                  <a:lnTo>
                    <a:pt x="788" y="1318"/>
                  </a:lnTo>
                  <a:lnTo>
                    <a:pt x="1536" y="24"/>
                  </a:lnTo>
                  <a:lnTo>
                    <a:pt x="40"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4" name="Freeform 324"/>
            <p:cNvSpPr>
              <a:spLocks noEditPoints="1"/>
            </p:cNvSpPr>
            <p:nvPr/>
          </p:nvSpPr>
          <p:spPr bwMode="auto">
            <a:xfrm>
              <a:off x="9570361" y="441213"/>
              <a:ext cx="2503488" cy="2168525"/>
            </a:xfrm>
            <a:custGeom>
              <a:avLst/>
              <a:gdLst>
                <a:gd name="T0" fmla="*/ 1577 w 1577"/>
                <a:gd name="T1" fmla="*/ 1366 h 1366"/>
                <a:gd name="T2" fmla="*/ 0 w 1577"/>
                <a:gd name="T3" fmla="*/ 1366 h 1366"/>
                <a:gd name="T4" fmla="*/ 788 w 1577"/>
                <a:gd name="T5" fmla="*/ 0 h 1366"/>
                <a:gd name="T6" fmla="*/ 1577 w 1577"/>
                <a:gd name="T7" fmla="*/ 1366 h 1366"/>
                <a:gd name="T8" fmla="*/ 41 w 1577"/>
                <a:gd name="T9" fmla="*/ 1342 h 1366"/>
                <a:gd name="T10" fmla="*/ 1536 w 1577"/>
                <a:gd name="T11" fmla="*/ 1342 h 1366"/>
                <a:gd name="T12" fmla="*/ 788 w 1577"/>
                <a:gd name="T13" fmla="*/ 47 h 1366"/>
                <a:gd name="T14" fmla="*/ 41 w 1577"/>
                <a:gd name="T15" fmla="*/ 1342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6">
                  <a:moveTo>
                    <a:pt x="1577" y="1366"/>
                  </a:moveTo>
                  <a:lnTo>
                    <a:pt x="0" y="1366"/>
                  </a:lnTo>
                  <a:lnTo>
                    <a:pt x="788" y="0"/>
                  </a:lnTo>
                  <a:lnTo>
                    <a:pt x="1577" y="1366"/>
                  </a:lnTo>
                  <a:close/>
                  <a:moveTo>
                    <a:pt x="41" y="1342"/>
                  </a:moveTo>
                  <a:lnTo>
                    <a:pt x="1536" y="1342"/>
                  </a:lnTo>
                  <a:lnTo>
                    <a:pt x="788" y="47"/>
                  </a:lnTo>
                  <a:lnTo>
                    <a:pt x="41" y="13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5" name="Freeform 325"/>
            <p:cNvSpPr>
              <a:spLocks noEditPoints="1"/>
            </p:cNvSpPr>
            <p:nvPr/>
          </p:nvSpPr>
          <p:spPr bwMode="auto">
            <a:xfrm>
              <a:off x="10787973" y="460263"/>
              <a:ext cx="2501900" cy="2168525"/>
            </a:xfrm>
            <a:custGeom>
              <a:avLst/>
              <a:gdLst>
                <a:gd name="T0" fmla="*/ 788 w 1576"/>
                <a:gd name="T1" fmla="*/ 1366 h 1366"/>
                <a:gd name="T2" fmla="*/ 0 w 1576"/>
                <a:gd name="T3" fmla="*/ 0 h 1366"/>
                <a:gd name="T4" fmla="*/ 1576 w 1576"/>
                <a:gd name="T5" fmla="*/ 0 h 1366"/>
                <a:gd name="T6" fmla="*/ 788 w 1576"/>
                <a:gd name="T7" fmla="*/ 1366 h 1366"/>
                <a:gd name="T8" fmla="*/ 40 w 1576"/>
                <a:gd name="T9" fmla="*/ 24 h 1366"/>
                <a:gd name="T10" fmla="*/ 788 w 1576"/>
                <a:gd name="T11" fmla="*/ 1318 h 1366"/>
                <a:gd name="T12" fmla="*/ 1536 w 1576"/>
                <a:gd name="T13" fmla="*/ 24 h 1366"/>
                <a:gd name="T14" fmla="*/ 40 w 1576"/>
                <a:gd name="T15" fmla="*/ 24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6">
                  <a:moveTo>
                    <a:pt x="788" y="1366"/>
                  </a:moveTo>
                  <a:lnTo>
                    <a:pt x="0" y="0"/>
                  </a:lnTo>
                  <a:lnTo>
                    <a:pt x="1576" y="0"/>
                  </a:lnTo>
                  <a:lnTo>
                    <a:pt x="788" y="1366"/>
                  </a:lnTo>
                  <a:close/>
                  <a:moveTo>
                    <a:pt x="40" y="24"/>
                  </a:moveTo>
                  <a:lnTo>
                    <a:pt x="788" y="1318"/>
                  </a:lnTo>
                  <a:lnTo>
                    <a:pt x="1536" y="24"/>
                  </a:lnTo>
                  <a:lnTo>
                    <a:pt x="40"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6" name="Freeform 326"/>
            <p:cNvSpPr>
              <a:spLocks noEditPoints="1"/>
            </p:cNvSpPr>
            <p:nvPr/>
          </p:nvSpPr>
          <p:spPr bwMode="auto">
            <a:xfrm>
              <a:off x="12008761" y="441213"/>
              <a:ext cx="2503488" cy="2168525"/>
            </a:xfrm>
            <a:custGeom>
              <a:avLst/>
              <a:gdLst>
                <a:gd name="T0" fmla="*/ 1577 w 1577"/>
                <a:gd name="T1" fmla="*/ 1366 h 1366"/>
                <a:gd name="T2" fmla="*/ 0 w 1577"/>
                <a:gd name="T3" fmla="*/ 1366 h 1366"/>
                <a:gd name="T4" fmla="*/ 789 w 1577"/>
                <a:gd name="T5" fmla="*/ 0 h 1366"/>
                <a:gd name="T6" fmla="*/ 1577 w 1577"/>
                <a:gd name="T7" fmla="*/ 1366 h 1366"/>
                <a:gd name="T8" fmla="*/ 41 w 1577"/>
                <a:gd name="T9" fmla="*/ 1342 h 1366"/>
                <a:gd name="T10" fmla="*/ 1536 w 1577"/>
                <a:gd name="T11" fmla="*/ 1342 h 1366"/>
                <a:gd name="T12" fmla="*/ 789 w 1577"/>
                <a:gd name="T13" fmla="*/ 47 h 1366"/>
                <a:gd name="T14" fmla="*/ 41 w 1577"/>
                <a:gd name="T15" fmla="*/ 1342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6">
                  <a:moveTo>
                    <a:pt x="1577" y="1366"/>
                  </a:moveTo>
                  <a:lnTo>
                    <a:pt x="0" y="1366"/>
                  </a:lnTo>
                  <a:lnTo>
                    <a:pt x="789" y="0"/>
                  </a:lnTo>
                  <a:lnTo>
                    <a:pt x="1577" y="1366"/>
                  </a:lnTo>
                  <a:close/>
                  <a:moveTo>
                    <a:pt x="41" y="1342"/>
                  </a:moveTo>
                  <a:lnTo>
                    <a:pt x="1536" y="1342"/>
                  </a:lnTo>
                  <a:lnTo>
                    <a:pt x="789" y="47"/>
                  </a:lnTo>
                  <a:lnTo>
                    <a:pt x="41" y="13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7" name="Freeform 327"/>
            <p:cNvSpPr>
              <a:spLocks noEditPoints="1"/>
            </p:cNvSpPr>
            <p:nvPr/>
          </p:nvSpPr>
          <p:spPr bwMode="auto">
            <a:xfrm>
              <a:off x="8349573" y="2552588"/>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5 h 1368"/>
                <a:gd name="T10" fmla="*/ 1536 w 1576"/>
                <a:gd name="T11" fmla="*/ 1345 h 1368"/>
                <a:gd name="T12" fmla="*/ 788 w 1576"/>
                <a:gd name="T13" fmla="*/ 48 h 1368"/>
                <a:gd name="T14" fmla="*/ 40 w 1576"/>
                <a:gd name="T15" fmla="*/ 1345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5"/>
                  </a:moveTo>
                  <a:lnTo>
                    <a:pt x="1536" y="1345"/>
                  </a:lnTo>
                  <a:lnTo>
                    <a:pt x="788" y="48"/>
                  </a:lnTo>
                  <a:lnTo>
                    <a:pt x="40" y="13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8" name="Freeform 328"/>
            <p:cNvSpPr>
              <a:spLocks noEditPoints="1"/>
            </p:cNvSpPr>
            <p:nvPr/>
          </p:nvSpPr>
          <p:spPr bwMode="auto">
            <a:xfrm>
              <a:off x="9570361" y="2571638"/>
              <a:ext cx="2503488" cy="2171700"/>
            </a:xfrm>
            <a:custGeom>
              <a:avLst/>
              <a:gdLst>
                <a:gd name="T0" fmla="*/ 788 w 1577"/>
                <a:gd name="T1" fmla="*/ 1368 h 1368"/>
                <a:gd name="T2" fmla="*/ 0 w 1577"/>
                <a:gd name="T3" fmla="*/ 0 h 1368"/>
                <a:gd name="T4" fmla="*/ 1577 w 1577"/>
                <a:gd name="T5" fmla="*/ 0 h 1368"/>
                <a:gd name="T6" fmla="*/ 788 w 1577"/>
                <a:gd name="T7" fmla="*/ 1368 h 1368"/>
                <a:gd name="T8" fmla="*/ 41 w 1577"/>
                <a:gd name="T9" fmla="*/ 24 h 1368"/>
                <a:gd name="T10" fmla="*/ 788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8" y="1368"/>
                  </a:moveTo>
                  <a:lnTo>
                    <a:pt x="0" y="0"/>
                  </a:lnTo>
                  <a:lnTo>
                    <a:pt x="1577" y="0"/>
                  </a:lnTo>
                  <a:lnTo>
                    <a:pt x="788" y="1368"/>
                  </a:lnTo>
                  <a:close/>
                  <a:moveTo>
                    <a:pt x="41" y="24"/>
                  </a:moveTo>
                  <a:lnTo>
                    <a:pt x="788"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9" name="Freeform 329"/>
            <p:cNvSpPr>
              <a:spLocks noEditPoints="1"/>
            </p:cNvSpPr>
            <p:nvPr/>
          </p:nvSpPr>
          <p:spPr bwMode="auto">
            <a:xfrm>
              <a:off x="10787973" y="2552588"/>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5 h 1368"/>
                <a:gd name="T10" fmla="*/ 1536 w 1576"/>
                <a:gd name="T11" fmla="*/ 1345 h 1368"/>
                <a:gd name="T12" fmla="*/ 788 w 1576"/>
                <a:gd name="T13" fmla="*/ 48 h 1368"/>
                <a:gd name="T14" fmla="*/ 40 w 1576"/>
                <a:gd name="T15" fmla="*/ 1345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5"/>
                  </a:moveTo>
                  <a:lnTo>
                    <a:pt x="1536" y="1345"/>
                  </a:lnTo>
                  <a:lnTo>
                    <a:pt x="788" y="48"/>
                  </a:lnTo>
                  <a:lnTo>
                    <a:pt x="40" y="13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0" name="Freeform 330"/>
            <p:cNvSpPr>
              <a:spLocks noEditPoints="1"/>
            </p:cNvSpPr>
            <p:nvPr/>
          </p:nvSpPr>
          <p:spPr bwMode="auto">
            <a:xfrm>
              <a:off x="12008761" y="2571638"/>
              <a:ext cx="2503488" cy="2171700"/>
            </a:xfrm>
            <a:custGeom>
              <a:avLst/>
              <a:gdLst>
                <a:gd name="T0" fmla="*/ 789 w 1577"/>
                <a:gd name="T1" fmla="*/ 1368 h 1368"/>
                <a:gd name="T2" fmla="*/ 0 w 1577"/>
                <a:gd name="T3" fmla="*/ 0 h 1368"/>
                <a:gd name="T4" fmla="*/ 1577 w 1577"/>
                <a:gd name="T5" fmla="*/ 0 h 1368"/>
                <a:gd name="T6" fmla="*/ 789 w 1577"/>
                <a:gd name="T7" fmla="*/ 1368 h 1368"/>
                <a:gd name="T8" fmla="*/ 41 w 1577"/>
                <a:gd name="T9" fmla="*/ 24 h 1368"/>
                <a:gd name="T10" fmla="*/ 789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9" y="1368"/>
                  </a:moveTo>
                  <a:lnTo>
                    <a:pt x="0" y="0"/>
                  </a:lnTo>
                  <a:lnTo>
                    <a:pt x="1577" y="0"/>
                  </a:lnTo>
                  <a:lnTo>
                    <a:pt x="789" y="1368"/>
                  </a:lnTo>
                  <a:close/>
                  <a:moveTo>
                    <a:pt x="41" y="24"/>
                  </a:moveTo>
                  <a:lnTo>
                    <a:pt x="789"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7" name="Pentagon 6"/>
          <p:cNvSpPr/>
          <p:nvPr userDrawn="1"/>
        </p:nvSpPr>
        <p:spPr>
          <a:xfrm rot="10800000">
            <a:off x="11464428" y="510908"/>
            <a:ext cx="727571" cy="44343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Slide Number Placeholder 4"/>
          <p:cNvSpPr>
            <a:spLocks noGrp="1"/>
          </p:cNvSpPr>
          <p:nvPr>
            <p:ph type="sldNum" sz="quarter" idx="12"/>
          </p:nvPr>
        </p:nvSpPr>
        <p:spPr>
          <a:xfrm>
            <a:off x="11393719" y="545146"/>
            <a:ext cx="648000" cy="365125"/>
          </a:xfrm>
          <a:prstGeom prst="rect">
            <a:avLst/>
          </a:prstGeom>
        </p:spPr>
        <p:txBody>
          <a:bodyPr/>
          <a:lstStyle>
            <a:lvl1pPr algn="r">
              <a:defRPr sz="1800" b="1">
                <a:solidFill>
                  <a:schemeClr val="bg1"/>
                </a:solidFill>
              </a:defRPr>
            </a:lvl1pPr>
          </a:lstStyle>
          <a:p>
            <a:fld id="{06BF0A5B-CA18-47D2-801E-5D97420A52F4}" type="slidenum">
              <a:rPr lang="id-ID" smtClean="0"/>
              <a:pPr/>
              <a:t>‹#›</a:t>
            </a:fld>
            <a:endParaRPr lang="id-ID" dirty="0"/>
          </a:p>
        </p:txBody>
      </p:sp>
      <p:grpSp>
        <p:nvGrpSpPr>
          <p:cNvPr id="31" name="Group 30"/>
          <p:cNvGrpSpPr/>
          <p:nvPr userDrawn="1"/>
        </p:nvGrpSpPr>
        <p:grpSpPr>
          <a:xfrm rot="16200000">
            <a:off x="10401414" y="5372625"/>
            <a:ext cx="2088215" cy="2174281"/>
            <a:chOff x="8349573" y="-1673337"/>
            <a:chExt cx="6162676" cy="6416675"/>
          </a:xfrm>
          <a:solidFill>
            <a:schemeClr val="bg2">
              <a:alpha val="15000"/>
            </a:schemeClr>
          </a:solidFill>
        </p:grpSpPr>
        <p:sp>
          <p:nvSpPr>
            <p:cNvPr id="32" name="Freeform 319"/>
            <p:cNvSpPr>
              <a:spLocks noEditPoints="1"/>
            </p:cNvSpPr>
            <p:nvPr/>
          </p:nvSpPr>
          <p:spPr bwMode="auto">
            <a:xfrm>
              <a:off x="8349573" y="-1673337"/>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4 h 1368"/>
                <a:gd name="T10" fmla="*/ 1536 w 1576"/>
                <a:gd name="T11" fmla="*/ 1344 h 1368"/>
                <a:gd name="T12" fmla="*/ 788 w 1576"/>
                <a:gd name="T13" fmla="*/ 47 h 1368"/>
                <a:gd name="T14" fmla="*/ 40 w 1576"/>
                <a:gd name="T15" fmla="*/ 134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4"/>
                  </a:moveTo>
                  <a:lnTo>
                    <a:pt x="1536" y="1344"/>
                  </a:lnTo>
                  <a:lnTo>
                    <a:pt x="788" y="47"/>
                  </a:lnTo>
                  <a:lnTo>
                    <a:pt x="40" y="1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3" name="Freeform 320"/>
            <p:cNvSpPr>
              <a:spLocks noEditPoints="1"/>
            </p:cNvSpPr>
            <p:nvPr/>
          </p:nvSpPr>
          <p:spPr bwMode="auto">
            <a:xfrm>
              <a:off x="9570361" y="-1655875"/>
              <a:ext cx="2503488" cy="2171700"/>
            </a:xfrm>
            <a:custGeom>
              <a:avLst/>
              <a:gdLst>
                <a:gd name="T0" fmla="*/ 788 w 1577"/>
                <a:gd name="T1" fmla="*/ 1368 h 1368"/>
                <a:gd name="T2" fmla="*/ 0 w 1577"/>
                <a:gd name="T3" fmla="*/ 0 h 1368"/>
                <a:gd name="T4" fmla="*/ 1577 w 1577"/>
                <a:gd name="T5" fmla="*/ 0 h 1368"/>
                <a:gd name="T6" fmla="*/ 788 w 1577"/>
                <a:gd name="T7" fmla="*/ 1368 h 1368"/>
                <a:gd name="T8" fmla="*/ 41 w 1577"/>
                <a:gd name="T9" fmla="*/ 24 h 1368"/>
                <a:gd name="T10" fmla="*/ 788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8" y="1368"/>
                  </a:moveTo>
                  <a:lnTo>
                    <a:pt x="0" y="0"/>
                  </a:lnTo>
                  <a:lnTo>
                    <a:pt x="1577" y="0"/>
                  </a:lnTo>
                  <a:lnTo>
                    <a:pt x="788" y="1368"/>
                  </a:lnTo>
                  <a:close/>
                  <a:moveTo>
                    <a:pt x="41" y="24"/>
                  </a:moveTo>
                  <a:lnTo>
                    <a:pt x="788"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4" name="Freeform 321"/>
            <p:cNvSpPr>
              <a:spLocks noEditPoints="1"/>
            </p:cNvSpPr>
            <p:nvPr/>
          </p:nvSpPr>
          <p:spPr bwMode="auto">
            <a:xfrm>
              <a:off x="10787973" y="-1673337"/>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4 h 1368"/>
                <a:gd name="T10" fmla="*/ 1536 w 1576"/>
                <a:gd name="T11" fmla="*/ 1344 h 1368"/>
                <a:gd name="T12" fmla="*/ 788 w 1576"/>
                <a:gd name="T13" fmla="*/ 47 h 1368"/>
                <a:gd name="T14" fmla="*/ 40 w 1576"/>
                <a:gd name="T15" fmla="*/ 134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4"/>
                  </a:moveTo>
                  <a:lnTo>
                    <a:pt x="1536" y="1344"/>
                  </a:lnTo>
                  <a:lnTo>
                    <a:pt x="788" y="47"/>
                  </a:lnTo>
                  <a:lnTo>
                    <a:pt x="40" y="1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5" name="Freeform 322"/>
            <p:cNvSpPr>
              <a:spLocks noEditPoints="1"/>
            </p:cNvSpPr>
            <p:nvPr/>
          </p:nvSpPr>
          <p:spPr bwMode="auto">
            <a:xfrm>
              <a:off x="12008761" y="-1655875"/>
              <a:ext cx="2503488" cy="2171700"/>
            </a:xfrm>
            <a:custGeom>
              <a:avLst/>
              <a:gdLst>
                <a:gd name="T0" fmla="*/ 789 w 1577"/>
                <a:gd name="T1" fmla="*/ 1368 h 1368"/>
                <a:gd name="T2" fmla="*/ 0 w 1577"/>
                <a:gd name="T3" fmla="*/ 0 h 1368"/>
                <a:gd name="T4" fmla="*/ 1577 w 1577"/>
                <a:gd name="T5" fmla="*/ 0 h 1368"/>
                <a:gd name="T6" fmla="*/ 789 w 1577"/>
                <a:gd name="T7" fmla="*/ 1368 h 1368"/>
                <a:gd name="T8" fmla="*/ 41 w 1577"/>
                <a:gd name="T9" fmla="*/ 24 h 1368"/>
                <a:gd name="T10" fmla="*/ 789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9" y="1368"/>
                  </a:moveTo>
                  <a:lnTo>
                    <a:pt x="0" y="0"/>
                  </a:lnTo>
                  <a:lnTo>
                    <a:pt x="1577" y="0"/>
                  </a:lnTo>
                  <a:lnTo>
                    <a:pt x="789" y="1368"/>
                  </a:lnTo>
                  <a:close/>
                  <a:moveTo>
                    <a:pt x="41" y="24"/>
                  </a:moveTo>
                  <a:lnTo>
                    <a:pt x="789"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6" name="Freeform 323"/>
            <p:cNvSpPr>
              <a:spLocks noEditPoints="1"/>
            </p:cNvSpPr>
            <p:nvPr/>
          </p:nvSpPr>
          <p:spPr bwMode="auto">
            <a:xfrm>
              <a:off x="8349573" y="460263"/>
              <a:ext cx="2501900" cy="2168525"/>
            </a:xfrm>
            <a:custGeom>
              <a:avLst/>
              <a:gdLst>
                <a:gd name="T0" fmla="*/ 788 w 1576"/>
                <a:gd name="T1" fmla="*/ 1366 h 1366"/>
                <a:gd name="T2" fmla="*/ 0 w 1576"/>
                <a:gd name="T3" fmla="*/ 0 h 1366"/>
                <a:gd name="T4" fmla="*/ 1576 w 1576"/>
                <a:gd name="T5" fmla="*/ 0 h 1366"/>
                <a:gd name="T6" fmla="*/ 788 w 1576"/>
                <a:gd name="T7" fmla="*/ 1366 h 1366"/>
                <a:gd name="T8" fmla="*/ 40 w 1576"/>
                <a:gd name="T9" fmla="*/ 24 h 1366"/>
                <a:gd name="T10" fmla="*/ 788 w 1576"/>
                <a:gd name="T11" fmla="*/ 1318 h 1366"/>
                <a:gd name="T12" fmla="*/ 1536 w 1576"/>
                <a:gd name="T13" fmla="*/ 24 h 1366"/>
                <a:gd name="T14" fmla="*/ 40 w 1576"/>
                <a:gd name="T15" fmla="*/ 24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6">
                  <a:moveTo>
                    <a:pt x="788" y="1366"/>
                  </a:moveTo>
                  <a:lnTo>
                    <a:pt x="0" y="0"/>
                  </a:lnTo>
                  <a:lnTo>
                    <a:pt x="1576" y="0"/>
                  </a:lnTo>
                  <a:lnTo>
                    <a:pt x="788" y="1366"/>
                  </a:lnTo>
                  <a:close/>
                  <a:moveTo>
                    <a:pt x="40" y="24"/>
                  </a:moveTo>
                  <a:lnTo>
                    <a:pt x="788" y="1318"/>
                  </a:lnTo>
                  <a:lnTo>
                    <a:pt x="1536" y="24"/>
                  </a:lnTo>
                  <a:lnTo>
                    <a:pt x="40"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7" name="Freeform 324"/>
            <p:cNvSpPr>
              <a:spLocks noEditPoints="1"/>
            </p:cNvSpPr>
            <p:nvPr/>
          </p:nvSpPr>
          <p:spPr bwMode="auto">
            <a:xfrm>
              <a:off x="9570361" y="441213"/>
              <a:ext cx="2503488" cy="2168525"/>
            </a:xfrm>
            <a:custGeom>
              <a:avLst/>
              <a:gdLst>
                <a:gd name="T0" fmla="*/ 1577 w 1577"/>
                <a:gd name="T1" fmla="*/ 1366 h 1366"/>
                <a:gd name="T2" fmla="*/ 0 w 1577"/>
                <a:gd name="T3" fmla="*/ 1366 h 1366"/>
                <a:gd name="T4" fmla="*/ 788 w 1577"/>
                <a:gd name="T5" fmla="*/ 0 h 1366"/>
                <a:gd name="T6" fmla="*/ 1577 w 1577"/>
                <a:gd name="T7" fmla="*/ 1366 h 1366"/>
                <a:gd name="T8" fmla="*/ 41 w 1577"/>
                <a:gd name="T9" fmla="*/ 1342 h 1366"/>
                <a:gd name="T10" fmla="*/ 1536 w 1577"/>
                <a:gd name="T11" fmla="*/ 1342 h 1366"/>
                <a:gd name="T12" fmla="*/ 788 w 1577"/>
                <a:gd name="T13" fmla="*/ 47 h 1366"/>
                <a:gd name="T14" fmla="*/ 41 w 1577"/>
                <a:gd name="T15" fmla="*/ 1342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6">
                  <a:moveTo>
                    <a:pt x="1577" y="1366"/>
                  </a:moveTo>
                  <a:lnTo>
                    <a:pt x="0" y="1366"/>
                  </a:lnTo>
                  <a:lnTo>
                    <a:pt x="788" y="0"/>
                  </a:lnTo>
                  <a:lnTo>
                    <a:pt x="1577" y="1366"/>
                  </a:lnTo>
                  <a:close/>
                  <a:moveTo>
                    <a:pt x="41" y="1342"/>
                  </a:moveTo>
                  <a:lnTo>
                    <a:pt x="1536" y="1342"/>
                  </a:lnTo>
                  <a:lnTo>
                    <a:pt x="788" y="47"/>
                  </a:lnTo>
                  <a:lnTo>
                    <a:pt x="41" y="13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8" name="Freeform 325"/>
            <p:cNvSpPr>
              <a:spLocks noEditPoints="1"/>
            </p:cNvSpPr>
            <p:nvPr/>
          </p:nvSpPr>
          <p:spPr bwMode="auto">
            <a:xfrm>
              <a:off x="10787973" y="460263"/>
              <a:ext cx="2501900" cy="2168525"/>
            </a:xfrm>
            <a:custGeom>
              <a:avLst/>
              <a:gdLst>
                <a:gd name="T0" fmla="*/ 788 w 1576"/>
                <a:gd name="T1" fmla="*/ 1366 h 1366"/>
                <a:gd name="T2" fmla="*/ 0 w 1576"/>
                <a:gd name="T3" fmla="*/ 0 h 1366"/>
                <a:gd name="T4" fmla="*/ 1576 w 1576"/>
                <a:gd name="T5" fmla="*/ 0 h 1366"/>
                <a:gd name="T6" fmla="*/ 788 w 1576"/>
                <a:gd name="T7" fmla="*/ 1366 h 1366"/>
                <a:gd name="T8" fmla="*/ 40 w 1576"/>
                <a:gd name="T9" fmla="*/ 24 h 1366"/>
                <a:gd name="T10" fmla="*/ 788 w 1576"/>
                <a:gd name="T11" fmla="*/ 1318 h 1366"/>
                <a:gd name="T12" fmla="*/ 1536 w 1576"/>
                <a:gd name="T13" fmla="*/ 24 h 1366"/>
                <a:gd name="T14" fmla="*/ 40 w 1576"/>
                <a:gd name="T15" fmla="*/ 24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6">
                  <a:moveTo>
                    <a:pt x="788" y="1366"/>
                  </a:moveTo>
                  <a:lnTo>
                    <a:pt x="0" y="0"/>
                  </a:lnTo>
                  <a:lnTo>
                    <a:pt x="1576" y="0"/>
                  </a:lnTo>
                  <a:lnTo>
                    <a:pt x="788" y="1366"/>
                  </a:lnTo>
                  <a:close/>
                  <a:moveTo>
                    <a:pt x="40" y="24"/>
                  </a:moveTo>
                  <a:lnTo>
                    <a:pt x="788" y="1318"/>
                  </a:lnTo>
                  <a:lnTo>
                    <a:pt x="1536" y="24"/>
                  </a:lnTo>
                  <a:lnTo>
                    <a:pt x="40"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9" name="Freeform 326"/>
            <p:cNvSpPr>
              <a:spLocks noEditPoints="1"/>
            </p:cNvSpPr>
            <p:nvPr/>
          </p:nvSpPr>
          <p:spPr bwMode="auto">
            <a:xfrm>
              <a:off x="12008761" y="441213"/>
              <a:ext cx="2503488" cy="2168525"/>
            </a:xfrm>
            <a:custGeom>
              <a:avLst/>
              <a:gdLst>
                <a:gd name="T0" fmla="*/ 1577 w 1577"/>
                <a:gd name="T1" fmla="*/ 1366 h 1366"/>
                <a:gd name="T2" fmla="*/ 0 w 1577"/>
                <a:gd name="T3" fmla="*/ 1366 h 1366"/>
                <a:gd name="T4" fmla="*/ 789 w 1577"/>
                <a:gd name="T5" fmla="*/ 0 h 1366"/>
                <a:gd name="T6" fmla="*/ 1577 w 1577"/>
                <a:gd name="T7" fmla="*/ 1366 h 1366"/>
                <a:gd name="T8" fmla="*/ 41 w 1577"/>
                <a:gd name="T9" fmla="*/ 1342 h 1366"/>
                <a:gd name="T10" fmla="*/ 1536 w 1577"/>
                <a:gd name="T11" fmla="*/ 1342 h 1366"/>
                <a:gd name="T12" fmla="*/ 789 w 1577"/>
                <a:gd name="T13" fmla="*/ 47 h 1366"/>
                <a:gd name="T14" fmla="*/ 41 w 1577"/>
                <a:gd name="T15" fmla="*/ 1342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6">
                  <a:moveTo>
                    <a:pt x="1577" y="1366"/>
                  </a:moveTo>
                  <a:lnTo>
                    <a:pt x="0" y="1366"/>
                  </a:lnTo>
                  <a:lnTo>
                    <a:pt x="789" y="0"/>
                  </a:lnTo>
                  <a:lnTo>
                    <a:pt x="1577" y="1366"/>
                  </a:lnTo>
                  <a:close/>
                  <a:moveTo>
                    <a:pt x="41" y="1342"/>
                  </a:moveTo>
                  <a:lnTo>
                    <a:pt x="1536" y="1342"/>
                  </a:lnTo>
                  <a:lnTo>
                    <a:pt x="789" y="47"/>
                  </a:lnTo>
                  <a:lnTo>
                    <a:pt x="41" y="13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0" name="Freeform 327"/>
            <p:cNvSpPr>
              <a:spLocks noEditPoints="1"/>
            </p:cNvSpPr>
            <p:nvPr/>
          </p:nvSpPr>
          <p:spPr bwMode="auto">
            <a:xfrm>
              <a:off x="8349573" y="2552588"/>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5 h 1368"/>
                <a:gd name="T10" fmla="*/ 1536 w 1576"/>
                <a:gd name="T11" fmla="*/ 1345 h 1368"/>
                <a:gd name="T12" fmla="*/ 788 w 1576"/>
                <a:gd name="T13" fmla="*/ 48 h 1368"/>
                <a:gd name="T14" fmla="*/ 40 w 1576"/>
                <a:gd name="T15" fmla="*/ 1345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5"/>
                  </a:moveTo>
                  <a:lnTo>
                    <a:pt x="1536" y="1345"/>
                  </a:lnTo>
                  <a:lnTo>
                    <a:pt x="788" y="48"/>
                  </a:lnTo>
                  <a:lnTo>
                    <a:pt x="40" y="13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1" name="Freeform 328"/>
            <p:cNvSpPr>
              <a:spLocks noEditPoints="1"/>
            </p:cNvSpPr>
            <p:nvPr/>
          </p:nvSpPr>
          <p:spPr bwMode="auto">
            <a:xfrm>
              <a:off x="9570361" y="2571638"/>
              <a:ext cx="2503488" cy="2171700"/>
            </a:xfrm>
            <a:custGeom>
              <a:avLst/>
              <a:gdLst>
                <a:gd name="T0" fmla="*/ 788 w 1577"/>
                <a:gd name="T1" fmla="*/ 1368 h 1368"/>
                <a:gd name="T2" fmla="*/ 0 w 1577"/>
                <a:gd name="T3" fmla="*/ 0 h 1368"/>
                <a:gd name="T4" fmla="*/ 1577 w 1577"/>
                <a:gd name="T5" fmla="*/ 0 h 1368"/>
                <a:gd name="T6" fmla="*/ 788 w 1577"/>
                <a:gd name="T7" fmla="*/ 1368 h 1368"/>
                <a:gd name="T8" fmla="*/ 41 w 1577"/>
                <a:gd name="T9" fmla="*/ 24 h 1368"/>
                <a:gd name="T10" fmla="*/ 788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8" y="1368"/>
                  </a:moveTo>
                  <a:lnTo>
                    <a:pt x="0" y="0"/>
                  </a:lnTo>
                  <a:lnTo>
                    <a:pt x="1577" y="0"/>
                  </a:lnTo>
                  <a:lnTo>
                    <a:pt x="788" y="1368"/>
                  </a:lnTo>
                  <a:close/>
                  <a:moveTo>
                    <a:pt x="41" y="24"/>
                  </a:moveTo>
                  <a:lnTo>
                    <a:pt x="788"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2" name="Freeform 329"/>
            <p:cNvSpPr>
              <a:spLocks noEditPoints="1"/>
            </p:cNvSpPr>
            <p:nvPr/>
          </p:nvSpPr>
          <p:spPr bwMode="auto">
            <a:xfrm>
              <a:off x="10787973" y="2552588"/>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5 h 1368"/>
                <a:gd name="T10" fmla="*/ 1536 w 1576"/>
                <a:gd name="T11" fmla="*/ 1345 h 1368"/>
                <a:gd name="T12" fmla="*/ 788 w 1576"/>
                <a:gd name="T13" fmla="*/ 48 h 1368"/>
                <a:gd name="T14" fmla="*/ 40 w 1576"/>
                <a:gd name="T15" fmla="*/ 1345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5"/>
                  </a:moveTo>
                  <a:lnTo>
                    <a:pt x="1536" y="1345"/>
                  </a:lnTo>
                  <a:lnTo>
                    <a:pt x="788" y="48"/>
                  </a:lnTo>
                  <a:lnTo>
                    <a:pt x="40" y="13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3" name="Freeform 330"/>
            <p:cNvSpPr>
              <a:spLocks noEditPoints="1"/>
            </p:cNvSpPr>
            <p:nvPr/>
          </p:nvSpPr>
          <p:spPr bwMode="auto">
            <a:xfrm>
              <a:off x="12008761" y="2571638"/>
              <a:ext cx="2503488" cy="2171700"/>
            </a:xfrm>
            <a:custGeom>
              <a:avLst/>
              <a:gdLst>
                <a:gd name="T0" fmla="*/ 789 w 1577"/>
                <a:gd name="T1" fmla="*/ 1368 h 1368"/>
                <a:gd name="T2" fmla="*/ 0 w 1577"/>
                <a:gd name="T3" fmla="*/ 0 h 1368"/>
                <a:gd name="T4" fmla="*/ 1577 w 1577"/>
                <a:gd name="T5" fmla="*/ 0 h 1368"/>
                <a:gd name="T6" fmla="*/ 789 w 1577"/>
                <a:gd name="T7" fmla="*/ 1368 h 1368"/>
                <a:gd name="T8" fmla="*/ 41 w 1577"/>
                <a:gd name="T9" fmla="*/ 24 h 1368"/>
                <a:gd name="T10" fmla="*/ 789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9" y="1368"/>
                  </a:moveTo>
                  <a:lnTo>
                    <a:pt x="0" y="0"/>
                  </a:lnTo>
                  <a:lnTo>
                    <a:pt x="1577" y="0"/>
                  </a:lnTo>
                  <a:lnTo>
                    <a:pt x="789" y="1368"/>
                  </a:lnTo>
                  <a:close/>
                  <a:moveTo>
                    <a:pt x="41" y="24"/>
                  </a:moveTo>
                  <a:lnTo>
                    <a:pt x="789"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44" name="Picture Placeholder 2"/>
          <p:cNvSpPr>
            <a:spLocks noGrp="1"/>
          </p:cNvSpPr>
          <p:nvPr>
            <p:ph type="pic" sz="quarter" idx="13"/>
          </p:nvPr>
        </p:nvSpPr>
        <p:spPr>
          <a:xfrm>
            <a:off x="1073436" y="1992849"/>
            <a:ext cx="4320000" cy="3960000"/>
          </a:xfrm>
        </p:spPr>
      </p:sp>
    </p:spTree>
    <p:extLst>
      <p:ext uri="{BB962C8B-B14F-4D97-AF65-F5344CB8AC3E}">
        <p14:creationId xmlns:p14="http://schemas.microsoft.com/office/powerpoint/2010/main" val="46762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par>
                                <p:cTn id="8" presetID="22" presetClass="entr" presetSubtype="4" fill="hold"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wipe(down)">
                                      <p:cBhvr>
                                        <p:cTn id="10"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55_Custom Layout">
    <p:spTree>
      <p:nvGrpSpPr>
        <p:cNvPr id="1" name=""/>
        <p:cNvGrpSpPr/>
        <p:nvPr/>
      </p:nvGrpSpPr>
      <p:grpSpPr>
        <a:xfrm>
          <a:off x="0" y="0"/>
          <a:ext cx="0" cy="0"/>
          <a:chOff x="0" y="0"/>
          <a:chExt cx="0" cy="0"/>
        </a:xfrm>
      </p:grpSpPr>
      <p:grpSp>
        <p:nvGrpSpPr>
          <p:cNvPr id="12" name="Group 11"/>
          <p:cNvGrpSpPr/>
          <p:nvPr userDrawn="1"/>
        </p:nvGrpSpPr>
        <p:grpSpPr>
          <a:xfrm rot="7200000">
            <a:off x="9332943" y="-632115"/>
            <a:ext cx="3238995" cy="3372491"/>
            <a:chOff x="8349573" y="-1673337"/>
            <a:chExt cx="6162676" cy="6416675"/>
          </a:xfrm>
          <a:solidFill>
            <a:schemeClr val="bg2">
              <a:alpha val="15000"/>
            </a:schemeClr>
          </a:solidFill>
        </p:grpSpPr>
        <p:sp>
          <p:nvSpPr>
            <p:cNvPr id="13" name="Freeform 319"/>
            <p:cNvSpPr>
              <a:spLocks noEditPoints="1"/>
            </p:cNvSpPr>
            <p:nvPr/>
          </p:nvSpPr>
          <p:spPr bwMode="auto">
            <a:xfrm>
              <a:off x="8349573" y="-1673337"/>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4 h 1368"/>
                <a:gd name="T10" fmla="*/ 1536 w 1576"/>
                <a:gd name="T11" fmla="*/ 1344 h 1368"/>
                <a:gd name="T12" fmla="*/ 788 w 1576"/>
                <a:gd name="T13" fmla="*/ 47 h 1368"/>
                <a:gd name="T14" fmla="*/ 40 w 1576"/>
                <a:gd name="T15" fmla="*/ 134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4"/>
                  </a:moveTo>
                  <a:lnTo>
                    <a:pt x="1536" y="1344"/>
                  </a:lnTo>
                  <a:lnTo>
                    <a:pt x="788" y="47"/>
                  </a:lnTo>
                  <a:lnTo>
                    <a:pt x="40" y="1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 name="Freeform 320"/>
            <p:cNvSpPr>
              <a:spLocks noEditPoints="1"/>
            </p:cNvSpPr>
            <p:nvPr/>
          </p:nvSpPr>
          <p:spPr bwMode="auto">
            <a:xfrm>
              <a:off x="9570361" y="-1655875"/>
              <a:ext cx="2503488" cy="2171700"/>
            </a:xfrm>
            <a:custGeom>
              <a:avLst/>
              <a:gdLst>
                <a:gd name="T0" fmla="*/ 788 w 1577"/>
                <a:gd name="T1" fmla="*/ 1368 h 1368"/>
                <a:gd name="T2" fmla="*/ 0 w 1577"/>
                <a:gd name="T3" fmla="*/ 0 h 1368"/>
                <a:gd name="T4" fmla="*/ 1577 w 1577"/>
                <a:gd name="T5" fmla="*/ 0 h 1368"/>
                <a:gd name="T6" fmla="*/ 788 w 1577"/>
                <a:gd name="T7" fmla="*/ 1368 h 1368"/>
                <a:gd name="T8" fmla="*/ 41 w 1577"/>
                <a:gd name="T9" fmla="*/ 24 h 1368"/>
                <a:gd name="T10" fmla="*/ 788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8" y="1368"/>
                  </a:moveTo>
                  <a:lnTo>
                    <a:pt x="0" y="0"/>
                  </a:lnTo>
                  <a:lnTo>
                    <a:pt x="1577" y="0"/>
                  </a:lnTo>
                  <a:lnTo>
                    <a:pt x="788" y="1368"/>
                  </a:lnTo>
                  <a:close/>
                  <a:moveTo>
                    <a:pt x="41" y="24"/>
                  </a:moveTo>
                  <a:lnTo>
                    <a:pt x="788"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1" name="Freeform 321"/>
            <p:cNvSpPr>
              <a:spLocks noEditPoints="1"/>
            </p:cNvSpPr>
            <p:nvPr/>
          </p:nvSpPr>
          <p:spPr bwMode="auto">
            <a:xfrm>
              <a:off x="10787973" y="-1673337"/>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4 h 1368"/>
                <a:gd name="T10" fmla="*/ 1536 w 1576"/>
                <a:gd name="T11" fmla="*/ 1344 h 1368"/>
                <a:gd name="T12" fmla="*/ 788 w 1576"/>
                <a:gd name="T13" fmla="*/ 47 h 1368"/>
                <a:gd name="T14" fmla="*/ 40 w 1576"/>
                <a:gd name="T15" fmla="*/ 134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4"/>
                  </a:moveTo>
                  <a:lnTo>
                    <a:pt x="1536" y="1344"/>
                  </a:lnTo>
                  <a:lnTo>
                    <a:pt x="788" y="47"/>
                  </a:lnTo>
                  <a:lnTo>
                    <a:pt x="40" y="1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2" name="Freeform 322"/>
            <p:cNvSpPr>
              <a:spLocks noEditPoints="1"/>
            </p:cNvSpPr>
            <p:nvPr/>
          </p:nvSpPr>
          <p:spPr bwMode="auto">
            <a:xfrm>
              <a:off x="12008761" y="-1655875"/>
              <a:ext cx="2503488" cy="2171700"/>
            </a:xfrm>
            <a:custGeom>
              <a:avLst/>
              <a:gdLst>
                <a:gd name="T0" fmla="*/ 789 w 1577"/>
                <a:gd name="T1" fmla="*/ 1368 h 1368"/>
                <a:gd name="T2" fmla="*/ 0 w 1577"/>
                <a:gd name="T3" fmla="*/ 0 h 1368"/>
                <a:gd name="T4" fmla="*/ 1577 w 1577"/>
                <a:gd name="T5" fmla="*/ 0 h 1368"/>
                <a:gd name="T6" fmla="*/ 789 w 1577"/>
                <a:gd name="T7" fmla="*/ 1368 h 1368"/>
                <a:gd name="T8" fmla="*/ 41 w 1577"/>
                <a:gd name="T9" fmla="*/ 24 h 1368"/>
                <a:gd name="T10" fmla="*/ 789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9" y="1368"/>
                  </a:moveTo>
                  <a:lnTo>
                    <a:pt x="0" y="0"/>
                  </a:lnTo>
                  <a:lnTo>
                    <a:pt x="1577" y="0"/>
                  </a:lnTo>
                  <a:lnTo>
                    <a:pt x="789" y="1368"/>
                  </a:lnTo>
                  <a:close/>
                  <a:moveTo>
                    <a:pt x="41" y="24"/>
                  </a:moveTo>
                  <a:lnTo>
                    <a:pt x="789"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3" name="Freeform 323"/>
            <p:cNvSpPr>
              <a:spLocks noEditPoints="1"/>
            </p:cNvSpPr>
            <p:nvPr/>
          </p:nvSpPr>
          <p:spPr bwMode="auto">
            <a:xfrm>
              <a:off x="8349573" y="460263"/>
              <a:ext cx="2501900" cy="2168525"/>
            </a:xfrm>
            <a:custGeom>
              <a:avLst/>
              <a:gdLst>
                <a:gd name="T0" fmla="*/ 788 w 1576"/>
                <a:gd name="T1" fmla="*/ 1366 h 1366"/>
                <a:gd name="T2" fmla="*/ 0 w 1576"/>
                <a:gd name="T3" fmla="*/ 0 h 1366"/>
                <a:gd name="T4" fmla="*/ 1576 w 1576"/>
                <a:gd name="T5" fmla="*/ 0 h 1366"/>
                <a:gd name="T6" fmla="*/ 788 w 1576"/>
                <a:gd name="T7" fmla="*/ 1366 h 1366"/>
                <a:gd name="T8" fmla="*/ 40 w 1576"/>
                <a:gd name="T9" fmla="*/ 24 h 1366"/>
                <a:gd name="T10" fmla="*/ 788 w 1576"/>
                <a:gd name="T11" fmla="*/ 1318 h 1366"/>
                <a:gd name="T12" fmla="*/ 1536 w 1576"/>
                <a:gd name="T13" fmla="*/ 24 h 1366"/>
                <a:gd name="T14" fmla="*/ 40 w 1576"/>
                <a:gd name="T15" fmla="*/ 24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6">
                  <a:moveTo>
                    <a:pt x="788" y="1366"/>
                  </a:moveTo>
                  <a:lnTo>
                    <a:pt x="0" y="0"/>
                  </a:lnTo>
                  <a:lnTo>
                    <a:pt x="1576" y="0"/>
                  </a:lnTo>
                  <a:lnTo>
                    <a:pt x="788" y="1366"/>
                  </a:lnTo>
                  <a:close/>
                  <a:moveTo>
                    <a:pt x="40" y="24"/>
                  </a:moveTo>
                  <a:lnTo>
                    <a:pt x="788" y="1318"/>
                  </a:lnTo>
                  <a:lnTo>
                    <a:pt x="1536" y="24"/>
                  </a:lnTo>
                  <a:lnTo>
                    <a:pt x="40"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4" name="Freeform 324"/>
            <p:cNvSpPr>
              <a:spLocks noEditPoints="1"/>
            </p:cNvSpPr>
            <p:nvPr/>
          </p:nvSpPr>
          <p:spPr bwMode="auto">
            <a:xfrm>
              <a:off x="9570361" y="441213"/>
              <a:ext cx="2503488" cy="2168525"/>
            </a:xfrm>
            <a:custGeom>
              <a:avLst/>
              <a:gdLst>
                <a:gd name="T0" fmla="*/ 1577 w 1577"/>
                <a:gd name="T1" fmla="*/ 1366 h 1366"/>
                <a:gd name="T2" fmla="*/ 0 w 1577"/>
                <a:gd name="T3" fmla="*/ 1366 h 1366"/>
                <a:gd name="T4" fmla="*/ 788 w 1577"/>
                <a:gd name="T5" fmla="*/ 0 h 1366"/>
                <a:gd name="T6" fmla="*/ 1577 w 1577"/>
                <a:gd name="T7" fmla="*/ 1366 h 1366"/>
                <a:gd name="T8" fmla="*/ 41 w 1577"/>
                <a:gd name="T9" fmla="*/ 1342 h 1366"/>
                <a:gd name="T10" fmla="*/ 1536 w 1577"/>
                <a:gd name="T11" fmla="*/ 1342 h 1366"/>
                <a:gd name="T12" fmla="*/ 788 w 1577"/>
                <a:gd name="T13" fmla="*/ 47 h 1366"/>
                <a:gd name="T14" fmla="*/ 41 w 1577"/>
                <a:gd name="T15" fmla="*/ 1342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6">
                  <a:moveTo>
                    <a:pt x="1577" y="1366"/>
                  </a:moveTo>
                  <a:lnTo>
                    <a:pt x="0" y="1366"/>
                  </a:lnTo>
                  <a:lnTo>
                    <a:pt x="788" y="0"/>
                  </a:lnTo>
                  <a:lnTo>
                    <a:pt x="1577" y="1366"/>
                  </a:lnTo>
                  <a:close/>
                  <a:moveTo>
                    <a:pt x="41" y="1342"/>
                  </a:moveTo>
                  <a:lnTo>
                    <a:pt x="1536" y="1342"/>
                  </a:lnTo>
                  <a:lnTo>
                    <a:pt x="788" y="47"/>
                  </a:lnTo>
                  <a:lnTo>
                    <a:pt x="41" y="13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5" name="Freeform 325"/>
            <p:cNvSpPr>
              <a:spLocks noEditPoints="1"/>
            </p:cNvSpPr>
            <p:nvPr/>
          </p:nvSpPr>
          <p:spPr bwMode="auto">
            <a:xfrm>
              <a:off x="10787973" y="460263"/>
              <a:ext cx="2501900" cy="2168525"/>
            </a:xfrm>
            <a:custGeom>
              <a:avLst/>
              <a:gdLst>
                <a:gd name="T0" fmla="*/ 788 w 1576"/>
                <a:gd name="T1" fmla="*/ 1366 h 1366"/>
                <a:gd name="T2" fmla="*/ 0 w 1576"/>
                <a:gd name="T3" fmla="*/ 0 h 1366"/>
                <a:gd name="T4" fmla="*/ 1576 w 1576"/>
                <a:gd name="T5" fmla="*/ 0 h 1366"/>
                <a:gd name="T6" fmla="*/ 788 w 1576"/>
                <a:gd name="T7" fmla="*/ 1366 h 1366"/>
                <a:gd name="T8" fmla="*/ 40 w 1576"/>
                <a:gd name="T9" fmla="*/ 24 h 1366"/>
                <a:gd name="T10" fmla="*/ 788 w 1576"/>
                <a:gd name="T11" fmla="*/ 1318 h 1366"/>
                <a:gd name="T12" fmla="*/ 1536 w 1576"/>
                <a:gd name="T13" fmla="*/ 24 h 1366"/>
                <a:gd name="T14" fmla="*/ 40 w 1576"/>
                <a:gd name="T15" fmla="*/ 24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6">
                  <a:moveTo>
                    <a:pt x="788" y="1366"/>
                  </a:moveTo>
                  <a:lnTo>
                    <a:pt x="0" y="0"/>
                  </a:lnTo>
                  <a:lnTo>
                    <a:pt x="1576" y="0"/>
                  </a:lnTo>
                  <a:lnTo>
                    <a:pt x="788" y="1366"/>
                  </a:lnTo>
                  <a:close/>
                  <a:moveTo>
                    <a:pt x="40" y="24"/>
                  </a:moveTo>
                  <a:lnTo>
                    <a:pt x="788" y="1318"/>
                  </a:lnTo>
                  <a:lnTo>
                    <a:pt x="1536" y="24"/>
                  </a:lnTo>
                  <a:lnTo>
                    <a:pt x="40"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6" name="Freeform 326"/>
            <p:cNvSpPr>
              <a:spLocks noEditPoints="1"/>
            </p:cNvSpPr>
            <p:nvPr/>
          </p:nvSpPr>
          <p:spPr bwMode="auto">
            <a:xfrm>
              <a:off x="12008761" y="441213"/>
              <a:ext cx="2503488" cy="2168525"/>
            </a:xfrm>
            <a:custGeom>
              <a:avLst/>
              <a:gdLst>
                <a:gd name="T0" fmla="*/ 1577 w 1577"/>
                <a:gd name="T1" fmla="*/ 1366 h 1366"/>
                <a:gd name="T2" fmla="*/ 0 w 1577"/>
                <a:gd name="T3" fmla="*/ 1366 h 1366"/>
                <a:gd name="T4" fmla="*/ 789 w 1577"/>
                <a:gd name="T5" fmla="*/ 0 h 1366"/>
                <a:gd name="T6" fmla="*/ 1577 w 1577"/>
                <a:gd name="T7" fmla="*/ 1366 h 1366"/>
                <a:gd name="T8" fmla="*/ 41 w 1577"/>
                <a:gd name="T9" fmla="*/ 1342 h 1366"/>
                <a:gd name="T10" fmla="*/ 1536 w 1577"/>
                <a:gd name="T11" fmla="*/ 1342 h 1366"/>
                <a:gd name="T12" fmla="*/ 789 w 1577"/>
                <a:gd name="T13" fmla="*/ 47 h 1366"/>
                <a:gd name="T14" fmla="*/ 41 w 1577"/>
                <a:gd name="T15" fmla="*/ 1342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6">
                  <a:moveTo>
                    <a:pt x="1577" y="1366"/>
                  </a:moveTo>
                  <a:lnTo>
                    <a:pt x="0" y="1366"/>
                  </a:lnTo>
                  <a:lnTo>
                    <a:pt x="789" y="0"/>
                  </a:lnTo>
                  <a:lnTo>
                    <a:pt x="1577" y="1366"/>
                  </a:lnTo>
                  <a:close/>
                  <a:moveTo>
                    <a:pt x="41" y="1342"/>
                  </a:moveTo>
                  <a:lnTo>
                    <a:pt x="1536" y="1342"/>
                  </a:lnTo>
                  <a:lnTo>
                    <a:pt x="789" y="47"/>
                  </a:lnTo>
                  <a:lnTo>
                    <a:pt x="41" y="13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7" name="Freeform 327"/>
            <p:cNvSpPr>
              <a:spLocks noEditPoints="1"/>
            </p:cNvSpPr>
            <p:nvPr/>
          </p:nvSpPr>
          <p:spPr bwMode="auto">
            <a:xfrm>
              <a:off x="8349573" y="2552588"/>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5 h 1368"/>
                <a:gd name="T10" fmla="*/ 1536 w 1576"/>
                <a:gd name="T11" fmla="*/ 1345 h 1368"/>
                <a:gd name="T12" fmla="*/ 788 w 1576"/>
                <a:gd name="T13" fmla="*/ 48 h 1368"/>
                <a:gd name="T14" fmla="*/ 40 w 1576"/>
                <a:gd name="T15" fmla="*/ 1345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5"/>
                  </a:moveTo>
                  <a:lnTo>
                    <a:pt x="1536" y="1345"/>
                  </a:lnTo>
                  <a:lnTo>
                    <a:pt x="788" y="48"/>
                  </a:lnTo>
                  <a:lnTo>
                    <a:pt x="40" y="13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8" name="Freeform 328"/>
            <p:cNvSpPr>
              <a:spLocks noEditPoints="1"/>
            </p:cNvSpPr>
            <p:nvPr/>
          </p:nvSpPr>
          <p:spPr bwMode="auto">
            <a:xfrm>
              <a:off x="9570361" y="2571638"/>
              <a:ext cx="2503488" cy="2171700"/>
            </a:xfrm>
            <a:custGeom>
              <a:avLst/>
              <a:gdLst>
                <a:gd name="T0" fmla="*/ 788 w 1577"/>
                <a:gd name="T1" fmla="*/ 1368 h 1368"/>
                <a:gd name="T2" fmla="*/ 0 w 1577"/>
                <a:gd name="T3" fmla="*/ 0 h 1368"/>
                <a:gd name="T4" fmla="*/ 1577 w 1577"/>
                <a:gd name="T5" fmla="*/ 0 h 1368"/>
                <a:gd name="T6" fmla="*/ 788 w 1577"/>
                <a:gd name="T7" fmla="*/ 1368 h 1368"/>
                <a:gd name="T8" fmla="*/ 41 w 1577"/>
                <a:gd name="T9" fmla="*/ 24 h 1368"/>
                <a:gd name="T10" fmla="*/ 788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8" y="1368"/>
                  </a:moveTo>
                  <a:lnTo>
                    <a:pt x="0" y="0"/>
                  </a:lnTo>
                  <a:lnTo>
                    <a:pt x="1577" y="0"/>
                  </a:lnTo>
                  <a:lnTo>
                    <a:pt x="788" y="1368"/>
                  </a:lnTo>
                  <a:close/>
                  <a:moveTo>
                    <a:pt x="41" y="24"/>
                  </a:moveTo>
                  <a:lnTo>
                    <a:pt x="788"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9" name="Freeform 329"/>
            <p:cNvSpPr>
              <a:spLocks noEditPoints="1"/>
            </p:cNvSpPr>
            <p:nvPr/>
          </p:nvSpPr>
          <p:spPr bwMode="auto">
            <a:xfrm>
              <a:off x="10787973" y="2552588"/>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5 h 1368"/>
                <a:gd name="T10" fmla="*/ 1536 w 1576"/>
                <a:gd name="T11" fmla="*/ 1345 h 1368"/>
                <a:gd name="T12" fmla="*/ 788 w 1576"/>
                <a:gd name="T13" fmla="*/ 48 h 1368"/>
                <a:gd name="T14" fmla="*/ 40 w 1576"/>
                <a:gd name="T15" fmla="*/ 1345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5"/>
                  </a:moveTo>
                  <a:lnTo>
                    <a:pt x="1536" y="1345"/>
                  </a:lnTo>
                  <a:lnTo>
                    <a:pt x="788" y="48"/>
                  </a:lnTo>
                  <a:lnTo>
                    <a:pt x="40" y="13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0" name="Freeform 330"/>
            <p:cNvSpPr>
              <a:spLocks noEditPoints="1"/>
            </p:cNvSpPr>
            <p:nvPr/>
          </p:nvSpPr>
          <p:spPr bwMode="auto">
            <a:xfrm>
              <a:off x="12008761" y="2571638"/>
              <a:ext cx="2503488" cy="2171700"/>
            </a:xfrm>
            <a:custGeom>
              <a:avLst/>
              <a:gdLst>
                <a:gd name="T0" fmla="*/ 789 w 1577"/>
                <a:gd name="T1" fmla="*/ 1368 h 1368"/>
                <a:gd name="T2" fmla="*/ 0 w 1577"/>
                <a:gd name="T3" fmla="*/ 0 h 1368"/>
                <a:gd name="T4" fmla="*/ 1577 w 1577"/>
                <a:gd name="T5" fmla="*/ 0 h 1368"/>
                <a:gd name="T6" fmla="*/ 789 w 1577"/>
                <a:gd name="T7" fmla="*/ 1368 h 1368"/>
                <a:gd name="T8" fmla="*/ 41 w 1577"/>
                <a:gd name="T9" fmla="*/ 24 h 1368"/>
                <a:gd name="T10" fmla="*/ 789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9" y="1368"/>
                  </a:moveTo>
                  <a:lnTo>
                    <a:pt x="0" y="0"/>
                  </a:lnTo>
                  <a:lnTo>
                    <a:pt x="1577" y="0"/>
                  </a:lnTo>
                  <a:lnTo>
                    <a:pt x="789" y="1368"/>
                  </a:lnTo>
                  <a:close/>
                  <a:moveTo>
                    <a:pt x="41" y="24"/>
                  </a:moveTo>
                  <a:lnTo>
                    <a:pt x="789"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7" name="Pentagon 6"/>
          <p:cNvSpPr/>
          <p:nvPr userDrawn="1"/>
        </p:nvSpPr>
        <p:spPr>
          <a:xfrm rot="10800000">
            <a:off x="11464428" y="510908"/>
            <a:ext cx="727571" cy="443430"/>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Slide Number Placeholder 4"/>
          <p:cNvSpPr>
            <a:spLocks noGrp="1"/>
          </p:cNvSpPr>
          <p:nvPr>
            <p:ph type="sldNum" sz="quarter" idx="12"/>
          </p:nvPr>
        </p:nvSpPr>
        <p:spPr>
          <a:xfrm>
            <a:off x="11393719" y="545146"/>
            <a:ext cx="648000" cy="365125"/>
          </a:xfrm>
          <a:prstGeom prst="rect">
            <a:avLst/>
          </a:prstGeom>
        </p:spPr>
        <p:txBody>
          <a:bodyPr/>
          <a:lstStyle>
            <a:lvl1pPr algn="r">
              <a:defRPr sz="1800" b="1">
                <a:solidFill>
                  <a:schemeClr val="bg1"/>
                </a:solidFill>
              </a:defRPr>
            </a:lvl1pPr>
          </a:lstStyle>
          <a:p>
            <a:fld id="{06BF0A5B-CA18-47D2-801E-5D97420A52F4}" type="slidenum">
              <a:rPr lang="id-ID" smtClean="0"/>
              <a:pPr/>
              <a:t>‹#›</a:t>
            </a:fld>
            <a:endParaRPr lang="id-ID" dirty="0"/>
          </a:p>
        </p:txBody>
      </p:sp>
      <p:grpSp>
        <p:nvGrpSpPr>
          <p:cNvPr id="31" name="Group 30"/>
          <p:cNvGrpSpPr/>
          <p:nvPr userDrawn="1"/>
        </p:nvGrpSpPr>
        <p:grpSpPr>
          <a:xfrm rot="16200000">
            <a:off x="10401414" y="5372625"/>
            <a:ext cx="2088215" cy="2174281"/>
            <a:chOff x="8349573" y="-1673337"/>
            <a:chExt cx="6162676" cy="6416675"/>
          </a:xfrm>
          <a:solidFill>
            <a:schemeClr val="bg2">
              <a:alpha val="15000"/>
            </a:schemeClr>
          </a:solidFill>
        </p:grpSpPr>
        <p:sp>
          <p:nvSpPr>
            <p:cNvPr id="32" name="Freeform 319"/>
            <p:cNvSpPr>
              <a:spLocks noEditPoints="1"/>
            </p:cNvSpPr>
            <p:nvPr/>
          </p:nvSpPr>
          <p:spPr bwMode="auto">
            <a:xfrm>
              <a:off x="8349573" y="-1673337"/>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4 h 1368"/>
                <a:gd name="T10" fmla="*/ 1536 w 1576"/>
                <a:gd name="T11" fmla="*/ 1344 h 1368"/>
                <a:gd name="T12" fmla="*/ 788 w 1576"/>
                <a:gd name="T13" fmla="*/ 47 h 1368"/>
                <a:gd name="T14" fmla="*/ 40 w 1576"/>
                <a:gd name="T15" fmla="*/ 134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4"/>
                  </a:moveTo>
                  <a:lnTo>
                    <a:pt x="1536" y="1344"/>
                  </a:lnTo>
                  <a:lnTo>
                    <a:pt x="788" y="47"/>
                  </a:lnTo>
                  <a:lnTo>
                    <a:pt x="40" y="1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3" name="Freeform 320"/>
            <p:cNvSpPr>
              <a:spLocks noEditPoints="1"/>
            </p:cNvSpPr>
            <p:nvPr/>
          </p:nvSpPr>
          <p:spPr bwMode="auto">
            <a:xfrm>
              <a:off x="9570361" y="-1655875"/>
              <a:ext cx="2503488" cy="2171700"/>
            </a:xfrm>
            <a:custGeom>
              <a:avLst/>
              <a:gdLst>
                <a:gd name="T0" fmla="*/ 788 w 1577"/>
                <a:gd name="T1" fmla="*/ 1368 h 1368"/>
                <a:gd name="T2" fmla="*/ 0 w 1577"/>
                <a:gd name="T3" fmla="*/ 0 h 1368"/>
                <a:gd name="T4" fmla="*/ 1577 w 1577"/>
                <a:gd name="T5" fmla="*/ 0 h 1368"/>
                <a:gd name="T6" fmla="*/ 788 w 1577"/>
                <a:gd name="T7" fmla="*/ 1368 h 1368"/>
                <a:gd name="T8" fmla="*/ 41 w 1577"/>
                <a:gd name="T9" fmla="*/ 24 h 1368"/>
                <a:gd name="T10" fmla="*/ 788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8" y="1368"/>
                  </a:moveTo>
                  <a:lnTo>
                    <a:pt x="0" y="0"/>
                  </a:lnTo>
                  <a:lnTo>
                    <a:pt x="1577" y="0"/>
                  </a:lnTo>
                  <a:lnTo>
                    <a:pt x="788" y="1368"/>
                  </a:lnTo>
                  <a:close/>
                  <a:moveTo>
                    <a:pt x="41" y="24"/>
                  </a:moveTo>
                  <a:lnTo>
                    <a:pt x="788"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4" name="Freeform 321"/>
            <p:cNvSpPr>
              <a:spLocks noEditPoints="1"/>
            </p:cNvSpPr>
            <p:nvPr/>
          </p:nvSpPr>
          <p:spPr bwMode="auto">
            <a:xfrm>
              <a:off x="10787973" y="-1673337"/>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4 h 1368"/>
                <a:gd name="T10" fmla="*/ 1536 w 1576"/>
                <a:gd name="T11" fmla="*/ 1344 h 1368"/>
                <a:gd name="T12" fmla="*/ 788 w 1576"/>
                <a:gd name="T13" fmla="*/ 47 h 1368"/>
                <a:gd name="T14" fmla="*/ 40 w 1576"/>
                <a:gd name="T15" fmla="*/ 134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4"/>
                  </a:moveTo>
                  <a:lnTo>
                    <a:pt x="1536" y="1344"/>
                  </a:lnTo>
                  <a:lnTo>
                    <a:pt x="788" y="47"/>
                  </a:lnTo>
                  <a:lnTo>
                    <a:pt x="40" y="1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5" name="Freeform 322"/>
            <p:cNvSpPr>
              <a:spLocks noEditPoints="1"/>
            </p:cNvSpPr>
            <p:nvPr/>
          </p:nvSpPr>
          <p:spPr bwMode="auto">
            <a:xfrm>
              <a:off x="12008761" y="-1655875"/>
              <a:ext cx="2503488" cy="2171700"/>
            </a:xfrm>
            <a:custGeom>
              <a:avLst/>
              <a:gdLst>
                <a:gd name="T0" fmla="*/ 789 w 1577"/>
                <a:gd name="T1" fmla="*/ 1368 h 1368"/>
                <a:gd name="T2" fmla="*/ 0 w 1577"/>
                <a:gd name="T3" fmla="*/ 0 h 1368"/>
                <a:gd name="T4" fmla="*/ 1577 w 1577"/>
                <a:gd name="T5" fmla="*/ 0 h 1368"/>
                <a:gd name="T6" fmla="*/ 789 w 1577"/>
                <a:gd name="T7" fmla="*/ 1368 h 1368"/>
                <a:gd name="T8" fmla="*/ 41 w 1577"/>
                <a:gd name="T9" fmla="*/ 24 h 1368"/>
                <a:gd name="T10" fmla="*/ 789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9" y="1368"/>
                  </a:moveTo>
                  <a:lnTo>
                    <a:pt x="0" y="0"/>
                  </a:lnTo>
                  <a:lnTo>
                    <a:pt x="1577" y="0"/>
                  </a:lnTo>
                  <a:lnTo>
                    <a:pt x="789" y="1368"/>
                  </a:lnTo>
                  <a:close/>
                  <a:moveTo>
                    <a:pt x="41" y="24"/>
                  </a:moveTo>
                  <a:lnTo>
                    <a:pt x="789"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6" name="Freeform 323"/>
            <p:cNvSpPr>
              <a:spLocks noEditPoints="1"/>
            </p:cNvSpPr>
            <p:nvPr/>
          </p:nvSpPr>
          <p:spPr bwMode="auto">
            <a:xfrm>
              <a:off x="8349573" y="460263"/>
              <a:ext cx="2501900" cy="2168525"/>
            </a:xfrm>
            <a:custGeom>
              <a:avLst/>
              <a:gdLst>
                <a:gd name="T0" fmla="*/ 788 w 1576"/>
                <a:gd name="T1" fmla="*/ 1366 h 1366"/>
                <a:gd name="T2" fmla="*/ 0 w 1576"/>
                <a:gd name="T3" fmla="*/ 0 h 1366"/>
                <a:gd name="T4" fmla="*/ 1576 w 1576"/>
                <a:gd name="T5" fmla="*/ 0 h 1366"/>
                <a:gd name="T6" fmla="*/ 788 w 1576"/>
                <a:gd name="T7" fmla="*/ 1366 h 1366"/>
                <a:gd name="T8" fmla="*/ 40 w 1576"/>
                <a:gd name="T9" fmla="*/ 24 h 1366"/>
                <a:gd name="T10" fmla="*/ 788 w 1576"/>
                <a:gd name="T11" fmla="*/ 1318 h 1366"/>
                <a:gd name="T12" fmla="*/ 1536 w 1576"/>
                <a:gd name="T13" fmla="*/ 24 h 1366"/>
                <a:gd name="T14" fmla="*/ 40 w 1576"/>
                <a:gd name="T15" fmla="*/ 24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6">
                  <a:moveTo>
                    <a:pt x="788" y="1366"/>
                  </a:moveTo>
                  <a:lnTo>
                    <a:pt x="0" y="0"/>
                  </a:lnTo>
                  <a:lnTo>
                    <a:pt x="1576" y="0"/>
                  </a:lnTo>
                  <a:lnTo>
                    <a:pt x="788" y="1366"/>
                  </a:lnTo>
                  <a:close/>
                  <a:moveTo>
                    <a:pt x="40" y="24"/>
                  </a:moveTo>
                  <a:lnTo>
                    <a:pt x="788" y="1318"/>
                  </a:lnTo>
                  <a:lnTo>
                    <a:pt x="1536" y="24"/>
                  </a:lnTo>
                  <a:lnTo>
                    <a:pt x="40"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7" name="Freeform 324"/>
            <p:cNvSpPr>
              <a:spLocks noEditPoints="1"/>
            </p:cNvSpPr>
            <p:nvPr/>
          </p:nvSpPr>
          <p:spPr bwMode="auto">
            <a:xfrm>
              <a:off x="9570361" y="441213"/>
              <a:ext cx="2503488" cy="2168525"/>
            </a:xfrm>
            <a:custGeom>
              <a:avLst/>
              <a:gdLst>
                <a:gd name="T0" fmla="*/ 1577 w 1577"/>
                <a:gd name="T1" fmla="*/ 1366 h 1366"/>
                <a:gd name="T2" fmla="*/ 0 w 1577"/>
                <a:gd name="T3" fmla="*/ 1366 h 1366"/>
                <a:gd name="T4" fmla="*/ 788 w 1577"/>
                <a:gd name="T5" fmla="*/ 0 h 1366"/>
                <a:gd name="T6" fmla="*/ 1577 w 1577"/>
                <a:gd name="T7" fmla="*/ 1366 h 1366"/>
                <a:gd name="T8" fmla="*/ 41 w 1577"/>
                <a:gd name="T9" fmla="*/ 1342 h 1366"/>
                <a:gd name="T10" fmla="*/ 1536 w 1577"/>
                <a:gd name="T11" fmla="*/ 1342 h 1366"/>
                <a:gd name="T12" fmla="*/ 788 w 1577"/>
                <a:gd name="T13" fmla="*/ 47 h 1366"/>
                <a:gd name="T14" fmla="*/ 41 w 1577"/>
                <a:gd name="T15" fmla="*/ 1342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6">
                  <a:moveTo>
                    <a:pt x="1577" y="1366"/>
                  </a:moveTo>
                  <a:lnTo>
                    <a:pt x="0" y="1366"/>
                  </a:lnTo>
                  <a:lnTo>
                    <a:pt x="788" y="0"/>
                  </a:lnTo>
                  <a:lnTo>
                    <a:pt x="1577" y="1366"/>
                  </a:lnTo>
                  <a:close/>
                  <a:moveTo>
                    <a:pt x="41" y="1342"/>
                  </a:moveTo>
                  <a:lnTo>
                    <a:pt x="1536" y="1342"/>
                  </a:lnTo>
                  <a:lnTo>
                    <a:pt x="788" y="47"/>
                  </a:lnTo>
                  <a:lnTo>
                    <a:pt x="41" y="13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8" name="Freeform 325"/>
            <p:cNvSpPr>
              <a:spLocks noEditPoints="1"/>
            </p:cNvSpPr>
            <p:nvPr/>
          </p:nvSpPr>
          <p:spPr bwMode="auto">
            <a:xfrm>
              <a:off x="10787973" y="460263"/>
              <a:ext cx="2501900" cy="2168525"/>
            </a:xfrm>
            <a:custGeom>
              <a:avLst/>
              <a:gdLst>
                <a:gd name="T0" fmla="*/ 788 w 1576"/>
                <a:gd name="T1" fmla="*/ 1366 h 1366"/>
                <a:gd name="T2" fmla="*/ 0 w 1576"/>
                <a:gd name="T3" fmla="*/ 0 h 1366"/>
                <a:gd name="T4" fmla="*/ 1576 w 1576"/>
                <a:gd name="T5" fmla="*/ 0 h 1366"/>
                <a:gd name="T6" fmla="*/ 788 w 1576"/>
                <a:gd name="T7" fmla="*/ 1366 h 1366"/>
                <a:gd name="T8" fmla="*/ 40 w 1576"/>
                <a:gd name="T9" fmla="*/ 24 h 1366"/>
                <a:gd name="T10" fmla="*/ 788 w 1576"/>
                <a:gd name="T11" fmla="*/ 1318 h 1366"/>
                <a:gd name="T12" fmla="*/ 1536 w 1576"/>
                <a:gd name="T13" fmla="*/ 24 h 1366"/>
                <a:gd name="T14" fmla="*/ 40 w 1576"/>
                <a:gd name="T15" fmla="*/ 24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6">
                  <a:moveTo>
                    <a:pt x="788" y="1366"/>
                  </a:moveTo>
                  <a:lnTo>
                    <a:pt x="0" y="0"/>
                  </a:lnTo>
                  <a:lnTo>
                    <a:pt x="1576" y="0"/>
                  </a:lnTo>
                  <a:lnTo>
                    <a:pt x="788" y="1366"/>
                  </a:lnTo>
                  <a:close/>
                  <a:moveTo>
                    <a:pt x="40" y="24"/>
                  </a:moveTo>
                  <a:lnTo>
                    <a:pt x="788" y="1318"/>
                  </a:lnTo>
                  <a:lnTo>
                    <a:pt x="1536" y="24"/>
                  </a:lnTo>
                  <a:lnTo>
                    <a:pt x="40"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9" name="Freeform 326"/>
            <p:cNvSpPr>
              <a:spLocks noEditPoints="1"/>
            </p:cNvSpPr>
            <p:nvPr/>
          </p:nvSpPr>
          <p:spPr bwMode="auto">
            <a:xfrm>
              <a:off x="12008761" y="441213"/>
              <a:ext cx="2503488" cy="2168525"/>
            </a:xfrm>
            <a:custGeom>
              <a:avLst/>
              <a:gdLst>
                <a:gd name="T0" fmla="*/ 1577 w 1577"/>
                <a:gd name="T1" fmla="*/ 1366 h 1366"/>
                <a:gd name="T2" fmla="*/ 0 w 1577"/>
                <a:gd name="T3" fmla="*/ 1366 h 1366"/>
                <a:gd name="T4" fmla="*/ 789 w 1577"/>
                <a:gd name="T5" fmla="*/ 0 h 1366"/>
                <a:gd name="T6" fmla="*/ 1577 w 1577"/>
                <a:gd name="T7" fmla="*/ 1366 h 1366"/>
                <a:gd name="T8" fmla="*/ 41 w 1577"/>
                <a:gd name="T9" fmla="*/ 1342 h 1366"/>
                <a:gd name="T10" fmla="*/ 1536 w 1577"/>
                <a:gd name="T11" fmla="*/ 1342 h 1366"/>
                <a:gd name="T12" fmla="*/ 789 w 1577"/>
                <a:gd name="T13" fmla="*/ 47 h 1366"/>
                <a:gd name="T14" fmla="*/ 41 w 1577"/>
                <a:gd name="T15" fmla="*/ 1342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6">
                  <a:moveTo>
                    <a:pt x="1577" y="1366"/>
                  </a:moveTo>
                  <a:lnTo>
                    <a:pt x="0" y="1366"/>
                  </a:lnTo>
                  <a:lnTo>
                    <a:pt x="789" y="0"/>
                  </a:lnTo>
                  <a:lnTo>
                    <a:pt x="1577" y="1366"/>
                  </a:lnTo>
                  <a:close/>
                  <a:moveTo>
                    <a:pt x="41" y="1342"/>
                  </a:moveTo>
                  <a:lnTo>
                    <a:pt x="1536" y="1342"/>
                  </a:lnTo>
                  <a:lnTo>
                    <a:pt x="789" y="47"/>
                  </a:lnTo>
                  <a:lnTo>
                    <a:pt x="41" y="13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0" name="Freeform 327"/>
            <p:cNvSpPr>
              <a:spLocks noEditPoints="1"/>
            </p:cNvSpPr>
            <p:nvPr/>
          </p:nvSpPr>
          <p:spPr bwMode="auto">
            <a:xfrm>
              <a:off x="8349573" y="2552588"/>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5 h 1368"/>
                <a:gd name="T10" fmla="*/ 1536 w 1576"/>
                <a:gd name="T11" fmla="*/ 1345 h 1368"/>
                <a:gd name="T12" fmla="*/ 788 w 1576"/>
                <a:gd name="T13" fmla="*/ 48 h 1368"/>
                <a:gd name="T14" fmla="*/ 40 w 1576"/>
                <a:gd name="T15" fmla="*/ 1345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5"/>
                  </a:moveTo>
                  <a:lnTo>
                    <a:pt x="1536" y="1345"/>
                  </a:lnTo>
                  <a:lnTo>
                    <a:pt x="788" y="48"/>
                  </a:lnTo>
                  <a:lnTo>
                    <a:pt x="40" y="13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1" name="Freeform 328"/>
            <p:cNvSpPr>
              <a:spLocks noEditPoints="1"/>
            </p:cNvSpPr>
            <p:nvPr/>
          </p:nvSpPr>
          <p:spPr bwMode="auto">
            <a:xfrm>
              <a:off x="9570361" y="2571638"/>
              <a:ext cx="2503488" cy="2171700"/>
            </a:xfrm>
            <a:custGeom>
              <a:avLst/>
              <a:gdLst>
                <a:gd name="T0" fmla="*/ 788 w 1577"/>
                <a:gd name="T1" fmla="*/ 1368 h 1368"/>
                <a:gd name="T2" fmla="*/ 0 w 1577"/>
                <a:gd name="T3" fmla="*/ 0 h 1368"/>
                <a:gd name="T4" fmla="*/ 1577 w 1577"/>
                <a:gd name="T5" fmla="*/ 0 h 1368"/>
                <a:gd name="T6" fmla="*/ 788 w 1577"/>
                <a:gd name="T7" fmla="*/ 1368 h 1368"/>
                <a:gd name="T8" fmla="*/ 41 w 1577"/>
                <a:gd name="T9" fmla="*/ 24 h 1368"/>
                <a:gd name="T10" fmla="*/ 788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8" y="1368"/>
                  </a:moveTo>
                  <a:lnTo>
                    <a:pt x="0" y="0"/>
                  </a:lnTo>
                  <a:lnTo>
                    <a:pt x="1577" y="0"/>
                  </a:lnTo>
                  <a:lnTo>
                    <a:pt x="788" y="1368"/>
                  </a:lnTo>
                  <a:close/>
                  <a:moveTo>
                    <a:pt x="41" y="24"/>
                  </a:moveTo>
                  <a:lnTo>
                    <a:pt x="788"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2" name="Freeform 329"/>
            <p:cNvSpPr>
              <a:spLocks noEditPoints="1"/>
            </p:cNvSpPr>
            <p:nvPr/>
          </p:nvSpPr>
          <p:spPr bwMode="auto">
            <a:xfrm>
              <a:off x="10787973" y="2552588"/>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5 h 1368"/>
                <a:gd name="T10" fmla="*/ 1536 w 1576"/>
                <a:gd name="T11" fmla="*/ 1345 h 1368"/>
                <a:gd name="T12" fmla="*/ 788 w 1576"/>
                <a:gd name="T13" fmla="*/ 48 h 1368"/>
                <a:gd name="T14" fmla="*/ 40 w 1576"/>
                <a:gd name="T15" fmla="*/ 1345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5"/>
                  </a:moveTo>
                  <a:lnTo>
                    <a:pt x="1536" y="1345"/>
                  </a:lnTo>
                  <a:lnTo>
                    <a:pt x="788" y="48"/>
                  </a:lnTo>
                  <a:lnTo>
                    <a:pt x="40" y="13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3" name="Freeform 330"/>
            <p:cNvSpPr>
              <a:spLocks noEditPoints="1"/>
            </p:cNvSpPr>
            <p:nvPr/>
          </p:nvSpPr>
          <p:spPr bwMode="auto">
            <a:xfrm>
              <a:off x="12008761" y="2571638"/>
              <a:ext cx="2503488" cy="2171700"/>
            </a:xfrm>
            <a:custGeom>
              <a:avLst/>
              <a:gdLst>
                <a:gd name="T0" fmla="*/ 789 w 1577"/>
                <a:gd name="T1" fmla="*/ 1368 h 1368"/>
                <a:gd name="T2" fmla="*/ 0 w 1577"/>
                <a:gd name="T3" fmla="*/ 0 h 1368"/>
                <a:gd name="T4" fmla="*/ 1577 w 1577"/>
                <a:gd name="T5" fmla="*/ 0 h 1368"/>
                <a:gd name="T6" fmla="*/ 789 w 1577"/>
                <a:gd name="T7" fmla="*/ 1368 h 1368"/>
                <a:gd name="T8" fmla="*/ 41 w 1577"/>
                <a:gd name="T9" fmla="*/ 24 h 1368"/>
                <a:gd name="T10" fmla="*/ 789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9" y="1368"/>
                  </a:moveTo>
                  <a:lnTo>
                    <a:pt x="0" y="0"/>
                  </a:lnTo>
                  <a:lnTo>
                    <a:pt x="1577" y="0"/>
                  </a:lnTo>
                  <a:lnTo>
                    <a:pt x="789" y="1368"/>
                  </a:lnTo>
                  <a:close/>
                  <a:moveTo>
                    <a:pt x="41" y="24"/>
                  </a:moveTo>
                  <a:lnTo>
                    <a:pt x="789"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44" name="Picture Placeholder 2"/>
          <p:cNvSpPr>
            <a:spLocks noGrp="1"/>
          </p:cNvSpPr>
          <p:nvPr>
            <p:ph type="pic" sz="quarter" idx="13"/>
          </p:nvPr>
        </p:nvSpPr>
        <p:spPr>
          <a:xfrm>
            <a:off x="1073436" y="1992849"/>
            <a:ext cx="4320000" cy="3960000"/>
          </a:xfrm>
        </p:spPr>
      </p:sp>
    </p:spTree>
    <p:extLst>
      <p:ext uri="{BB962C8B-B14F-4D97-AF65-F5344CB8AC3E}">
        <p14:creationId xmlns:p14="http://schemas.microsoft.com/office/powerpoint/2010/main" val="550760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par>
                                <p:cTn id="8" presetID="22" presetClass="entr" presetSubtype="4" fill="hold"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wipe(down)">
                                      <p:cBhvr>
                                        <p:cTn id="10"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006264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5_Custom Layout">
    <p:spTree>
      <p:nvGrpSpPr>
        <p:cNvPr id="1" name=""/>
        <p:cNvGrpSpPr/>
        <p:nvPr/>
      </p:nvGrpSpPr>
      <p:grpSpPr>
        <a:xfrm>
          <a:off x="0" y="0"/>
          <a:ext cx="0" cy="0"/>
          <a:chOff x="0" y="0"/>
          <a:chExt cx="0" cy="0"/>
        </a:xfrm>
      </p:grpSpPr>
      <p:sp>
        <p:nvSpPr>
          <p:cNvPr id="7" name="Pentagon 6"/>
          <p:cNvSpPr/>
          <p:nvPr userDrawn="1"/>
        </p:nvSpPr>
        <p:spPr>
          <a:xfrm rot="10800000">
            <a:off x="11464428" y="510908"/>
            <a:ext cx="727571" cy="44343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Slide Number Placeholder 4"/>
          <p:cNvSpPr>
            <a:spLocks noGrp="1"/>
          </p:cNvSpPr>
          <p:nvPr>
            <p:ph type="sldNum" sz="quarter" idx="12"/>
          </p:nvPr>
        </p:nvSpPr>
        <p:spPr>
          <a:xfrm>
            <a:off x="11393719" y="545146"/>
            <a:ext cx="648000" cy="365125"/>
          </a:xfrm>
          <a:prstGeom prst="rect">
            <a:avLst/>
          </a:prstGeom>
        </p:spPr>
        <p:txBody>
          <a:bodyPr/>
          <a:lstStyle>
            <a:lvl1pPr algn="r">
              <a:defRPr sz="1800" b="1">
                <a:solidFill>
                  <a:schemeClr val="bg1"/>
                </a:solidFill>
              </a:defRPr>
            </a:lvl1pPr>
          </a:lstStyle>
          <a:p>
            <a:fld id="{06BF0A5B-CA18-47D2-801E-5D97420A52F4}" type="slidenum">
              <a:rPr lang="id-ID" smtClean="0"/>
              <a:pPr/>
              <a:t>‹#›</a:t>
            </a:fld>
            <a:endParaRPr lang="id-ID" dirty="0"/>
          </a:p>
        </p:txBody>
      </p:sp>
      <p:sp>
        <p:nvSpPr>
          <p:cNvPr id="45" name="Picture Placeholder 5"/>
          <p:cNvSpPr>
            <a:spLocks noGrp="1"/>
          </p:cNvSpPr>
          <p:nvPr>
            <p:ph type="pic" sz="quarter" idx="13"/>
          </p:nvPr>
        </p:nvSpPr>
        <p:spPr>
          <a:xfrm>
            <a:off x="0" y="1971675"/>
            <a:ext cx="8288338" cy="2838450"/>
          </a:xfrm>
        </p:spPr>
        <p:txBody>
          <a:bodyPr/>
          <a:lstStyle/>
          <a:p>
            <a:endParaRPr lang="id-ID"/>
          </a:p>
        </p:txBody>
      </p:sp>
    </p:spTree>
    <p:extLst>
      <p:ext uri="{BB962C8B-B14F-4D97-AF65-F5344CB8AC3E}">
        <p14:creationId xmlns:p14="http://schemas.microsoft.com/office/powerpoint/2010/main" val="2459368568"/>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6_Custom Layout">
    <p:spTree>
      <p:nvGrpSpPr>
        <p:cNvPr id="1" name=""/>
        <p:cNvGrpSpPr/>
        <p:nvPr/>
      </p:nvGrpSpPr>
      <p:grpSpPr>
        <a:xfrm>
          <a:off x="0" y="0"/>
          <a:ext cx="0" cy="0"/>
          <a:chOff x="0" y="0"/>
          <a:chExt cx="0" cy="0"/>
        </a:xfrm>
      </p:grpSpPr>
      <p:sp>
        <p:nvSpPr>
          <p:cNvPr id="7" name="Pentagon 6"/>
          <p:cNvSpPr/>
          <p:nvPr userDrawn="1"/>
        </p:nvSpPr>
        <p:spPr>
          <a:xfrm rot="10800000">
            <a:off x="11464428" y="510908"/>
            <a:ext cx="727571" cy="443430"/>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Slide Number Placeholder 4"/>
          <p:cNvSpPr>
            <a:spLocks noGrp="1"/>
          </p:cNvSpPr>
          <p:nvPr>
            <p:ph type="sldNum" sz="quarter" idx="12"/>
          </p:nvPr>
        </p:nvSpPr>
        <p:spPr>
          <a:xfrm>
            <a:off x="11393719" y="545146"/>
            <a:ext cx="648000" cy="365125"/>
          </a:xfrm>
          <a:prstGeom prst="rect">
            <a:avLst/>
          </a:prstGeom>
        </p:spPr>
        <p:txBody>
          <a:bodyPr/>
          <a:lstStyle>
            <a:lvl1pPr algn="r">
              <a:defRPr sz="1800" b="1">
                <a:solidFill>
                  <a:schemeClr val="bg1"/>
                </a:solidFill>
              </a:defRPr>
            </a:lvl1pPr>
          </a:lstStyle>
          <a:p>
            <a:fld id="{06BF0A5B-CA18-47D2-801E-5D97420A52F4}" type="slidenum">
              <a:rPr lang="id-ID" smtClean="0"/>
              <a:pPr/>
              <a:t>‹#›</a:t>
            </a:fld>
            <a:endParaRPr lang="id-ID" dirty="0"/>
          </a:p>
        </p:txBody>
      </p:sp>
      <p:sp>
        <p:nvSpPr>
          <p:cNvPr id="45" name="Picture Placeholder 5"/>
          <p:cNvSpPr>
            <a:spLocks noGrp="1"/>
          </p:cNvSpPr>
          <p:nvPr>
            <p:ph type="pic" sz="quarter" idx="13"/>
          </p:nvPr>
        </p:nvSpPr>
        <p:spPr>
          <a:xfrm>
            <a:off x="0" y="1971675"/>
            <a:ext cx="8288338" cy="2838450"/>
          </a:xfrm>
        </p:spPr>
        <p:txBody>
          <a:bodyPr/>
          <a:lstStyle/>
          <a:p>
            <a:endParaRPr lang="id-ID"/>
          </a:p>
        </p:txBody>
      </p:sp>
    </p:spTree>
    <p:extLst>
      <p:ext uri="{BB962C8B-B14F-4D97-AF65-F5344CB8AC3E}">
        <p14:creationId xmlns:p14="http://schemas.microsoft.com/office/powerpoint/2010/main" val="1960074305"/>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6_Custom Layout">
    <p:spTree>
      <p:nvGrpSpPr>
        <p:cNvPr id="1" name=""/>
        <p:cNvGrpSpPr/>
        <p:nvPr/>
      </p:nvGrpSpPr>
      <p:grpSpPr>
        <a:xfrm>
          <a:off x="0" y="0"/>
          <a:ext cx="0" cy="0"/>
          <a:chOff x="0" y="0"/>
          <a:chExt cx="0" cy="0"/>
        </a:xfrm>
      </p:grpSpPr>
      <p:grpSp>
        <p:nvGrpSpPr>
          <p:cNvPr id="55" name="Group 54"/>
          <p:cNvGrpSpPr/>
          <p:nvPr userDrawn="1"/>
        </p:nvGrpSpPr>
        <p:grpSpPr>
          <a:xfrm rot="16200000">
            <a:off x="7255813" y="-1564129"/>
            <a:ext cx="5088585" cy="5879331"/>
            <a:chOff x="7790152" y="0"/>
            <a:chExt cx="5088585" cy="5879331"/>
          </a:xfrm>
        </p:grpSpPr>
        <p:sp>
          <p:nvSpPr>
            <p:cNvPr id="62" name="Freeform 36"/>
            <p:cNvSpPr>
              <a:spLocks/>
            </p:cNvSpPr>
            <p:nvPr userDrawn="1"/>
          </p:nvSpPr>
          <p:spPr bwMode="auto">
            <a:xfrm rot="10800000" flipH="1">
              <a:off x="7790152" y="490066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3" name="Freeform 37"/>
            <p:cNvSpPr>
              <a:spLocks/>
            </p:cNvSpPr>
            <p:nvPr userDrawn="1"/>
          </p:nvSpPr>
          <p:spPr bwMode="auto">
            <a:xfrm rot="10800000" flipH="1">
              <a:off x="8353923" y="489822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4" name="Freeform 38"/>
            <p:cNvSpPr>
              <a:spLocks/>
            </p:cNvSpPr>
            <p:nvPr userDrawn="1"/>
          </p:nvSpPr>
          <p:spPr bwMode="auto">
            <a:xfrm rot="10800000" flipH="1">
              <a:off x="8920135" y="49006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5" name="Freeform 39"/>
            <p:cNvSpPr>
              <a:spLocks/>
            </p:cNvSpPr>
            <p:nvPr/>
          </p:nvSpPr>
          <p:spPr bwMode="auto">
            <a:xfrm rot="10800000" flipH="1">
              <a:off x="10050119" y="4898222"/>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6" name="Freeform 40"/>
            <p:cNvSpPr>
              <a:spLocks/>
            </p:cNvSpPr>
            <p:nvPr/>
          </p:nvSpPr>
          <p:spPr bwMode="auto">
            <a:xfrm rot="10800000" flipH="1">
              <a:off x="10616331" y="4900662"/>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7" name="Freeform 41"/>
            <p:cNvSpPr>
              <a:spLocks/>
            </p:cNvSpPr>
            <p:nvPr/>
          </p:nvSpPr>
          <p:spPr bwMode="auto">
            <a:xfrm rot="10800000" flipH="1">
              <a:off x="11182543" y="489822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8" name="Freeform 42"/>
            <p:cNvSpPr>
              <a:spLocks/>
            </p:cNvSpPr>
            <p:nvPr/>
          </p:nvSpPr>
          <p:spPr bwMode="auto">
            <a:xfrm rot="10800000" flipH="1">
              <a:off x="11746313" y="490066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9" name="Freeform 46"/>
            <p:cNvSpPr>
              <a:spLocks/>
            </p:cNvSpPr>
            <p:nvPr userDrawn="1"/>
          </p:nvSpPr>
          <p:spPr bwMode="auto">
            <a:xfrm rot="10800000" flipH="1">
              <a:off x="7790152" y="3921995"/>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0" name="Freeform 47"/>
            <p:cNvSpPr>
              <a:spLocks/>
            </p:cNvSpPr>
            <p:nvPr userDrawn="1"/>
          </p:nvSpPr>
          <p:spPr bwMode="auto">
            <a:xfrm rot="10800000" flipH="1">
              <a:off x="8920135" y="3921995"/>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1" name="Freeform 48"/>
            <p:cNvSpPr>
              <a:spLocks/>
            </p:cNvSpPr>
            <p:nvPr/>
          </p:nvSpPr>
          <p:spPr bwMode="auto">
            <a:xfrm rot="10800000" flipH="1">
              <a:off x="9486347" y="3921995"/>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2" name="Freeform 49"/>
            <p:cNvSpPr>
              <a:spLocks/>
            </p:cNvSpPr>
            <p:nvPr/>
          </p:nvSpPr>
          <p:spPr bwMode="auto">
            <a:xfrm rot="10800000" flipH="1">
              <a:off x="10050119" y="3921995"/>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3" name="Freeform 50"/>
            <p:cNvSpPr>
              <a:spLocks/>
            </p:cNvSpPr>
            <p:nvPr/>
          </p:nvSpPr>
          <p:spPr bwMode="auto">
            <a:xfrm rot="10800000" flipH="1">
              <a:off x="10616331" y="3921995"/>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4" name="Freeform 51"/>
            <p:cNvSpPr>
              <a:spLocks/>
            </p:cNvSpPr>
            <p:nvPr/>
          </p:nvSpPr>
          <p:spPr bwMode="auto">
            <a:xfrm rot="10800000" flipH="1">
              <a:off x="11182543" y="3921995"/>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5" name="Freeform 56"/>
            <p:cNvSpPr>
              <a:spLocks/>
            </p:cNvSpPr>
            <p:nvPr userDrawn="1"/>
          </p:nvSpPr>
          <p:spPr bwMode="auto">
            <a:xfrm rot="10800000" flipH="1">
              <a:off x="7790152" y="2940886"/>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6" name="Freeform 57"/>
            <p:cNvSpPr>
              <a:spLocks/>
            </p:cNvSpPr>
            <p:nvPr userDrawn="1"/>
          </p:nvSpPr>
          <p:spPr bwMode="auto">
            <a:xfrm rot="10800000" flipH="1">
              <a:off x="8353923" y="2940886"/>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7" name="Freeform 58"/>
            <p:cNvSpPr>
              <a:spLocks/>
            </p:cNvSpPr>
            <p:nvPr userDrawn="1"/>
          </p:nvSpPr>
          <p:spPr bwMode="auto">
            <a:xfrm rot="10800000" flipH="1">
              <a:off x="8920135" y="2940886"/>
              <a:ext cx="1129983" cy="981109"/>
            </a:xfrm>
            <a:custGeom>
              <a:avLst/>
              <a:gdLst>
                <a:gd name="T0" fmla="*/ 463 w 463"/>
                <a:gd name="T1" fmla="*/ 0 h 402"/>
                <a:gd name="T2" fmla="*/ 232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2" y="402"/>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8" name="Freeform 59"/>
            <p:cNvSpPr>
              <a:spLocks/>
            </p:cNvSpPr>
            <p:nvPr/>
          </p:nvSpPr>
          <p:spPr bwMode="auto">
            <a:xfrm rot="10800000" flipH="1">
              <a:off x="9486347" y="2940886"/>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9" name="Freeform 60"/>
            <p:cNvSpPr>
              <a:spLocks/>
            </p:cNvSpPr>
            <p:nvPr/>
          </p:nvSpPr>
          <p:spPr bwMode="auto">
            <a:xfrm rot="10800000" flipH="1">
              <a:off x="10050119" y="2940886"/>
              <a:ext cx="1132424" cy="981109"/>
            </a:xfrm>
            <a:custGeom>
              <a:avLst/>
              <a:gdLst>
                <a:gd name="T0" fmla="*/ 464 w 464"/>
                <a:gd name="T1" fmla="*/ 0 h 402"/>
                <a:gd name="T2" fmla="*/ 232 w 464"/>
                <a:gd name="T3" fmla="*/ 402 h 402"/>
                <a:gd name="T4" fmla="*/ 0 w 464"/>
                <a:gd name="T5" fmla="*/ 0 h 402"/>
                <a:gd name="T6" fmla="*/ 464 w 464"/>
                <a:gd name="T7" fmla="*/ 0 h 402"/>
              </a:gdLst>
              <a:ahLst/>
              <a:cxnLst>
                <a:cxn ang="0">
                  <a:pos x="T0" y="T1"/>
                </a:cxn>
                <a:cxn ang="0">
                  <a:pos x="T2" y="T3"/>
                </a:cxn>
                <a:cxn ang="0">
                  <a:pos x="T4" y="T5"/>
                </a:cxn>
                <a:cxn ang="0">
                  <a:pos x="T6" y="T7"/>
                </a:cxn>
              </a:cxnLst>
              <a:rect l="0" t="0" r="r" b="b"/>
              <a:pathLst>
                <a:path w="464" h="402">
                  <a:moveTo>
                    <a:pt x="464" y="0"/>
                  </a:moveTo>
                  <a:lnTo>
                    <a:pt x="232" y="402"/>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0" name="Freeform 61"/>
            <p:cNvSpPr>
              <a:spLocks/>
            </p:cNvSpPr>
            <p:nvPr/>
          </p:nvSpPr>
          <p:spPr bwMode="auto">
            <a:xfrm rot="10800000" flipH="1">
              <a:off x="11182543" y="2940886"/>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1" name="Freeform 62"/>
            <p:cNvSpPr>
              <a:spLocks/>
            </p:cNvSpPr>
            <p:nvPr/>
          </p:nvSpPr>
          <p:spPr bwMode="auto">
            <a:xfrm rot="10800000" flipH="1">
              <a:off x="11746313" y="2940886"/>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2" name="Freeform 65"/>
            <p:cNvSpPr>
              <a:spLocks/>
            </p:cNvSpPr>
            <p:nvPr userDrawn="1"/>
          </p:nvSpPr>
          <p:spPr bwMode="auto">
            <a:xfrm rot="10800000" flipH="1">
              <a:off x="8353923" y="1957336"/>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3" name="Freeform 66"/>
            <p:cNvSpPr>
              <a:spLocks/>
            </p:cNvSpPr>
            <p:nvPr/>
          </p:nvSpPr>
          <p:spPr bwMode="auto">
            <a:xfrm rot="10800000" flipH="1">
              <a:off x="9486347" y="1957336"/>
              <a:ext cx="1129983" cy="983550"/>
            </a:xfrm>
            <a:custGeom>
              <a:avLst/>
              <a:gdLst>
                <a:gd name="T0" fmla="*/ 463 w 463"/>
                <a:gd name="T1" fmla="*/ 0 h 403"/>
                <a:gd name="T2" fmla="*/ 231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1" y="403"/>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4" name="Freeform 67"/>
            <p:cNvSpPr>
              <a:spLocks/>
            </p:cNvSpPr>
            <p:nvPr/>
          </p:nvSpPr>
          <p:spPr bwMode="auto">
            <a:xfrm rot="10800000" flipH="1">
              <a:off x="10050119" y="1957336"/>
              <a:ext cx="1132424" cy="983550"/>
            </a:xfrm>
            <a:custGeom>
              <a:avLst/>
              <a:gdLst>
                <a:gd name="T0" fmla="*/ 0 w 464"/>
                <a:gd name="T1" fmla="*/ 403 h 403"/>
                <a:gd name="T2" fmla="*/ 232 w 464"/>
                <a:gd name="T3" fmla="*/ 0 h 403"/>
                <a:gd name="T4" fmla="*/ 464 w 464"/>
                <a:gd name="T5" fmla="*/ 403 h 403"/>
                <a:gd name="T6" fmla="*/ 0 w 464"/>
                <a:gd name="T7" fmla="*/ 403 h 403"/>
              </a:gdLst>
              <a:ahLst/>
              <a:cxnLst>
                <a:cxn ang="0">
                  <a:pos x="T0" y="T1"/>
                </a:cxn>
                <a:cxn ang="0">
                  <a:pos x="T2" y="T3"/>
                </a:cxn>
                <a:cxn ang="0">
                  <a:pos x="T4" y="T5"/>
                </a:cxn>
                <a:cxn ang="0">
                  <a:pos x="T6" y="T7"/>
                </a:cxn>
              </a:cxnLst>
              <a:rect l="0" t="0" r="r" b="b"/>
              <a:pathLst>
                <a:path w="464" h="403">
                  <a:moveTo>
                    <a:pt x="0" y="403"/>
                  </a:moveTo>
                  <a:lnTo>
                    <a:pt x="232" y="0"/>
                  </a:lnTo>
                  <a:lnTo>
                    <a:pt x="464" y="403"/>
                  </a:lnTo>
                  <a:lnTo>
                    <a:pt x="0" y="403"/>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5" name="Freeform 68"/>
            <p:cNvSpPr>
              <a:spLocks/>
            </p:cNvSpPr>
            <p:nvPr/>
          </p:nvSpPr>
          <p:spPr bwMode="auto">
            <a:xfrm rot="10800000" flipH="1">
              <a:off x="10616331" y="1957336"/>
              <a:ext cx="1129983" cy="983550"/>
            </a:xfrm>
            <a:custGeom>
              <a:avLst/>
              <a:gdLst>
                <a:gd name="T0" fmla="*/ 463 w 463"/>
                <a:gd name="T1" fmla="*/ 0 h 403"/>
                <a:gd name="T2" fmla="*/ 232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2" y="403"/>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6" name="Freeform 69"/>
            <p:cNvSpPr>
              <a:spLocks/>
            </p:cNvSpPr>
            <p:nvPr/>
          </p:nvSpPr>
          <p:spPr bwMode="auto">
            <a:xfrm rot="10800000" flipH="1">
              <a:off x="11182543" y="1957336"/>
              <a:ext cx="1129983" cy="983550"/>
            </a:xfrm>
            <a:custGeom>
              <a:avLst/>
              <a:gdLst>
                <a:gd name="T0" fmla="*/ 0 w 463"/>
                <a:gd name="T1" fmla="*/ 403 h 403"/>
                <a:gd name="T2" fmla="*/ 231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1" y="0"/>
                  </a:lnTo>
                  <a:lnTo>
                    <a:pt x="463" y="403"/>
                  </a:lnTo>
                  <a:lnTo>
                    <a:pt x="0" y="403"/>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7" name="Freeform 70"/>
            <p:cNvSpPr>
              <a:spLocks/>
            </p:cNvSpPr>
            <p:nvPr/>
          </p:nvSpPr>
          <p:spPr bwMode="auto">
            <a:xfrm rot="10800000" flipH="1">
              <a:off x="11746313" y="1957336"/>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8" name="Freeform 74"/>
            <p:cNvSpPr>
              <a:spLocks/>
            </p:cNvSpPr>
            <p:nvPr userDrawn="1"/>
          </p:nvSpPr>
          <p:spPr bwMode="auto">
            <a:xfrm rot="10800000" flipH="1">
              <a:off x="7790152" y="978669"/>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9" name="Freeform 75"/>
            <p:cNvSpPr>
              <a:spLocks/>
            </p:cNvSpPr>
            <p:nvPr userDrawn="1"/>
          </p:nvSpPr>
          <p:spPr bwMode="auto">
            <a:xfrm rot="10800000" flipH="1">
              <a:off x="8353923" y="978669"/>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0" name="Freeform 76"/>
            <p:cNvSpPr>
              <a:spLocks/>
            </p:cNvSpPr>
            <p:nvPr userDrawn="1"/>
          </p:nvSpPr>
          <p:spPr bwMode="auto">
            <a:xfrm rot="10800000" flipH="1">
              <a:off x="8920135" y="978669"/>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1" name="Freeform 77"/>
            <p:cNvSpPr>
              <a:spLocks/>
            </p:cNvSpPr>
            <p:nvPr/>
          </p:nvSpPr>
          <p:spPr bwMode="auto">
            <a:xfrm rot="10800000" flipH="1">
              <a:off x="9486347" y="978669"/>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2" name="Freeform 78"/>
            <p:cNvSpPr>
              <a:spLocks/>
            </p:cNvSpPr>
            <p:nvPr/>
          </p:nvSpPr>
          <p:spPr bwMode="auto">
            <a:xfrm rot="10800000" flipH="1">
              <a:off x="10616331" y="978669"/>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3" name="Freeform 79"/>
            <p:cNvSpPr>
              <a:spLocks/>
            </p:cNvSpPr>
            <p:nvPr/>
          </p:nvSpPr>
          <p:spPr bwMode="auto">
            <a:xfrm rot="10800000" flipH="1">
              <a:off x="11182543" y="978669"/>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4" name="Freeform 84"/>
            <p:cNvSpPr>
              <a:spLocks/>
            </p:cNvSpPr>
            <p:nvPr userDrawn="1"/>
          </p:nvSpPr>
          <p:spPr bwMode="auto">
            <a:xfrm rot="10800000" flipH="1">
              <a:off x="7790152" y="0"/>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5" name="Freeform 85"/>
            <p:cNvSpPr>
              <a:spLocks/>
            </p:cNvSpPr>
            <p:nvPr userDrawn="1"/>
          </p:nvSpPr>
          <p:spPr bwMode="auto">
            <a:xfrm rot="10800000" flipH="1">
              <a:off x="8353923" y="0"/>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6" name="Freeform 86"/>
            <p:cNvSpPr>
              <a:spLocks/>
            </p:cNvSpPr>
            <p:nvPr/>
          </p:nvSpPr>
          <p:spPr bwMode="auto">
            <a:xfrm rot="10800000" flipH="1">
              <a:off x="9486347" y="0"/>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7" name="Freeform 87"/>
            <p:cNvSpPr>
              <a:spLocks/>
            </p:cNvSpPr>
            <p:nvPr/>
          </p:nvSpPr>
          <p:spPr bwMode="auto">
            <a:xfrm rot="10800000" flipH="1">
              <a:off x="10050119" y="0"/>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8" name="Freeform 88"/>
            <p:cNvSpPr>
              <a:spLocks/>
            </p:cNvSpPr>
            <p:nvPr/>
          </p:nvSpPr>
          <p:spPr bwMode="auto">
            <a:xfrm rot="10800000" flipH="1">
              <a:off x="10616331" y="0"/>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9" name="Freeform 89"/>
            <p:cNvSpPr>
              <a:spLocks/>
            </p:cNvSpPr>
            <p:nvPr/>
          </p:nvSpPr>
          <p:spPr bwMode="auto">
            <a:xfrm rot="10800000" flipH="1">
              <a:off x="11182543" y="0"/>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0" name="Freeform 90"/>
            <p:cNvSpPr>
              <a:spLocks/>
            </p:cNvSpPr>
            <p:nvPr/>
          </p:nvSpPr>
          <p:spPr bwMode="auto">
            <a:xfrm rot="10800000" flipH="1">
              <a:off x="11746313" y="0"/>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grpSp>
      <p:grpSp>
        <p:nvGrpSpPr>
          <p:cNvPr id="6" name="Group 5"/>
          <p:cNvGrpSpPr/>
          <p:nvPr userDrawn="1"/>
        </p:nvGrpSpPr>
        <p:grpSpPr>
          <a:xfrm rot="16200000">
            <a:off x="884708" y="-1935645"/>
            <a:ext cx="5088585" cy="6858000"/>
            <a:chOff x="7790152" y="0"/>
            <a:chExt cx="5088585" cy="6858000"/>
          </a:xfrm>
        </p:grpSpPr>
        <p:sp>
          <p:nvSpPr>
            <p:cNvPr id="9" name="Freeform 27"/>
            <p:cNvSpPr>
              <a:spLocks/>
            </p:cNvSpPr>
            <p:nvPr userDrawn="1"/>
          </p:nvSpPr>
          <p:spPr bwMode="auto">
            <a:xfrm rot="10800000" flipH="1">
              <a:off x="8353923" y="5879331"/>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 name="Freeform 28"/>
            <p:cNvSpPr>
              <a:spLocks/>
            </p:cNvSpPr>
            <p:nvPr userDrawn="1"/>
          </p:nvSpPr>
          <p:spPr bwMode="auto">
            <a:xfrm rot="10800000" flipH="1">
              <a:off x="8920135" y="5879331"/>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 name="Freeform 29"/>
            <p:cNvSpPr>
              <a:spLocks/>
            </p:cNvSpPr>
            <p:nvPr/>
          </p:nvSpPr>
          <p:spPr bwMode="auto">
            <a:xfrm rot="10800000" flipH="1">
              <a:off x="9486347" y="5879331"/>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 name="Freeform 30"/>
            <p:cNvSpPr>
              <a:spLocks/>
            </p:cNvSpPr>
            <p:nvPr/>
          </p:nvSpPr>
          <p:spPr bwMode="auto">
            <a:xfrm rot="10800000" flipH="1">
              <a:off x="10050119" y="5879331"/>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 name="Freeform 31"/>
            <p:cNvSpPr>
              <a:spLocks/>
            </p:cNvSpPr>
            <p:nvPr/>
          </p:nvSpPr>
          <p:spPr bwMode="auto">
            <a:xfrm rot="10800000" flipH="1">
              <a:off x="10616331" y="5879331"/>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 name="Freeform 32"/>
            <p:cNvSpPr>
              <a:spLocks/>
            </p:cNvSpPr>
            <p:nvPr/>
          </p:nvSpPr>
          <p:spPr bwMode="auto">
            <a:xfrm rot="10800000" flipH="1">
              <a:off x="11746313" y="5879331"/>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 name="Freeform 36"/>
            <p:cNvSpPr>
              <a:spLocks/>
            </p:cNvSpPr>
            <p:nvPr userDrawn="1"/>
          </p:nvSpPr>
          <p:spPr bwMode="auto">
            <a:xfrm rot="10800000" flipH="1">
              <a:off x="7790152" y="490066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6" name="Freeform 37"/>
            <p:cNvSpPr>
              <a:spLocks/>
            </p:cNvSpPr>
            <p:nvPr userDrawn="1"/>
          </p:nvSpPr>
          <p:spPr bwMode="auto">
            <a:xfrm rot="10800000" flipH="1">
              <a:off x="8353923" y="489822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 name="Freeform 38"/>
            <p:cNvSpPr>
              <a:spLocks/>
            </p:cNvSpPr>
            <p:nvPr userDrawn="1"/>
          </p:nvSpPr>
          <p:spPr bwMode="auto">
            <a:xfrm rot="10800000" flipH="1">
              <a:off x="8920135" y="49006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 name="Freeform 39"/>
            <p:cNvSpPr>
              <a:spLocks/>
            </p:cNvSpPr>
            <p:nvPr/>
          </p:nvSpPr>
          <p:spPr bwMode="auto">
            <a:xfrm rot="10800000" flipH="1">
              <a:off x="10050119" y="4898222"/>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 name="Freeform 40"/>
            <p:cNvSpPr>
              <a:spLocks/>
            </p:cNvSpPr>
            <p:nvPr/>
          </p:nvSpPr>
          <p:spPr bwMode="auto">
            <a:xfrm rot="10800000" flipH="1">
              <a:off x="10616331" y="4900662"/>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 name="Freeform 41"/>
            <p:cNvSpPr>
              <a:spLocks/>
            </p:cNvSpPr>
            <p:nvPr/>
          </p:nvSpPr>
          <p:spPr bwMode="auto">
            <a:xfrm rot="10800000" flipH="1">
              <a:off x="11182543" y="489822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1" name="Freeform 42"/>
            <p:cNvSpPr>
              <a:spLocks/>
            </p:cNvSpPr>
            <p:nvPr/>
          </p:nvSpPr>
          <p:spPr bwMode="auto">
            <a:xfrm rot="10800000" flipH="1">
              <a:off x="11746313" y="490066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2" name="Freeform 46"/>
            <p:cNvSpPr>
              <a:spLocks/>
            </p:cNvSpPr>
            <p:nvPr userDrawn="1"/>
          </p:nvSpPr>
          <p:spPr bwMode="auto">
            <a:xfrm rot="10800000" flipH="1">
              <a:off x="7790152" y="3921995"/>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3" name="Freeform 47"/>
            <p:cNvSpPr>
              <a:spLocks/>
            </p:cNvSpPr>
            <p:nvPr userDrawn="1"/>
          </p:nvSpPr>
          <p:spPr bwMode="auto">
            <a:xfrm rot="10800000" flipH="1">
              <a:off x="8920135" y="3921995"/>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4" name="Freeform 48"/>
            <p:cNvSpPr>
              <a:spLocks/>
            </p:cNvSpPr>
            <p:nvPr/>
          </p:nvSpPr>
          <p:spPr bwMode="auto">
            <a:xfrm rot="10800000" flipH="1">
              <a:off x="9486347" y="3921995"/>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5" name="Freeform 49"/>
            <p:cNvSpPr>
              <a:spLocks/>
            </p:cNvSpPr>
            <p:nvPr/>
          </p:nvSpPr>
          <p:spPr bwMode="auto">
            <a:xfrm rot="10800000" flipH="1">
              <a:off x="10050119" y="3921995"/>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6" name="Freeform 50"/>
            <p:cNvSpPr>
              <a:spLocks/>
            </p:cNvSpPr>
            <p:nvPr/>
          </p:nvSpPr>
          <p:spPr bwMode="auto">
            <a:xfrm rot="10800000" flipH="1">
              <a:off x="10616331" y="3921995"/>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7" name="Freeform 51"/>
            <p:cNvSpPr>
              <a:spLocks/>
            </p:cNvSpPr>
            <p:nvPr/>
          </p:nvSpPr>
          <p:spPr bwMode="auto">
            <a:xfrm rot="10800000" flipH="1">
              <a:off x="11182543" y="3921995"/>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8" name="Freeform 56"/>
            <p:cNvSpPr>
              <a:spLocks/>
            </p:cNvSpPr>
            <p:nvPr userDrawn="1"/>
          </p:nvSpPr>
          <p:spPr bwMode="auto">
            <a:xfrm rot="10800000" flipH="1">
              <a:off x="7790152" y="2940886"/>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9" name="Freeform 57"/>
            <p:cNvSpPr>
              <a:spLocks/>
            </p:cNvSpPr>
            <p:nvPr userDrawn="1"/>
          </p:nvSpPr>
          <p:spPr bwMode="auto">
            <a:xfrm rot="10800000" flipH="1">
              <a:off x="8353923" y="2940886"/>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0" name="Freeform 58"/>
            <p:cNvSpPr>
              <a:spLocks/>
            </p:cNvSpPr>
            <p:nvPr userDrawn="1"/>
          </p:nvSpPr>
          <p:spPr bwMode="auto">
            <a:xfrm rot="10800000" flipH="1">
              <a:off x="8920135" y="2940886"/>
              <a:ext cx="1129983" cy="981109"/>
            </a:xfrm>
            <a:custGeom>
              <a:avLst/>
              <a:gdLst>
                <a:gd name="T0" fmla="*/ 463 w 463"/>
                <a:gd name="T1" fmla="*/ 0 h 402"/>
                <a:gd name="T2" fmla="*/ 232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2" y="402"/>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1" name="Freeform 59"/>
            <p:cNvSpPr>
              <a:spLocks/>
            </p:cNvSpPr>
            <p:nvPr/>
          </p:nvSpPr>
          <p:spPr bwMode="auto">
            <a:xfrm rot="10800000" flipH="1">
              <a:off x="9486347" y="2940886"/>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2" name="Freeform 60"/>
            <p:cNvSpPr>
              <a:spLocks/>
            </p:cNvSpPr>
            <p:nvPr/>
          </p:nvSpPr>
          <p:spPr bwMode="auto">
            <a:xfrm rot="10800000" flipH="1">
              <a:off x="10050119" y="2940886"/>
              <a:ext cx="1132424" cy="981109"/>
            </a:xfrm>
            <a:custGeom>
              <a:avLst/>
              <a:gdLst>
                <a:gd name="T0" fmla="*/ 464 w 464"/>
                <a:gd name="T1" fmla="*/ 0 h 402"/>
                <a:gd name="T2" fmla="*/ 232 w 464"/>
                <a:gd name="T3" fmla="*/ 402 h 402"/>
                <a:gd name="T4" fmla="*/ 0 w 464"/>
                <a:gd name="T5" fmla="*/ 0 h 402"/>
                <a:gd name="T6" fmla="*/ 464 w 464"/>
                <a:gd name="T7" fmla="*/ 0 h 402"/>
              </a:gdLst>
              <a:ahLst/>
              <a:cxnLst>
                <a:cxn ang="0">
                  <a:pos x="T0" y="T1"/>
                </a:cxn>
                <a:cxn ang="0">
                  <a:pos x="T2" y="T3"/>
                </a:cxn>
                <a:cxn ang="0">
                  <a:pos x="T4" y="T5"/>
                </a:cxn>
                <a:cxn ang="0">
                  <a:pos x="T6" y="T7"/>
                </a:cxn>
              </a:cxnLst>
              <a:rect l="0" t="0" r="r" b="b"/>
              <a:pathLst>
                <a:path w="464" h="402">
                  <a:moveTo>
                    <a:pt x="464" y="0"/>
                  </a:moveTo>
                  <a:lnTo>
                    <a:pt x="232" y="402"/>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3" name="Freeform 61"/>
            <p:cNvSpPr>
              <a:spLocks/>
            </p:cNvSpPr>
            <p:nvPr/>
          </p:nvSpPr>
          <p:spPr bwMode="auto">
            <a:xfrm rot="10800000" flipH="1">
              <a:off x="11182543" y="2940886"/>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4" name="Freeform 62"/>
            <p:cNvSpPr>
              <a:spLocks/>
            </p:cNvSpPr>
            <p:nvPr/>
          </p:nvSpPr>
          <p:spPr bwMode="auto">
            <a:xfrm rot="10800000" flipH="1">
              <a:off x="11746313" y="2940886"/>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5" name="Freeform 65"/>
            <p:cNvSpPr>
              <a:spLocks/>
            </p:cNvSpPr>
            <p:nvPr userDrawn="1"/>
          </p:nvSpPr>
          <p:spPr bwMode="auto">
            <a:xfrm rot="10800000" flipH="1">
              <a:off x="8353923" y="1957336"/>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6" name="Freeform 66"/>
            <p:cNvSpPr>
              <a:spLocks/>
            </p:cNvSpPr>
            <p:nvPr/>
          </p:nvSpPr>
          <p:spPr bwMode="auto">
            <a:xfrm rot="10800000" flipH="1">
              <a:off x="9486347" y="1957336"/>
              <a:ext cx="1129983" cy="983550"/>
            </a:xfrm>
            <a:custGeom>
              <a:avLst/>
              <a:gdLst>
                <a:gd name="T0" fmla="*/ 463 w 463"/>
                <a:gd name="T1" fmla="*/ 0 h 403"/>
                <a:gd name="T2" fmla="*/ 231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1" y="403"/>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7" name="Freeform 67"/>
            <p:cNvSpPr>
              <a:spLocks/>
            </p:cNvSpPr>
            <p:nvPr/>
          </p:nvSpPr>
          <p:spPr bwMode="auto">
            <a:xfrm rot="10800000" flipH="1">
              <a:off x="10050119" y="1957336"/>
              <a:ext cx="1132424" cy="983550"/>
            </a:xfrm>
            <a:custGeom>
              <a:avLst/>
              <a:gdLst>
                <a:gd name="T0" fmla="*/ 0 w 464"/>
                <a:gd name="T1" fmla="*/ 403 h 403"/>
                <a:gd name="T2" fmla="*/ 232 w 464"/>
                <a:gd name="T3" fmla="*/ 0 h 403"/>
                <a:gd name="T4" fmla="*/ 464 w 464"/>
                <a:gd name="T5" fmla="*/ 403 h 403"/>
                <a:gd name="T6" fmla="*/ 0 w 464"/>
                <a:gd name="T7" fmla="*/ 403 h 403"/>
              </a:gdLst>
              <a:ahLst/>
              <a:cxnLst>
                <a:cxn ang="0">
                  <a:pos x="T0" y="T1"/>
                </a:cxn>
                <a:cxn ang="0">
                  <a:pos x="T2" y="T3"/>
                </a:cxn>
                <a:cxn ang="0">
                  <a:pos x="T4" y="T5"/>
                </a:cxn>
                <a:cxn ang="0">
                  <a:pos x="T6" y="T7"/>
                </a:cxn>
              </a:cxnLst>
              <a:rect l="0" t="0" r="r" b="b"/>
              <a:pathLst>
                <a:path w="464" h="403">
                  <a:moveTo>
                    <a:pt x="0" y="403"/>
                  </a:moveTo>
                  <a:lnTo>
                    <a:pt x="232" y="0"/>
                  </a:lnTo>
                  <a:lnTo>
                    <a:pt x="464" y="403"/>
                  </a:lnTo>
                  <a:lnTo>
                    <a:pt x="0" y="403"/>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8" name="Freeform 68"/>
            <p:cNvSpPr>
              <a:spLocks/>
            </p:cNvSpPr>
            <p:nvPr/>
          </p:nvSpPr>
          <p:spPr bwMode="auto">
            <a:xfrm rot="10800000" flipH="1">
              <a:off x="10616331" y="1957336"/>
              <a:ext cx="1129983" cy="983550"/>
            </a:xfrm>
            <a:custGeom>
              <a:avLst/>
              <a:gdLst>
                <a:gd name="T0" fmla="*/ 463 w 463"/>
                <a:gd name="T1" fmla="*/ 0 h 403"/>
                <a:gd name="T2" fmla="*/ 232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2" y="403"/>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9" name="Freeform 69"/>
            <p:cNvSpPr>
              <a:spLocks/>
            </p:cNvSpPr>
            <p:nvPr/>
          </p:nvSpPr>
          <p:spPr bwMode="auto">
            <a:xfrm rot="10800000" flipH="1">
              <a:off x="11182543" y="1957336"/>
              <a:ext cx="1129983" cy="983550"/>
            </a:xfrm>
            <a:custGeom>
              <a:avLst/>
              <a:gdLst>
                <a:gd name="T0" fmla="*/ 0 w 463"/>
                <a:gd name="T1" fmla="*/ 403 h 403"/>
                <a:gd name="T2" fmla="*/ 231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1" y="0"/>
                  </a:lnTo>
                  <a:lnTo>
                    <a:pt x="463" y="403"/>
                  </a:lnTo>
                  <a:lnTo>
                    <a:pt x="0" y="403"/>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0" name="Freeform 70"/>
            <p:cNvSpPr>
              <a:spLocks/>
            </p:cNvSpPr>
            <p:nvPr/>
          </p:nvSpPr>
          <p:spPr bwMode="auto">
            <a:xfrm rot="10800000" flipH="1">
              <a:off x="11746313" y="1957336"/>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1" name="Freeform 74"/>
            <p:cNvSpPr>
              <a:spLocks/>
            </p:cNvSpPr>
            <p:nvPr userDrawn="1"/>
          </p:nvSpPr>
          <p:spPr bwMode="auto">
            <a:xfrm rot="10800000" flipH="1">
              <a:off x="7790152" y="978669"/>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2" name="Freeform 75"/>
            <p:cNvSpPr>
              <a:spLocks/>
            </p:cNvSpPr>
            <p:nvPr userDrawn="1"/>
          </p:nvSpPr>
          <p:spPr bwMode="auto">
            <a:xfrm rot="10800000" flipH="1">
              <a:off x="8353923" y="978669"/>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3" name="Freeform 76"/>
            <p:cNvSpPr>
              <a:spLocks/>
            </p:cNvSpPr>
            <p:nvPr userDrawn="1"/>
          </p:nvSpPr>
          <p:spPr bwMode="auto">
            <a:xfrm rot="10800000" flipH="1">
              <a:off x="8920135" y="978669"/>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4" name="Freeform 77"/>
            <p:cNvSpPr>
              <a:spLocks/>
            </p:cNvSpPr>
            <p:nvPr/>
          </p:nvSpPr>
          <p:spPr bwMode="auto">
            <a:xfrm rot="10800000" flipH="1">
              <a:off x="9486347" y="978669"/>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6" name="Freeform 78"/>
            <p:cNvSpPr>
              <a:spLocks/>
            </p:cNvSpPr>
            <p:nvPr/>
          </p:nvSpPr>
          <p:spPr bwMode="auto">
            <a:xfrm rot="10800000" flipH="1">
              <a:off x="10616331" y="978669"/>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7" name="Freeform 79"/>
            <p:cNvSpPr>
              <a:spLocks/>
            </p:cNvSpPr>
            <p:nvPr/>
          </p:nvSpPr>
          <p:spPr bwMode="auto">
            <a:xfrm rot="10800000" flipH="1">
              <a:off x="11182543" y="978669"/>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8" name="Freeform 84"/>
            <p:cNvSpPr>
              <a:spLocks/>
            </p:cNvSpPr>
            <p:nvPr userDrawn="1"/>
          </p:nvSpPr>
          <p:spPr bwMode="auto">
            <a:xfrm rot="10800000" flipH="1">
              <a:off x="7790152" y="0"/>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9" name="Freeform 85"/>
            <p:cNvSpPr>
              <a:spLocks/>
            </p:cNvSpPr>
            <p:nvPr userDrawn="1"/>
          </p:nvSpPr>
          <p:spPr bwMode="auto">
            <a:xfrm rot="10800000" flipH="1">
              <a:off x="8353923" y="0"/>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0" name="Freeform 86"/>
            <p:cNvSpPr>
              <a:spLocks/>
            </p:cNvSpPr>
            <p:nvPr/>
          </p:nvSpPr>
          <p:spPr bwMode="auto">
            <a:xfrm rot="10800000" flipH="1">
              <a:off x="9486347" y="0"/>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1" name="Freeform 87"/>
            <p:cNvSpPr>
              <a:spLocks/>
            </p:cNvSpPr>
            <p:nvPr/>
          </p:nvSpPr>
          <p:spPr bwMode="auto">
            <a:xfrm rot="10800000" flipH="1">
              <a:off x="10050119" y="0"/>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2" name="Freeform 88"/>
            <p:cNvSpPr>
              <a:spLocks/>
            </p:cNvSpPr>
            <p:nvPr/>
          </p:nvSpPr>
          <p:spPr bwMode="auto">
            <a:xfrm rot="10800000" flipH="1">
              <a:off x="10616331" y="0"/>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3" name="Freeform 89"/>
            <p:cNvSpPr>
              <a:spLocks/>
            </p:cNvSpPr>
            <p:nvPr/>
          </p:nvSpPr>
          <p:spPr bwMode="auto">
            <a:xfrm rot="10800000" flipH="1">
              <a:off x="11182543" y="0"/>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4" name="Freeform 90"/>
            <p:cNvSpPr>
              <a:spLocks/>
            </p:cNvSpPr>
            <p:nvPr/>
          </p:nvSpPr>
          <p:spPr bwMode="auto">
            <a:xfrm rot="10800000" flipH="1">
              <a:off x="11746313" y="0"/>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grpSp>
      <p:sp>
        <p:nvSpPr>
          <p:cNvPr id="7" name="Pentagon 6"/>
          <p:cNvSpPr/>
          <p:nvPr userDrawn="1"/>
        </p:nvSpPr>
        <p:spPr>
          <a:xfrm rot="10800000">
            <a:off x="11464428" y="510908"/>
            <a:ext cx="727571" cy="44343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Slide Number Placeholder 4"/>
          <p:cNvSpPr>
            <a:spLocks noGrp="1"/>
          </p:cNvSpPr>
          <p:nvPr>
            <p:ph type="sldNum" sz="quarter" idx="12"/>
          </p:nvPr>
        </p:nvSpPr>
        <p:spPr>
          <a:xfrm>
            <a:off x="11393719" y="545146"/>
            <a:ext cx="648000" cy="365125"/>
          </a:xfrm>
          <a:prstGeom prst="rect">
            <a:avLst/>
          </a:prstGeom>
        </p:spPr>
        <p:txBody>
          <a:bodyPr/>
          <a:lstStyle>
            <a:lvl1pPr algn="r">
              <a:defRPr sz="1800" b="1">
                <a:solidFill>
                  <a:schemeClr val="bg1"/>
                </a:solidFill>
              </a:defRPr>
            </a:lvl1pPr>
          </a:lstStyle>
          <a:p>
            <a:fld id="{06BF0A5B-CA18-47D2-801E-5D97420A52F4}" type="slidenum">
              <a:rPr lang="id-ID" smtClean="0"/>
              <a:pPr/>
              <a:t>‹#›</a:t>
            </a:fld>
            <a:endParaRPr lang="id-ID" dirty="0"/>
          </a:p>
        </p:txBody>
      </p:sp>
      <p:sp>
        <p:nvSpPr>
          <p:cNvPr id="5" name="Picture Placeholder 5"/>
          <p:cNvSpPr>
            <a:spLocks noGrp="1"/>
          </p:cNvSpPr>
          <p:nvPr>
            <p:ph type="pic" sz="quarter" idx="13"/>
          </p:nvPr>
        </p:nvSpPr>
        <p:spPr>
          <a:xfrm>
            <a:off x="900000" y="1769800"/>
            <a:ext cx="10384511" cy="2838450"/>
          </a:xfrm>
        </p:spPr>
        <p:txBody>
          <a:bodyPr/>
          <a:lstStyle/>
          <a:p>
            <a:endParaRPr lang="id-ID" dirty="0"/>
          </a:p>
        </p:txBody>
      </p:sp>
    </p:spTree>
    <p:extLst>
      <p:ext uri="{BB962C8B-B14F-4D97-AF65-F5344CB8AC3E}">
        <p14:creationId xmlns:p14="http://schemas.microsoft.com/office/powerpoint/2010/main" val="3988644706"/>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75_Custom Layout">
    <p:spTree>
      <p:nvGrpSpPr>
        <p:cNvPr id="1" name=""/>
        <p:cNvGrpSpPr/>
        <p:nvPr/>
      </p:nvGrpSpPr>
      <p:grpSpPr>
        <a:xfrm>
          <a:off x="0" y="0"/>
          <a:ext cx="0" cy="0"/>
          <a:chOff x="0" y="0"/>
          <a:chExt cx="0" cy="0"/>
        </a:xfrm>
      </p:grpSpPr>
      <p:grpSp>
        <p:nvGrpSpPr>
          <p:cNvPr id="55" name="Group 54"/>
          <p:cNvGrpSpPr/>
          <p:nvPr userDrawn="1"/>
        </p:nvGrpSpPr>
        <p:grpSpPr>
          <a:xfrm rot="16200000">
            <a:off x="7255813" y="-1564129"/>
            <a:ext cx="5088585" cy="5879331"/>
            <a:chOff x="7790152" y="0"/>
            <a:chExt cx="5088585" cy="5879331"/>
          </a:xfrm>
        </p:grpSpPr>
        <p:sp>
          <p:nvSpPr>
            <p:cNvPr id="62" name="Freeform 36"/>
            <p:cNvSpPr>
              <a:spLocks/>
            </p:cNvSpPr>
            <p:nvPr userDrawn="1"/>
          </p:nvSpPr>
          <p:spPr bwMode="auto">
            <a:xfrm rot="10800000" flipH="1">
              <a:off x="7790152" y="490066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3" name="Freeform 37"/>
            <p:cNvSpPr>
              <a:spLocks/>
            </p:cNvSpPr>
            <p:nvPr userDrawn="1"/>
          </p:nvSpPr>
          <p:spPr bwMode="auto">
            <a:xfrm rot="10800000" flipH="1">
              <a:off x="8353923" y="489822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4" name="Freeform 38"/>
            <p:cNvSpPr>
              <a:spLocks/>
            </p:cNvSpPr>
            <p:nvPr userDrawn="1"/>
          </p:nvSpPr>
          <p:spPr bwMode="auto">
            <a:xfrm rot="10800000" flipH="1">
              <a:off x="8920135" y="49006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5" name="Freeform 39"/>
            <p:cNvSpPr>
              <a:spLocks/>
            </p:cNvSpPr>
            <p:nvPr/>
          </p:nvSpPr>
          <p:spPr bwMode="auto">
            <a:xfrm rot="10800000" flipH="1">
              <a:off x="10050119" y="4898222"/>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6" name="Freeform 40"/>
            <p:cNvSpPr>
              <a:spLocks/>
            </p:cNvSpPr>
            <p:nvPr/>
          </p:nvSpPr>
          <p:spPr bwMode="auto">
            <a:xfrm rot="10800000" flipH="1">
              <a:off x="10616331" y="4900662"/>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7" name="Freeform 41"/>
            <p:cNvSpPr>
              <a:spLocks/>
            </p:cNvSpPr>
            <p:nvPr/>
          </p:nvSpPr>
          <p:spPr bwMode="auto">
            <a:xfrm rot="10800000" flipH="1">
              <a:off x="11182543" y="489822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8" name="Freeform 42"/>
            <p:cNvSpPr>
              <a:spLocks/>
            </p:cNvSpPr>
            <p:nvPr/>
          </p:nvSpPr>
          <p:spPr bwMode="auto">
            <a:xfrm rot="10800000" flipH="1">
              <a:off x="11746313" y="490066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9" name="Freeform 46"/>
            <p:cNvSpPr>
              <a:spLocks/>
            </p:cNvSpPr>
            <p:nvPr userDrawn="1"/>
          </p:nvSpPr>
          <p:spPr bwMode="auto">
            <a:xfrm rot="10800000" flipH="1">
              <a:off x="7790152" y="3921995"/>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0" name="Freeform 47"/>
            <p:cNvSpPr>
              <a:spLocks/>
            </p:cNvSpPr>
            <p:nvPr userDrawn="1"/>
          </p:nvSpPr>
          <p:spPr bwMode="auto">
            <a:xfrm rot="10800000" flipH="1">
              <a:off x="8920135" y="3921995"/>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1" name="Freeform 48"/>
            <p:cNvSpPr>
              <a:spLocks/>
            </p:cNvSpPr>
            <p:nvPr/>
          </p:nvSpPr>
          <p:spPr bwMode="auto">
            <a:xfrm rot="10800000" flipH="1">
              <a:off x="9486347" y="3921995"/>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2" name="Freeform 49"/>
            <p:cNvSpPr>
              <a:spLocks/>
            </p:cNvSpPr>
            <p:nvPr/>
          </p:nvSpPr>
          <p:spPr bwMode="auto">
            <a:xfrm rot="10800000" flipH="1">
              <a:off x="10050119" y="3921995"/>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3" name="Freeform 50"/>
            <p:cNvSpPr>
              <a:spLocks/>
            </p:cNvSpPr>
            <p:nvPr/>
          </p:nvSpPr>
          <p:spPr bwMode="auto">
            <a:xfrm rot="10800000" flipH="1">
              <a:off x="10616331" y="3921995"/>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4" name="Freeform 51"/>
            <p:cNvSpPr>
              <a:spLocks/>
            </p:cNvSpPr>
            <p:nvPr/>
          </p:nvSpPr>
          <p:spPr bwMode="auto">
            <a:xfrm rot="10800000" flipH="1">
              <a:off x="11182543" y="3921995"/>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5" name="Freeform 56"/>
            <p:cNvSpPr>
              <a:spLocks/>
            </p:cNvSpPr>
            <p:nvPr userDrawn="1"/>
          </p:nvSpPr>
          <p:spPr bwMode="auto">
            <a:xfrm rot="10800000" flipH="1">
              <a:off x="7790152" y="2940886"/>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6" name="Freeform 57"/>
            <p:cNvSpPr>
              <a:spLocks/>
            </p:cNvSpPr>
            <p:nvPr userDrawn="1"/>
          </p:nvSpPr>
          <p:spPr bwMode="auto">
            <a:xfrm rot="10800000" flipH="1">
              <a:off x="8353923" y="2940886"/>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7" name="Freeform 58"/>
            <p:cNvSpPr>
              <a:spLocks/>
            </p:cNvSpPr>
            <p:nvPr userDrawn="1"/>
          </p:nvSpPr>
          <p:spPr bwMode="auto">
            <a:xfrm rot="10800000" flipH="1">
              <a:off x="8920135" y="2940886"/>
              <a:ext cx="1129983" cy="981109"/>
            </a:xfrm>
            <a:custGeom>
              <a:avLst/>
              <a:gdLst>
                <a:gd name="T0" fmla="*/ 463 w 463"/>
                <a:gd name="T1" fmla="*/ 0 h 402"/>
                <a:gd name="T2" fmla="*/ 232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2" y="402"/>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8" name="Freeform 59"/>
            <p:cNvSpPr>
              <a:spLocks/>
            </p:cNvSpPr>
            <p:nvPr/>
          </p:nvSpPr>
          <p:spPr bwMode="auto">
            <a:xfrm rot="10800000" flipH="1">
              <a:off x="9486347" y="2940886"/>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9" name="Freeform 60"/>
            <p:cNvSpPr>
              <a:spLocks/>
            </p:cNvSpPr>
            <p:nvPr/>
          </p:nvSpPr>
          <p:spPr bwMode="auto">
            <a:xfrm rot="10800000" flipH="1">
              <a:off x="10050119" y="2940886"/>
              <a:ext cx="1132424" cy="981109"/>
            </a:xfrm>
            <a:custGeom>
              <a:avLst/>
              <a:gdLst>
                <a:gd name="T0" fmla="*/ 464 w 464"/>
                <a:gd name="T1" fmla="*/ 0 h 402"/>
                <a:gd name="T2" fmla="*/ 232 w 464"/>
                <a:gd name="T3" fmla="*/ 402 h 402"/>
                <a:gd name="T4" fmla="*/ 0 w 464"/>
                <a:gd name="T5" fmla="*/ 0 h 402"/>
                <a:gd name="T6" fmla="*/ 464 w 464"/>
                <a:gd name="T7" fmla="*/ 0 h 402"/>
              </a:gdLst>
              <a:ahLst/>
              <a:cxnLst>
                <a:cxn ang="0">
                  <a:pos x="T0" y="T1"/>
                </a:cxn>
                <a:cxn ang="0">
                  <a:pos x="T2" y="T3"/>
                </a:cxn>
                <a:cxn ang="0">
                  <a:pos x="T4" y="T5"/>
                </a:cxn>
                <a:cxn ang="0">
                  <a:pos x="T6" y="T7"/>
                </a:cxn>
              </a:cxnLst>
              <a:rect l="0" t="0" r="r" b="b"/>
              <a:pathLst>
                <a:path w="464" h="402">
                  <a:moveTo>
                    <a:pt x="464" y="0"/>
                  </a:moveTo>
                  <a:lnTo>
                    <a:pt x="232" y="402"/>
                  </a:lnTo>
                  <a:lnTo>
                    <a:pt x="0" y="0"/>
                  </a:lnTo>
                  <a:lnTo>
                    <a:pt x="464" y="0"/>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0" name="Freeform 61"/>
            <p:cNvSpPr>
              <a:spLocks/>
            </p:cNvSpPr>
            <p:nvPr/>
          </p:nvSpPr>
          <p:spPr bwMode="auto">
            <a:xfrm rot="10800000" flipH="1">
              <a:off x="11182543" y="2940886"/>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1" name="Freeform 62"/>
            <p:cNvSpPr>
              <a:spLocks/>
            </p:cNvSpPr>
            <p:nvPr/>
          </p:nvSpPr>
          <p:spPr bwMode="auto">
            <a:xfrm rot="10800000" flipH="1">
              <a:off x="11746313" y="2940886"/>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2" name="Freeform 65"/>
            <p:cNvSpPr>
              <a:spLocks/>
            </p:cNvSpPr>
            <p:nvPr userDrawn="1"/>
          </p:nvSpPr>
          <p:spPr bwMode="auto">
            <a:xfrm rot="10800000" flipH="1">
              <a:off x="8353923" y="1957336"/>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3" name="Freeform 66"/>
            <p:cNvSpPr>
              <a:spLocks/>
            </p:cNvSpPr>
            <p:nvPr/>
          </p:nvSpPr>
          <p:spPr bwMode="auto">
            <a:xfrm rot="10800000" flipH="1">
              <a:off x="9486347" y="1957336"/>
              <a:ext cx="1129983" cy="983550"/>
            </a:xfrm>
            <a:custGeom>
              <a:avLst/>
              <a:gdLst>
                <a:gd name="T0" fmla="*/ 463 w 463"/>
                <a:gd name="T1" fmla="*/ 0 h 403"/>
                <a:gd name="T2" fmla="*/ 231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1" y="403"/>
                  </a:lnTo>
                  <a:lnTo>
                    <a:pt x="0" y="0"/>
                  </a:lnTo>
                  <a:lnTo>
                    <a:pt x="463" y="0"/>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4" name="Freeform 67"/>
            <p:cNvSpPr>
              <a:spLocks/>
            </p:cNvSpPr>
            <p:nvPr/>
          </p:nvSpPr>
          <p:spPr bwMode="auto">
            <a:xfrm rot="10800000" flipH="1">
              <a:off x="10050119" y="1957336"/>
              <a:ext cx="1132424" cy="983550"/>
            </a:xfrm>
            <a:custGeom>
              <a:avLst/>
              <a:gdLst>
                <a:gd name="T0" fmla="*/ 0 w 464"/>
                <a:gd name="T1" fmla="*/ 403 h 403"/>
                <a:gd name="T2" fmla="*/ 232 w 464"/>
                <a:gd name="T3" fmla="*/ 0 h 403"/>
                <a:gd name="T4" fmla="*/ 464 w 464"/>
                <a:gd name="T5" fmla="*/ 403 h 403"/>
                <a:gd name="T6" fmla="*/ 0 w 464"/>
                <a:gd name="T7" fmla="*/ 403 h 403"/>
              </a:gdLst>
              <a:ahLst/>
              <a:cxnLst>
                <a:cxn ang="0">
                  <a:pos x="T0" y="T1"/>
                </a:cxn>
                <a:cxn ang="0">
                  <a:pos x="T2" y="T3"/>
                </a:cxn>
                <a:cxn ang="0">
                  <a:pos x="T4" y="T5"/>
                </a:cxn>
                <a:cxn ang="0">
                  <a:pos x="T6" y="T7"/>
                </a:cxn>
              </a:cxnLst>
              <a:rect l="0" t="0" r="r" b="b"/>
              <a:pathLst>
                <a:path w="464" h="403">
                  <a:moveTo>
                    <a:pt x="0" y="403"/>
                  </a:moveTo>
                  <a:lnTo>
                    <a:pt x="232" y="0"/>
                  </a:lnTo>
                  <a:lnTo>
                    <a:pt x="464" y="403"/>
                  </a:lnTo>
                  <a:lnTo>
                    <a:pt x="0" y="403"/>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5" name="Freeform 68"/>
            <p:cNvSpPr>
              <a:spLocks/>
            </p:cNvSpPr>
            <p:nvPr/>
          </p:nvSpPr>
          <p:spPr bwMode="auto">
            <a:xfrm rot="10800000" flipH="1">
              <a:off x="10616331" y="1957336"/>
              <a:ext cx="1129983" cy="983550"/>
            </a:xfrm>
            <a:custGeom>
              <a:avLst/>
              <a:gdLst>
                <a:gd name="T0" fmla="*/ 463 w 463"/>
                <a:gd name="T1" fmla="*/ 0 h 403"/>
                <a:gd name="T2" fmla="*/ 232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2" y="403"/>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6" name="Freeform 69"/>
            <p:cNvSpPr>
              <a:spLocks/>
            </p:cNvSpPr>
            <p:nvPr/>
          </p:nvSpPr>
          <p:spPr bwMode="auto">
            <a:xfrm rot="10800000" flipH="1">
              <a:off x="11182543" y="1957336"/>
              <a:ext cx="1129983" cy="983550"/>
            </a:xfrm>
            <a:custGeom>
              <a:avLst/>
              <a:gdLst>
                <a:gd name="T0" fmla="*/ 0 w 463"/>
                <a:gd name="T1" fmla="*/ 403 h 403"/>
                <a:gd name="T2" fmla="*/ 231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1" y="0"/>
                  </a:lnTo>
                  <a:lnTo>
                    <a:pt x="463" y="403"/>
                  </a:lnTo>
                  <a:lnTo>
                    <a:pt x="0" y="403"/>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7" name="Freeform 70"/>
            <p:cNvSpPr>
              <a:spLocks/>
            </p:cNvSpPr>
            <p:nvPr/>
          </p:nvSpPr>
          <p:spPr bwMode="auto">
            <a:xfrm rot="10800000" flipH="1">
              <a:off x="11746313" y="1957336"/>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8" name="Freeform 74"/>
            <p:cNvSpPr>
              <a:spLocks/>
            </p:cNvSpPr>
            <p:nvPr userDrawn="1"/>
          </p:nvSpPr>
          <p:spPr bwMode="auto">
            <a:xfrm rot="10800000" flipH="1">
              <a:off x="7790152" y="978669"/>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9" name="Freeform 75"/>
            <p:cNvSpPr>
              <a:spLocks/>
            </p:cNvSpPr>
            <p:nvPr userDrawn="1"/>
          </p:nvSpPr>
          <p:spPr bwMode="auto">
            <a:xfrm rot="10800000" flipH="1">
              <a:off x="8353923" y="978669"/>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0" name="Freeform 76"/>
            <p:cNvSpPr>
              <a:spLocks/>
            </p:cNvSpPr>
            <p:nvPr userDrawn="1"/>
          </p:nvSpPr>
          <p:spPr bwMode="auto">
            <a:xfrm rot="10800000" flipH="1">
              <a:off x="8920135" y="978669"/>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1" name="Freeform 77"/>
            <p:cNvSpPr>
              <a:spLocks/>
            </p:cNvSpPr>
            <p:nvPr/>
          </p:nvSpPr>
          <p:spPr bwMode="auto">
            <a:xfrm rot="10800000" flipH="1">
              <a:off x="9486347" y="978669"/>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2" name="Freeform 78"/>
            <p:cNvSpPr>
              <a:spLocks/>
            </p:cNvSpPr>
            <p:nvPr/>
          </p:nvSpPr>
          <p:spPr bwMode="auto">
            <a:xfrm rot="10800000" flipH="1">
              <a:off x="10616331" y="978669"/>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3" name="Freeform 79"/>
            <p:cNvSpPr>
              <a:spLocks/>
            </p:cNvSpPr>
            <p:nvPr/>
          </p:nvSpPr>
          <p:spPr bwMode="auto">
            <a:xfrm rot="10800000" flipH="1">
              <a:off x="11182543" y="978669"/>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4" name="Freeform 84"/>
            <p:cNvSpPr>
              <a:spLocks/>
            </p:cNvSpPr>
            <p:nvPr userDrawn="1"/>
          </p:nvSpPr>
          <p:spPr bwMode="auto">
            <a:xfrm rot="10800000" flipH="1">
              <a:off x="7790152" y="0"/>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5" name="Freeform 85"/>
            <p:cNvSpPr>
              <a:spLocks/>
            </p:cNvSpPr>
            <p:nvPr userDrawn="1"/>
          </p:nvSpPr>
          <p:spPr bwMode="auto">
            <a:xfrm rot="10800000" flipH="1">
              <a:off x="8353923" y="0"/>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6" name="Freeform 86"/>
            <p:cNvSpPr>
              <a:spLocks/>
            </p:cNvSpPr>
            <p:nvPr/>
          </p:nvSpPr>
          <p:spPr bwMode="auto">
            <a:xfrm rot="10800000" flipH="1">
              <a:off x="9486347" y="0"/>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7" name="Freeform 87"/>
            <p:cNvSpPr>
              <a:spLocks/>
            </p:cNvSpPr>
            <p:nvPr/>
          </p:nvSpPr>
          <p:spPr bwMode="auto">
            <a:xfrm rot="10800000" flipH="1">
              <a:off x="10050119" y="0"/>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8" name="Freeform 88"/>
            <p:cNvSpPr>
              <a:spLocks/>
            </p:cNvSpPr>
            <p:nvPr/>
          </p:nvSpPr>
          <p:spPr bwMode="auto">
            <a:xfrm rot="10800000" flipH="1">
              <a:off x="10616331" y="0"/>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9" name="Freeform 89"/>
            <p:cNvSpPr>
              <a:spLocks/>
            </p:cNvSpPr>
            <p:nvPr/>
          </p:nvSpPr>
          <p:spPr bwMode="auto">
            <a:xfrm rot="10800000" flipH="1">
              <a:off x="11182543" y="0"/>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0" name="Freeform 90"/>
            <p:cNvSpPr>
              <a:spLocks/>
            </p:cNvSpPr>
            <p:nvPr/>
          </p:nvSpPr>
          <p:spPr bwMode="auto">
            <a:xfrm rot="10800000" flipH="1">
              <a:off x="11746313" y="0"/>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grpSp>
      <p:grpSp>
        <p:nvGrpSpPr>
          <p:cNvPr id="6" name="Group 5"/>
          <p:cNvGrpSpPr/>
          <p:nvPr userDrawn="1"/>
        </p:nvGrpSpPr>
        <p:grpSpPr>
          <a:xfrm rot="16200000">
            <a:off x="884708" y="-1935645"/>
            <a:ext cx="5088585" cy="6858000"/>
            <a:chOff x="7790152" y="0"/>
            <a:chExt cx="5088585" cy="6858000"/>
          </a:xfrm>
        </p:grpSpPr>
        <p:sp>
          <p:nvSpPr>
            <p:cNvPr id="9" name="Freeform 27"/>
            <p:cNvSpPr>
              <a:spLocks/>
            </p:cNvSpPr>
            <p:nvPr userDrawn="1"/>
          </p:nvSpPr>
          <p:spPr bwMode="auto">
            <a:xfrm rot="10800000" flipH="1">
              <a:off x="8353923" y="5879331"/>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 name="Freeform 28"/>
            <p:cNvSpPr>
              <a:spLocks/>
            </p:cNvSpPr>
            <p:nvPr userDrawn="1"/>
          </p:nvSpPr>
          <p:spPr bwMode="auto">
            <a:xfrm rot="10800000" flipH="1">
              <a:off x="8920135" y="5879331"/>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 name="Freeform 29"/>
            <p:cNvSpPr>
              <a:spLocks/>
            </p:cNvSpPr>
            <p:nvPr/>
          </p:nvSpPr>
          <p:spPr bwMode="auto">
            <a:xfrm rot="10800000" flipH="1">
              <a:off x="9486347" y="5879331"/>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 name="Freeform 30"/>
            <p:cNvSpPr>
              <a:spLocks/>
            </p:cNvSpPr>
            <p:nvPr/>
          </p:nvSpPr>
          <p:spPr bwMode="auto">
            <a:xfrm rot="10800000" flipH="1">
              <a:off x="10050119" y="5879331"/>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 name="Freeform 31"/>
            <p:cNvSpPr>
              <a:spLocks/>
            </p:cNvSpPr>
            <p:nvPr/>
          </p:nvSpPr>
          <p:spPr bwMode="auto">
            <a:xfrm rot="10800000" flipH="1">
              <a:off x="10616331" y="5879331"/>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 name="Freeform 32"/>
            <p:cNvSpPr>
              <a:spLocks/>
            </p:cNvSpPr>
            <p:nvPr/>
          </p:nvSpPr>
          <p:spPr bwMode="auto">
            <a:xfrm rot="10800000" flipH="1">
              <a:off x="11746313" y="5879331"/>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 name="Freeform 36"/>
            <p:cNvSpPr>
              <a:spLocks/>
            </p:cNvSpPr>
            <p:nvPr userDrawn="1"/>
          </p:nvSpPr>
          <p:spPr bwMode="auto">
            <a:xfrm rot="10800000" flipH="1">
              <a:off x="7790152" y="490066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6" name="Freeform 37"/>
            <p:cNvSpPr>
              <a:spLocks/>
            </p:cNvSpPr>
            <p:nvPr userDrawn="1"/>
          </p:nvSpPr>
          <p:spPr bwMode="auto">
            <a:xfrm rot="10800000" flipH="1">
              <a:off x="8353923" y="489822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 name="Freeform 38"/>
            <p:cNvSpPr>
              <a:spLocks/>
            </p:cNvSpPr>
            <p:nvPr userDrawn="1"/>
          </p:nvSpPr>
          <p:spPr bwMode="auto">
            <a:xfrm rot="10800000" flipH="1">
              <a:off x="8920135" y="49006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 name="Freeform 39"/>
            <p:cNvSpPr>
              <a:spLocks/>
            </p:cNvSpPr>
            <p:nvPr/>
          </p:nvSpPr>
          <p:spPr bwMode="auto">
            <a:xfrm rot="10800000" flipH="1">
              <a:off x="10050119" y="4898222"/>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 name="Freeform 40"/>
            <p:cNvSpPr>
              <a:spLocks/>
            </p:cNvSpPr>
            <p:nvPr/>
          </p:nvSpPr>
          <p:spPr bwMode="auto">
            <a:xfrm rot="10800000" flipH="1">
              <a:off x="10616331" y="4900662"/>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 name="Freeform 41"/>
            <p:cNvSpPr>
              <a:spLocks/>
            </p:cNvSpPr>
            <p:nvPr/>
          </p:nvSpPr>
          <p:spPr bwMode="auto">
            <a:xfrm rot="10800000" flipH="1">
              <a:off x="11182543" y="489822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1" name="Freeform 42"/>
            <p:cNvSpPr>
              <a:spLocks/>
            </p:cNvSpPr>
            <p:nvPr/>
          </p:nvSpPr>
          <p:spPr bwMode="auto">
            <a:xfrm rot="10800000" flipH="1">
              <a:off x="11746313" y="490066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2" name="Freeform 46"/>
            <p:cNvSpPr>
              <a:spLocks/>
            </p:cNvSpPr>
            <p:nvPr userDrawn="1"/>
          </p:nvSpPr>
          <p:spPr bwMode="auto">
            <a:xfrm rot="10800000" flipH="1">
              <a:off x="7790152" y="3921995"/>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3" name="Freeform 47"/>
            <p:cNvSpPr>
              <a:spLocks/>
            </p:cNvSpPr>
            <p:nvPr userDrawn="1"/>
          </p:nvSpPr>
          <p:spPr bwMode="auto">
            <a:xfrm rot="10800000" flipH="1">
              <a:off x="8920135" y="3921995"/>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4" name="Freeform 48"/>
            <p:cNvSpPr>
              <a:spLocks/>
            </p:cNvSpPr>
            <p:nvPr/>
          </p:nvSpPr>
          <p:spPr bwMode="auto">
            <a:xfrm rot="10800000" flipH="1">
              <a:off x="9486347" y="3921995"/>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5" name="Freeform 49"/>
            <p:cNvSpPr>
              <a:spLocks/>
            </p:cNvSpPr>
            <p:nvPr/>
          </p:nvSpPr>
          <p:spPr bwMode="auto">
            <a:xfrm rot="10800000" flipH="1">
              <a:off x="10050119" y="3921995"/>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6" name="Freeform 50"/>
            <p:cNvSpPr>
              <a:spLocks/>
            </p:cNvSpPr>
            <p:nvPr/>
          </p:nvSpPr>
          <p:spPr bwMode="auto">
            <a:xfrm rot="10800000" flipH="1">
              <a:off x="10616331" y="3921995"/>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7" name="Freeform 51"/>
            <p:cNvSpPr>
              <a:spLocks/>
            </p:cNvSpPr>
            <p:nvPr/>
          </p:nvSpPr>
          <p:spPr bwMode="auto">
            <a:xfrm rot="10800000" flipH="1">
              <a:off x="11182543" y="3921995"/>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8" name="Freeform 56"/>
            <p:cNvSpPr>
              <a:spLocks/>
            </p:cNvSpPr>
            <p:nvPr userDrawn="1"/>
          </p:nvSpPr>
          <p:spPr bwMode="auto">
            <a:xfrm rot="10800000" flipH="1">
              <a:off x="7790152" y="2940886"/>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9" name="Freeform 57"/>
            <p:cNvSpPr>
              <a:spLocks/>
            </p:cNvSpPr>
            <p:nvPr userDrawn="1"/>
          </p:nvSpPr>
          <p:spPr bwMode="auto">
            <a:xfrm rot="10800000" flipH="1">
              <a:off x="8353923" y="2940886"/>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0" name="Freeform 58"/>
            <p:cNvSpPr>
              <a:spLocks/>
            </p:cNvSpPr>
            <p:nvPr userDrawn="1"/>
          </p:nvSpPr>
          <p:spPr bwMode="auto">
            <a:xfrm rot="10800000" flipH="1">
              <a:off x="8920135" y="2940886"/>
              <a:ext cx="1129983" cy="981109"/>
            </a:xfrm>
            <a:custGeom>
              <a:avLst/>
              <a:gdLst>
                <a:gd name="T0" fmla="*/ 463 w 463"/>
                <a:gd name="T1" fmla="*/ 0 h 402"/>
                <a:gd name="T2" fmla="*/ 232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2" y="402"/>
                  </a:lnTo>
                  <a:lnTo>
                    <a:pt x="0" y="0"/>
                  </a:lnTo>
                  <a:lnTo>
                    <a:pt x="463" y="0"/>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1" name="Freeform 59"/>
            <p:cNvSpPr>
              <a:spLocks/>
            </p:cNvSpPr>
            <p:nvPr/>
          </p:nvSpPr>
          <p:spPr bwMode="auto">
            <a:xfrm rot="10800000" flipH="1">
              <a:off x="9486347" y="2940886"/>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2" name="Freeform 60"/>
            <p:cNvSpPr>
              <a:spLocks/>
            </p:cNvSpPr>
            <p:nvPr/>
          </p:nvSpPr>
          <p:spPr bwMode="auto">
            <a:xfrm rot="10800000" flipH="1">
              <a:off x="10050119" y="2940886"/>
              <a:ext cx="1132424" cy="981109"/>
            </a:xfrm>
            <a:custGeom>
              <a:avLst/>
              <a:gdLst>
                <a:gd name="T0" fmla="*/ 464 w 464"/>
                <a:gd name="T1" fmla="*/ 0 h 402"/>
                <a:gd name="T2" fmla="*/ 232 w 464"/>
                <a:gd name="T3" fmla="*/ 402 h 402"/>
                <a:gd name="T4" fmla="*/ 0 w 464"/>
                <a:gd name="T5" fmla="*/ 0 h 402"/>
                <a:gd name="T6" fmla="*/ 464 w 464"/>
                <a:gd name="T7" fmla="*/ 0 h 402"/>
              </a:gdLst>
              <a:ahLst/>
              <a:cxnLst>
                <a:cxn ang="0">
                  <a:pos x="T0" y="T1"/>
                </a:cxn>
                <a:cxn ang="0">
                  <a:pos x="T2" y="T3"/>
                </a:cxn>
                <a:cxn ang="0">
                  <a:pos x="T4" y="T5"/>
                </a:cxn>
                <a:cxn ang="0">
                  <a:pos x="T6" y="T7"/>
                </a:cxn>
              </a:cxnLst>
              <a:rect l="0" t="0" r="r" b="b"/>
              <a:pathLst>
                <a:path w="464" h="402">
                  <a:moveTo>
                    <a:pt x="464" y="0"/>
                  </a:moveTo>
                  <a:lnTo>
                    <a:pt x="232" y="402"/>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3" name="Freeform 61"/>
            <p:cNvSpPr>
              <a:spLocks/>
            </p:cNvSpPr>
            <p:nvPr/>
          </p:nvSpPr>
          <p:spPr bwMode="auto">
            <a:xfrm rot="10800000" flipH="1">
              <a:off x="11182543" y="2940886"/>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4" name="Freeform 62"/>
            <p:cNvSpPr>
              <a:spLocks/>
            </p:cNvSpPr>
            <p:nvPr/>
          </p:nvSpPr>
          <p:spPr bwMode="auto">
            <a:xfrm rot="10800000" flipH="1">
              <a:off x="11746313" y="2940886"/>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5" name="Freeform 65"/>
            <p:cNvSpPr>
              <a:spLocks/>
            </p:cNvSpPr>
            <p:nvPr userDrawn="1"/>
          </p:nvSpPr>
          <p:spPr bwMode="auto">
            <a:xfrm rot="10800000" flipH="1">
              <a:off x="8353923" y="1957336"/>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6" name="Freeform 66"/>
            <p:cNvSpPr>
              <a:spLocks/>
            </p:cNvSpPr>
            <p:nvPr/>
          </p:nvSpPr>
          <p:spPr bwMode="auto">
            <a:xfrm rot="10800000" flipH="1">
              <a:off x="9486347" y="1957336"/>
              <a:ext cx="1129983" cy="983550"/>
            </a:xfrm>
            <a:custGeom>
              <a:avLst/>
              <a:gdLst>
                <a:gd name="T0" fmla="*/ 463 w 463"/>
                <a:gd name="T1" fmla="*/ 0 h 403"/>
                <a:gd name="T2" fmla="*/ 231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1" y="403"/>
                  </a:lnTo>
                  <a:lnTo>
                    <a:pt x="0" y="0"/>
                  </a:lnTo>
                  <a:lnTo>
                    <a:pt x="463" y="0"/>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7" name="Freeform 67"/>
            <p:cNvSpPr>
              <a:spLocks/>
            </p:cNvSpPr>
            <p:nvPr/>
          </p:nvSpPr>
          <p:spPr bwMode="auto">
            <a:xfrm rot="10800000" flipH="1">
              <a:off x="10050119" y="1957336"/>
              <a:ext cx="1132424" cy="983550"/>
            </a:xfrm>
            <a:custGeom>
              <a:avLst/>
              <a:gdLst>
                <a:gd name="T0" fmla="*/ 0 w 464"/>
                <a:gd name="T1" fmla="*/ 403 h 403"/>
                <a:gd name="T2" fmla="*/ 232 w 464"/>
                <a:gd name="T3" fmla="*/ 0 h 403"/>
                <a:gd name="T4" fmla="*/ 464 w 464"/>
                <a:gd name="T5" fmla="*/ 403 h 403"/>
                <a:gd name="T6" fmla="*/ 0 w 464"/>
                <a:gd name="T7" fmla="*/ 403 h 403"/>
              </a:gdLst>
              <a:ahLst/>
              <a:cxnLst>
                <a:cxn ang="0">
                  <a:pos x="T0" y="T1"/>
                </a:cxn>
                <a:cxn ang="0">
                  <a:pos x="T2" y="T3"/>
                </a:cxn>
                <a:cxn ang="0">
                  <a:pos x="T4" y="T5"/>
                </a:cxn>
                <a:cxn ang="0">
                  <a:pos x="T6" y="T7"/>
                </a:cxn>
              </a:cxnLst>
              <a:rect l="0" t="0" r="r" b="b"/>
              <a:pathLst>
                <a:path w="464" h="403">
                  <a:moveTo>
                    <a:pt x="0" y="403"/>
                  </a:moveTo>
                  <a:lnTo>
                    <a:pt x="232" y="0"/>
                  </a:lnTo>
                  <a:lnTo>
                    <a:pt x="464" y="403"/>
                  </a:lnTo>
                  <a:lnTo>
                    <a:pt x="0" y="403"/>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8" name="Freeform 68"/>
            <p:cNvSpPr>
              <a:spLocks/>
            </p:cNvSpPr>
            <p:nvPr/>
          </p:nvSpPr>
          <p:spPr bwMode="auto">
            <a:xfrm rot="10800000" flipH="1">
              <a:off x="10616331" y="1957336"/>
              <a:ext cx="1129983" cy="983550"/>
            </a:xfrm>
            <a:custGeom>
              <a:avLst/>
              <a:gdLst>
                <a:gd name="T0" fmla="*/ 463 w 463"/>
                <a:gd name="T1" fmla="*/ 0 h 403"/>
                <a:gd name="T2" fmla="*/ 232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2" y="403"/>
                  </a:lnTo>
                  <a:lnTo>
                    <a:pt x="0" y="0"/>
                  </a:lnTo>
                  <a:lnTo>
                    <a:pt x="463" y="0"/>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9" name="Freeform 69"/>
            <p:cNvSpPr>
              <a:spLocks/>
            </p:cNvSpPr>
            <p:nvPr/>
          </p:nvSpPr>
          <p:spPr bwMode="auto">
            <a:xfrm rot="10800000" flipH="1">
              <a:off x="11182543" y="1957336"/>
              <a:ext cx="1129983" cy="983550"/>
            </a:xfrm>
            <a:custGeom>
              <a:avLst/>
              <a:gdLst>
                <a:gd name="T0" fmla="*/ 0 w 463"/>
                <a:gd name="T1" fmla="*/ 403 h 403"/>
                <a:gd name="T2" fmla="*/ 231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1" y="0"/>
                  </a:lnTo>
                  <a:lnTo>
                    <a:pt x="463" y="403"/>
                  </a:lnTo>
                  <a:lnTo>
                    <a:pt x="0" y="403"/>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0" name="Freeform 70"/>
            <p:cNvSpPr>
              <a:spLocks/>
            </p:cNvSpPr>
            <p:nvPr/>
          </p:nvSpPr>
          <p:spPr bwMode="auto">
            <a:xfrm rot="10800000" flipH="1">
              <a:off x="11746313" y="1957336"/>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1" name="Freeform 74"/>
            <p:cNvSpPr>
              <a:spLocks/>
            </p:cNvSpPr>
            <p:nvPr userDrawn="1"/>
          </p:nvSpPr>
          <p:spPr bwMode="auto">
            <a:xfrm rot="10800000" flipH="1">
              <a:off x="7790152" y="978669"/>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2" name="Freeform 75"/>
            <p:cNvSpPr>
              <a:spLocks/>
            </p:cNvSpPr>
            <p:nvPr userDrawn="1"/>
          </p:nvSpPr>
          <p:spPr bwMode="auto">
            <a:xfrm rot="10800000" flipH="1">
              <a:off x="8353923" y="978669"/>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3" name="Freeform 76"/>
            <p:cNvSpPr>
              <a:spLocks/>
            </p:cNvSpPr>
            <p:nvPr userDrawn="1"/>
          </p:nvSpPr>
          <p:spPr bwMode="auto">
            <a:xfrm rot="10800000" flipH="1">
              <a:off x="8920135" y="978669"/>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4" name="Freeform 77"/>
            <p:cNvSpPr>
              <a:spLocks/>
            </p:cNvSpPr>
            <p:nvPr/>
          </p:nvSpPr>
          <p:spPr bwMode="auto">
            <a:xfrm rot="10800000" flipH="1">
              <a:off x="9486347" y="978669"/>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6" name="Freeform 78"/>
            <p:cNvSpPr>
              <a:spLocks/>
            </p:cNvSpPr>
            <p:nvPr/>
          </p:nvSpPr>
          <p:spPr bwMode="auto">
            <a:xfrm rot="10800000" flipH="1">
              <a:off x="10616331" y="978669"/>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7" name="Freeform 79"/>
            <p:cNvSpPr>
              <a:spLocks/>
            </p:cNvSpPr>
            <p:nvPr/>
          </p:nvSpPr>
          <p:spPr bwMode="auto">
            <a:xfrm rot="10800000" flipH="1">
              <a:off x="11182543" y="978669"/>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8" name="Freeform 84"/>
            <p:cNvSpPr>
              <a:spLocks/>
            </p:cNvSpPr>
            <p:nvPr userDrawn="1"/>
          </p:nvSpPr>
          <p:spPr bwMode="auto">
            <a:xfrm rot="10800000" flipH="1">
              <a:off x="7790152" y="0"/>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9" name="Freeform 85"/>
            <p:cNvSpPr>
              <a:spLocks/>
            </p:cNvSpPr>
            <p:nvPr userDrawn="1"/>
          </p:nvSpPr>
          <p:spPr bwMode="auto">
            <a:xfrm rot="10800000" flipH="1">
              <a:off x="8353923" y="0"/>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0" name="Freeform 86"/>
            <p:cNvSpPr>
              <a:spLocks/>
            </p:cNvSpPr>
            <p:nvPr/>
          </p:nvSpPr>
          <p:spPr bwMode="auto">
            <a:xfrm rot="10800000" flipH="1">
              <a:off x="9486347" y="0"/>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1" name="Freeform 87"/>
            <p:cNvSpPr>
              <a:spLocks/>
            </p:cNvSpPr>
            <p:nvPr/>
          </p:nvSpPr>
          <p:spPr bwMode="auto">
            <a:xfrm rot="10800000" flipH="1">
              <a:off x="10050119" y="0"/>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2" name="Freeform 88"/>
            <p:cNvSpPr>
              <a:spLocks/>
            </p:cNvSpPr>
            <p:nvPr/>
          </p:nvSpPr>
          <p:spPr bwMode="auto">
            <a:xfrm rot="10800000" flipH="1">
              <a:off x="10616331" y="0"/>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3" name="Freeform 89"/>
            <p:cNvSpPr>
              <a:spLocks/>
            </p:cNvSpPr>
            <p:nvPr/>
          </p:nvSpPr>
          <p:spPr bwMode="auto">
            <a:xfrm rot="10800000" flipH="1">
              <a:off x="11182543" y="0"/>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4" name="Freeform 90"/>
            <p:cNvSpPr>
              <a:spLocks/>
            </p:cNvSpPr>
            <p:nvPr/>
          </p:nvSpPr>
          <p:spPr bwMode="auto">
            <a:xfrm rot="10800000" flipH="1">
              <a:off x="11746313" y="0"/>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grpSp>
      <p:sp>
        <p:nvSpPr>
          <p:cNvPr id="7" name="Pentagon 6"/>
          <p:cNvSpPr/>
          <p:nvPr userDrawn="1"/>
        </p:nvSpPr>
        <p:spPr>
          <a:xfrm rot="10800000">
            <a:off x="11464428" y="510908"/>
            <a:ext cx="727571" cy="443430"/>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Slide Number Placeholder 4"/>
          <p:cNvSpPr>
            <a:spLocks noGrp="1"/>
          </p:cNvSpPr>
          <p:nvPr>
            <p:ph type="sldNum" sz="quarter" idx="12"/>
          </p:nvPr>
        </p:nvSpPr>
        <p:spPr>
          <a:xfrm>
            <a:off x="11539001" y="545146"/>
            <a:ext cx="648000" cy="365125"/>
          </a:xfrm>
          <a:prstGeom prst="rect">
            <a:avLst/>
          </a:prstGeom>
        </p:spPr>
        <p:txBody>
          <a:bodyPr/>
          <a:lstStyle>
            <a:lvl1pPr algn="ctr">
              <a:defRPr sz="1800" b="1">
                <a:solidFill>
                  <a:schemeClr val="bg1"/>
                </a:solidFill>
              </a:defRPr>
            </a:lvl1pPr>
          </a:lstStyle>
          <a:p>
            <a:fld id="{06BF0A5B-CA18-47D2-801E-5D97420A52F4}" type="slidenum">
              <a:rPr lang="id-ID" smtClean="0"/>
              <a:pPr/>
              <a:t>‹#›</a:t>
            </a:fld>
            <a:endParaRPr lang="id-ID" dirty="0"/>
          </a:p>
        </p:txBody>
      </p:sp>
    </p:spTree>
    <p:extLst>
      <p:ext uri="{BB962C8B-B14F-4D97-AF65-F5344CB8AC3E}">
        <p14:creationId xmlns:p14="http://schemas.microsoft.com/office/powerpoint/2010/main" val="4257342462"/>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57_Custom Layout">
    <p:spTree>
      <p:nvGrpSpPr>
        <p:cNvPr id="1" name=""/>
        <p:cNvGrpSpPr/>
        <p:nvPr/>
      </p:nvGrpSpPr>
      <p:grpSpPr>
        <a:xfrm>
          <a:off x="0" y="0"/>
          <a:ext cx="0" cy="0"/>
          <a:chOff x="0" y="0"/>
          <a:chExt cx="0" cy="0"/>
        </a:xfrm>
      </p:grpSpPr>
      <p:grpSp>
        <p:nvGrpSpPr>
          <p:cNvPr id="55" name="Group 54"/>
          <p:cNvGrpSpPr/>
          <p:nvPr userDrawn="1"/>
        </p:nvGrpSpPr>
        <p:grpSpPr>
          <a:xfrm rot="16200000">
            <a:off x="7255813" y="-1564129"/>
            <a:ext cx="5088585" cy="5879331"/>
            <a:chOff x="7790152" y="0"/>
            <a:chExt cx="5088585" cy="5879331"/>
          </a:xfrm>
        </p:grpSpPr>
        <p:sp>
          <p:nvSpPr>
            <p:cNvPr id="62" name="Freeform 36"/>
            <p:cNvSpPr>
              <a:spLocks/>
            </p:cNvSpPr>
            <p:nvPr userDrawn="1"/>
          </p:nvSpPr>
          <p:spPr bwMode="auto">
            <a:xfrm rot="10800000" flipH="1">
              <a:off x="7790152" y="490066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3" name="Freeform 37"/>
            <p:cNvSpPr>
              <a:spLocks/>
            </p:cNvSpPr>
            <p:nvPr userDrawn="1"/>
          </p:nvSpPr>
          <p:spPr bwMode="auto">
            <a:xfrm rot="10800000" flipH="1">
              <a:off x="8353923" y="489822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4" name="Freeform 38"/>
            <p:cNvSpPr>
              <a:spLocks/>
            </p:cNvSpPr>
            <p:nvPr userDrawn="1"/>
          </p:nvSpPr>
          <p:spPr bwMode="auto">
            <a:xfrm rot="10800000" flipH="1">
              <a:off x="8920135" y="49006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5" name="Freeform 39"/>
            <p:cNvSpPr>
              <a:spLocks/>
            </p:cNvSpPr>
            <p:nvPr/>
          </p:nvSpPr>
          <p:spPr bwMode="auto">
            <a:xfrm rot="10800000" flipH="1">
              <a:off x="10050119" y="4898222"/>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6" name="Freeform 40"/>
            <p:cNvSpPr>
              <a:spLocks/>
            </p:cNvSpPr>
            <p:nvPr/>
          </p:nvSpPr>
          <p:spPr bwMode="auto">
            <a:xfrm rot="10800000" flipH="1">
              <a:off x="10616331" y="4900662"/>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7" name="Freeform 41"/>
            <p:cNvSpPr>
              <a:spLocks/>
            </p:cNvSpPr>
            <p:nvPr/>
          </p:nvSpPr>
          <p:spPr bwMode="auto">
            <a:xfrm rot="10800000" flipH="1">
              <a:off x="11182543" y="489822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8" name="Freeform 42"/>
            <p:cNvSpPr>
              <a:spLocks/>
            </p:cNvSpPr>
            <p:nvPr/>
          </p:nvSpPr>
          <p:spPr bwMode="auto">
            <a:xfrm rot="10800000" flipH="1">
              <a:off x="11746313" y="490066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9" name="Freeform 46"/>
            <p:cNvSpPr>
              <a:spLocks/>
            </p:cNvSpPr>
            <p:nvPr userDrawn="1"/>
          </p:nvSpPr>
          <p:spPr bwMode="auto">
            <a:xfrm rot="10800000" flipH="1">
              <a:off x="7790152" y="3921995"/>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0" name="Freeform 47"/>
            <p:cNvSpPr>
              <a:spLocks/>
            </p:cNvSpPr>
            <p:nvPr userDrawn="1"/>
          </p:nvSpPr>
          <p:spPr bwMode="auto">
            <a:xfrm rot="10800000" flipH="1">
              <a:off x="8920135" y="3921995"/>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1" name="Freeform 48"/>
            <p:cNvSpPr>
              <a:spLocks/>
            </p:cNvSpPr>
            <p:nvPr/>
          </p:nvSpPr>
          <p:spPr bwMode="auto">
            <a:xfrm rot="10800000" flipH="1">
              <a:off x="9486347" y="3921995"/>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2" name="Freeform 49"/>
            <p:cNvSpPr>
              <a:spLocks/>
            </p:cNvSpPr>
            <p:nvPr/>
          </p:nvSpPr>
          <p:spPr bwMode="auto">
            <a:xfrm rot="10800000" flipH="1">
              <a:off x="10050119" y="3921995"/>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3" name="Freeform 50"/>
            <p:cNvSpPr>
              <a:spLocks/>
            </p:cNvSpPr>
            <p:nvPr/>
          </p:nvSpPr>
          <p:spPr bwMode="auto">
            <a:xfrm rot="10800000" flipH="1">
              <a:off x="10616331" y="3921995"/>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4" name="Freeform 51"/>
            <p:cNvSpPr>
              <a:spLocks/>
            </p:cNvSpPr>
            <p:nvPr/>
          </p:nvSpPr>
          <p:spPr bwMode="auto">
            <a:xfrm rot="10800000" flipH="1">
              <a:off x="11182543" y="3921995"/>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5" name="Freeform 56"/>
            <p:cNvSpPr>
              <a:spLocks/>
            </p:cNvSpPr>
            <p:nvPr userDrawn="1"/>
          </p:nvSpPr>
          <p:spPr bwMode="auto">
            <a:xfrm rot="10800000" flipH="1">
              <a:off x="7790152" y="2940886"/>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6" name="Freeform 57"/>
            <p:cNvSpPr>
              <a:spLocks/>
            </p:cNvSpPr>
            <p:nvPr userDrawn="1"/>
          </p:nvSpPr>
          <p:spPr bwMode="auto">
            <a:xfrm rot="10800000" flipH="1">
              <a:off x="8353923" y="2940886"/>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7" name="Freeform 58"/>
            <p:cNvSpPr>
              <a:spLocks/>
            </p:cNvSpPr>
            <p:nvPr userDrawn="1"/>
          </p:nvSpPr>
          <p:spPr bwMode="auto">
            <a:xfrm rot="10800000" flipH="1">
              <a:off x="8920135" y="2940886"/>
              <a:ext cx="1129983" cy="981109"/>
            </a:xfrm>
            <a:custGeom>
              <a:avLst/>
              <a:gdLst>
                <a:gd name="T0" fmla="*/ 463 w 463"/>
                <a:gd name="T1" fmla="*/ 0 h 402"/>
                <a:gd name="T2" fmla="*/ 232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2" y="402"/>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8" name="Freeform 59"/>
            <p:cNvSpPr>
              <a:spLocks/>
            </p:cNvSpPr>
            <p:nvPr/>
          </p:nvSpPr>
          <p:spPr bwMode="auto">
            <a:xfrm rot="10800000" flipH="1">
              <a:off x="9486347" y="2940886"/>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9" name="Freeform 60"/>
            <p:cNvSpPr>
              <a:spLocks/>
            </p:cNvSpPr>
            <p:nvPr/>
          </p:nvSpPr>
          <p:spPr bwMode="auto">
            <a:xfrm rot="10800000" flipH="1">
              <a:off x="10050119" y="2940886"/>
              <a:ext cx="1132424" cy="981109"/>
            </a:xfrm>
            <a:custGeom>
              <a:avLst/>
              <a:gdLst>
                <a:gd name="T0" fmla="*/ 464 w 464"/>
                <a:gd name="T1" fmla="*/ 0 h 402"/>
                <a:gd name="T2" fmla="*/ 232 w 464"/>
                <a:gd name="T3" fmla="*/ 402 h 402"/>
                <a:gd name="T4" fmla="*/ 0 w 464"/>
                <a:gd name="T5" fmla="*/ 0 h 402"/>
                <a:gd name="T6" fmla="*/ 464 w 464"/>
                <a:gd name="T7" fmla="*/ 0 h 402"/>
              </a:gdLst>
              <a:ahLst/>
              <a:cxnLst>
                <a:cxn ang="0">
                  <a:pos x="T0" y="T1"/>
                </a:cxn>
                <a:cxn ang="0">
                  <a:pos x="T2" y="T3"/>
                </a:cxn>
                <a:cxn ang="0">
                  <a:pos x="T4" y="T5"/>
                </a:cxn>
                <a:cxn ang="0">
                  <a:pos x="T6" y="T7"/>
                </a:cxn>
              </a:cxnLst>
              <a:rect l="0" t="0" r="r" b="b"/>
              <a:pathLst>
                <a:path w="464" h="402">
                  <a:moveTo>
                    <a:pt x="464" y="0"/>
                  </a:moveTo>
                  <a:lnTo>
                    <a:pt x="232" y="402"/>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0" name="Freeform 61"/>
            <p:cNvSpPr>
              <a:spLocks/>
            </p:cNvSpPr>
            <p:nvPr/>
          </p:nvSpPr>
          <p:spPr bwMode="auto">
            <a:xfrm rot="10800000" flipH="1">
              <a:off x="11182543" y="2940886"/>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tx2">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1" name="Freeform 62"/>
            <p:cNvSpPr>
              <a:spLocks/>
            </p:cNvSpPr>
            <p:nvPr/>
          </p:nvSpPr>
          <p:spPr bwMode="auto">
            <a:xfrm rot="10800000" flipH="1">
              <a:off x="11746313" y="2940886"/>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2" name="Freeform 65"/>
            <p:cNvSpPr>
              <a:spLocks/>
            </p:cNvSpPr>
            <p:nvPr userDrawn="1"/>
          </p:nvSpPr>
          <p:spPr bwMode="auto">
            <a:xfrm rot="10800000" flipH="1">
              <a:off x="8353923" y="1957336"/>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3" name="Freeform 66"/>
            <p:cNvSpPr>
              <a:spLocks/>
            </p:cNvSpPr>
            <p:nvPr/>
          </p:nvSpPr>
          <p:spPr bwMode="auto">
            <a:xfrm rot="10800000" flipH="1">
              <a:off x="9486347" y="1957336"/>
              <a:ext cx="1129983" cy="983550"/>
            </a:xfrm>
            <a:custGeom>
              <a:avLst/>
              <a:gdLst>
                <a:gd name="T0" fmla="*/ 463 w 463"/>
                <a:gd name="T1" fmla="*/ 0 h 403"/>
                <a:gd name="T2" fmla="*/ 231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1" y="403"/>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4" name="Freeform 67"/>
            <p:cNvSpPr>
              <a:spLocks/>
            </p:cNvSpPr>
            <p:nvPr/>
          </p:nvSpPr>
          <p:spPr bwMode="auto">
            <a:xfrm rot="10800000" flipH="1">
              <a:off x="10050119" y="1957336"/>
              <a:ext cx="1132424" cy="983550"/>
            </a:xfrm>
            <a:custGeom>
              <a:avLst/>
              <a:gdLst>
                <a:gd name="T0" fmla="*/ 0 w 464"/>
                <a:gd name="T1" fmla="*/ 403 h 403"/>
                <a:gd name="T2" fmla="*/ 232 w 464"/>
                <a:gd name="T3" fmla="*/ 0 h 403"/>
                <a:gd name="T4" fmla="*/ 464 w 464"/>
                <a:gd name="T5" fmla="*/ 403 h 403"/>
                <a:gd name="T6" fmla="*/ 0 w 464"/>
                <a:gd name="T7" fmla="*/ 403 h 403"/>
              </a:gdLst>
              <a:ahLst/>
              <a:cxnLst>
                <a:cxn ang="0">
                  <a:pos x="T0" y="T1"/>
                </a:cxn>
                <a:cxn ang="0">
                  <a:pos x="T2" y="T3"/>
                </a:cxn>
                <a:cxn ang="0">
                  <a:pos x="T4" y="T5"/>
                </a:cxn>
                <a:cxn ang="0">
                  <a:pos x="T6" y="T7"/>
                </a:cxn>
              </a:cxnLst>
              <a:rect l="0" t="0" r="r" b="b"/>
              <a:pathLst>
                <a:path w="464" h="403">
                  <a:moveTo>
                    <a:pt x="0" y="403"/>
                  </a:moveTo>
                  <a:lnTo>
                    <a:pt x="232" y="0"/>
                  </a:lnTo>
                  <a:lnTo>
                    <a:pt x="464" y="403"/>
                  </a:lnTo>
                  <a:lnTo>
                    <a:pt x="0" y="403"/>
                  </a:lnTo>
                  <a:close/>
                </a:path>
              </a:pathLst>
            </a:custGeom>
            <a:solidFill>
              <a:schemeClr val="tx2">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5" name="Freeform 68"/>
            <p:cNvSpPr>
              <a:spLocks/>
            </p:cNvSpPr>
            <p:nvPr/>
          </p:nvSpPr>
          <p:spPr bwMode="auto">
            <a:xfrm rot="10800000" flipH="1">
              <a:off x="10616331" y="1957336"/>
              <a:ext cx="1129983" cy="983550"/>
            </a:xfrm>
            <a:custGeom>
              <a:avLst/>
              <a:gdLst>
                <a:gd name="T0" fmla="*/ 463 w 463"/>
                <a:gd name="T1" fmla="*/ 0 h 403"/>
                <a:gd name="T2" fmla="*/ 232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2" y="403"/>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6" name="Freeform 69"/>
            <p:cNvSpPr>
              <a:spLocks/>
            </p:cNvSpPr>
            <p:nvPr/>
          </p:nvSpPr>
          <p:spPr bwMode="auto">
            <a:xfrm rot="10800000" flipH="1">
              <a:off x="11182543" y="1957336"/>
              <a:ext cx="1129983" cy="983550"/>
            </a:xfrm>
            <a:custGeom>
              <a:avLst/>
              <a:gdLst>
                <a:gd name="T0" fmla="*/ 0 w 463"/>
                <a:gd name="T1" fmla="*/ 403 h 403"/>
                <a:gd name="T2" fmla="*/ 231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1" y="0"/>
                  </a:lnTo>
                  <a:lnTo>
                    <a:pt x="463" y="403"/>
                  </a:lnTo>
                  <a:lnTo>
                    <a:pt x="0" y="403"/>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7" name="Freeform 70"/>
            <p:cNvSpPr>
              <a:spLocks/>
            </p:cNvSpPr>
            <p:nvPr/>
          </p:nvSpPr>
          <p:spPr bwMode="auto">
            <a:xfrm rot="10800000" flipH="1">
              <a:off x="11746313" y="1957336"/>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8" name="Freeform 74"/>
            <p:cNvSpPr>
              <a:spLocks/>
            </p:cNvSpPr>
            <p:nvPr userDrawn="1"/>
          </p:nvSpPr>
          <p:spPr bwMode="auto">
            <a:xfrm rot="10800000" flipH="1">
              <a:off x="7790152" y="978669"/>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9" name="Freeform 75"/>
            <p:cNvSpPr>
              <a:spLocks/>
            </p:cNvSpPr>
            <p:nvPr userDrawn="1"/>
          </p:nvSpPr>
          <p:spPr bwMode="auto">
            <a:xfrm rot="10800000" flipH="1">
              <a:off x="8353923" y="978669"/>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0" name="Freeform 76"/>
            <p:cNvSpPr>
              <a:spLocks/>
            </p:cNvSpPr>
            <p:nvPr userDrawn="1"/>
          </p:nvSpPr>
          <p:spPr bwMode="auto">
            <a:xfrm rot="10800000" flipH="1">
              <a:off x="8920135" y="978669"/>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1" name="Freeform 77"/>
            <p:cNvSpPr>
              <a:spLocks/>
            </p:cNvSpPr>
            <p:nvPr/>
          </p:nvSpPr>
          <p:spPr bwMode="auto">
            <a:xfrm rot="10800000" flipH="1">
              <a:off x="9486347" y="978669"/>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2" name="Freeform 78"/>
            <p:cNvSpPr>
              <a:spLocks/>
            </p:cNvSpPr>
            <p:nvPr/>
          </p:nvSpPr>
          <p:spPr bwMode="auto">
            <a:xfrm rot="10800000" flipH="1">
              <a:off x="10616331" y="978669"/>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3" name="Freeform 79"/>
            <p:cNvSpPr>
              <a:spLocks/>
            </p:cNvSpPr>
            <p:nvPr/>
          </p:nvSpPr>
          <p:spPr bwMode="auto">
            <a:xfrm rot="10800000" flipH="1">
              <a:off x="11182543" y="978669"/>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4" name="Freeform 84"/>
            <p:cNvSpPr>
              <a:spLocks/>
            </p:cNvSpPr>
            <p:nvPr userDrawn="1"/>
          </p:nvSpPr>
          <p:spPr bwMode="auto">
            <a:xfrm rot="10800000" flipH="1">
              <a:off x="7790152" y="0"/>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5" name="Freeform 85"/>
            <p:cNvSpPr>
              <a:spLocks/>
            </p:cNvSpPr>
            <p:nvPr userDrawn="1"/>
          </p:nvSpPr>
          <p:spPr bwMode="auto">
            <a:xfrm rot="10800000" flipH="1">
              <a:off x="8353923" y="0"/>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6" name="Freeform 86"/>
            <p:cNvSpPr>
              <a:spLocks/>
            </p:cNvSpPr>
            <p:nvPr/>
          </p:nvSpPr>
          <p:spPr bwMode="auto">
            <a:xfrm rot="10800000" flipH="1">
              <a:off x="9486347" y="0"/>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7" name="Freeform 87"/>
            <p:cNvSpPr>
              <a:spLocks/>
            </p:cNvSpPr>
            <p:nvPr/>
          </p:nvSpPr>
          <p:spPr bwMode="auto">
            <a:xfrm rot="10800000" flipH="1">
              <a:off x="10050119" y="0"/>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8" name="Freeform 88"/>
            <p:cNvSpPr>
              <a:spLocks/>
            </p:cNvSpPr>
            <p:nvPr/>
          </p:nvSpPr>
          <p:spPr bwMode="auto">
            <a:xfrm rot="10800000" flipH="1">
              <a:off x="10616331" y="0"/>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9" name="Freeform 89"/>
            <p:cNvSpPr>
              <a:spLocks/>
            </p:cNvSpPr>
            <p:nvPr/>
          </p:nvSpPr>
          <p:spPr bwMode="auto">
            <a:xfrm rot="10800000" flipH="1">
              <a:off x="11182543" y="0"/>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0" name="Freeform 90"/>
            <p:cNvSpPr>
              <a:spLocks/>
            </p:cNvSpPr>
            <p:nvPr/>
          </p:nvSpPr>
          <p:spPr bwMode="auto">
            <a:xfrm rot="10800000" flipH="1">
              <a:off x="11746313" y="0"/>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grpSp>
      <p:grpSp>
        <p:nvGrpSpPr>
          <p:cNvPr id="6" name="Group 5"/>
          <p:cNvGrpSpPr/>
          <p:nvPr userDrawn="1"/>
        </p:nvGrpSpPr>
        <p:grpSpPr>
          <a:xfrm rot="16200000">
            <a:off x="884708" y="-1935645"/>
            <a:ext cx="5088585" cy="6858000"/>
            <a:chOff x="7790152" y="0"/>
            <a:chExt cx="5088585" cy="6858000"/>
          </a:xfrm>
        </p:grpSpPr>
        <p:sp>
          <p:nvSpPr>
            <p:cNvPr id="9" name="Freeform 27"/>
            <p:cNvSpPr>
              <a:spLocks/>
            </p:cNvSpPr>
            <p:nvPr userDrawn="1"/>
          </p:nvSpPr>
          <p:spPr bwMode="auto">
            <a:xfrm rot="10800000" flipH="1">
              <a:off x="8353923" y="5879331"/>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 name="Freeform 28"/>
            <p:cNvSpPr>
              <a:spLocks/>
            </p:cNvSpPr>
            <p:nvPr userDrawn="1"/>
          </p:nvSpPr>
          <p:spPr bwMode="auto">
            <a:xfrm rot="10800000" flipH="1">
              <a:off x="8920135" y="5879331"/>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 name="Freeform 29"/>
            <p:cNvSpPr>
              <a:spLocks/>
            </p:cNvSpPr>
            <p:nvPr/>
          </p:nvSpPr>
          <p:spPr bwMode="auto">
            <a:xfrm rot="10800000" flipH="1">
              <a:off x="9486347" y="5879331"/>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 name="Freeform 30"/>
            <p:cNvSpPr>
              <a:spLocks/>
            </p:cNvSpPr>
            <p:nvPr/>
          </p:nvSpPr>
          <p:spPr bwMode="auto">
            <a:xfrm rot="10800000" flipH="1">
              <a:off x="10050119" y="5879331"/>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 name="Freeform 31"/>
            <p:cNvSpPr>
              <a:spLocks/>
            </p:cNvSpPr>
            <p:nvPr/>
          </p:nvSpPr>
          <p:spPr bwMode="auto">
            <a:xfrm rot="10800000" flipH="1">
              <a:off x="10616331" y="5879331"/>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 name="Freeform 32"/>
            <p:cNvSpPr>
              <a:spLocks/>
            </p:cNvSpPr>
            <p:nvPr/>
          </p:nvSpPr>
          <p:spPr bwMode="auto">
            <a:xfrm rot="10800000" flipH="1">
              <a:off x="11746313" y="5879331"/>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 name="Freeform 36"/>
            <p:cNvSpPr>
              <a:spLocks/>
            </p:cNvSpPr>
            <p:nvPr userDrawn="1"/>
          </p:nvSpPr>
          <p:spPr bwMode="auto">
            <a:xfrm rot="10800000" flipH="1">
              <a:off x="7790152" y="490066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6" name="Freeform 37"/>
            <p:cNvSpPr>
              <a:spLocks/>
            </p:cNvSpPr>
            <p:nvPr userDrawn="1"/>
          </p:nvSpPr>
          <p:spPr bwMode="auto">
            <a:xfrm rot="10800000" flipH="1">
              <a:off x="8353923" y="489822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 name="Freeform 38"/>
            <p:cNvSpPr>
              <a:spLocks/>
            </p:cNvSpPr>
            <p:nvPr userDrawn="1"/>
          </p:nvSpPr>
          <p:spPr bwMode="auto">
            <a:xfrm rot="10800000" flipH="1">
              <a:off x="8920135" y="49006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 name="Freeform 39"/>
            <p:cNvSpPr>
              <a:spLocks/>
            </p:cNvSpPr>
            <p:nvPr/>
          </p:nvSpPr>
          <p:spPr bwMode="auto">
            <a:xfrm rot="10800000" flipH="1">
              <a:off x="10050119" y="4898222"/>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 name="Freeform 40"/>
            <p:cNvSpPr>
              <a:spLocks/>
            </p:cNvSpPr>
            <p:nvPr/>
          </p:nvSpPr>
          <p:spPr bwMode="auto">
            <a:xfrm rot="10800000" flipH="1">
              <a:off x="10616331" y="4900662"/>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 name="Freeform 41"/>
            <p:cNvSpPr>
              <a:spLocks/>
            </p:cNvSpPr>
            <p:nvPr/>
          </p:nvSpPr>
          <p:spPr bwMode="auto">
            <a:xfrm rot="10800000" flipH="1">
              <a:off x="11182543" y="489822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1" name="Freeform 42"/>
            <p:cNvSpPr>
              <a:spLocks/>
            </p:cNvSpPr>
            <p:nvPr/>
          </p:nvSpPr>
          <p:spPr bwMode="auto">
            <a:xfrm rot="10800000" flipH="1">
              <a:off x="11746313" y="490066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2" name="Freeform 46"/>
            <p:cNvSpPr>
              <a:spLocks/>
            </p:cNvSpPr>
            <p:nvPr userDrawn="1"/>
          </p:nvSpPr>
          <p:spPr bwMode="auto">
            <a:xfrm rot="10800000" flipH="1">
              <a:off x="7790152" y="3921995"/>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3" name="Freeform 47"/>
            <p:cNvSpPr>
              <a:spLocks/>
            </p:cNvSpPr>
            <p:nvPr userDrawn="1"/>
          </p:nvSpPr>
          <p:spPr bwMode="auto">
            <a:xfrm rot="10800000" flipH="1">
              <a:off x="8920135" y="3921995"/>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4" name="Freeform 48"/>
            <p:cNvSpPr>
              <a:spLocks/>
            </p:cNvSpPr>
            <p:nvPr/>
          </p:nvSpPr>
          <p:spPr bwMode="auto">
            <a:xfrm rot="10800000" flipH="1">
              <a:off x="9486347" y="3921995"/>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5" name="Freeform 49"/>
            <p:cNvSpPr>
              <a:spLocks/>
            </p:cNvSpPr>
            <p:nvPr/>
          </p:nvSpPr>
          <p:spPr bwMode="auto">
            <a:xfrm rot="10800000" flipH="1">
              <a:off x="10050119" y="3921995"/>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6" name="Freeform 50"/>
            <p:cNvSpPr>
              <a:spLocks/>
            </p:cNvSpPr>
            <p:nvPr/>
          </p:nvSpPr>
          <p:spPr bwMode="auto">
            <a:xfrm rot="10800000" flipH="1">
              <a:off x="10616331" y="3921995"/>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7" name="Freeform 51"/>
            <p:cNvSpPr>
              <a:spLocks/>
            </p:cNvSpPr>
            <p:nvPr/>
          </p:nvSpPr>
          <p:spPr bwMode="auto">
            <a:xfrm rot="10800000" flipH="1">
              <a:off x="11182543" y="3921995"/>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8" name="Freeform 56"/>
            <p:cNvSpPr>
              <a:spLocks/>
            </p:cNvSpPr>
            <p:nvPr userDrawn="1"/>
          </p:nvSpPr>
          <p:spPr bwMode="auto">
            <a:xfrm rot="10800000" flipH="1">
              <a:off x="7790152" y="2940886"/>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9" name="Freeform 57"/>
            <p:cNvSpPr>
              <a:spLocks/>
            </p:cNvSpPr>
            <p:nvPr userDrawn="1"/>
          </p:nvSpPr>
          <p:spPr bwMode="auto">
            <a:xfrm rot="10800000" flipH="1">
              <a:off x="8353923" y="2940886"/>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0" name="Freeform 58"/>
            <p:cNvSpPr>
              <a:spLocks/>
            </p:cNvSpPr>
            <p:nvPr userDrawn="1"/>
          </p:nvSpPr>
          <p:spPr bwMode="auto">
            <a:xfrm rot="10800000" flipH="1">
              <a:off x="8920135" y="2940886"/>
              <a:ext cx="1129983" cy="981109"/>
            </a:xfrm>
            <a:custGeom>
              <a:avLst/>
              <a:gdLst>
                <a:gd name="T0" fmla="*/ 463 w 463"/>
                <a:gd name="T1" fmla="*/ 0 h 402"/>
                <a:gd name="T2" fmla="*/ 232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2" y="402"/>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1" name="Freeform 59"/>
            <p:cNvSpPr>
              <a:spLocks/>
            </p:cNvSpPr>
            <p:nvPr/>
          </p:nvSpPr>
          <p:spPr bwMode="auto">
            <a:xfrm rot="10800000" flipH="1">
              <a:off x="9486347" y="2940886"/>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tx2">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2" name="Freeform 60"/>
            <p:cNvSpPr>
              <a:spLocks/>
            </p:cNvSpPr>
            <p:nvPr/>
          </p:nvSpPr>
          <p:spPr bwMode="auto">
            <a:xfrm rot="10800000" flipH="1">
              <a:off x="10050119" y="2940886"/>
              <a:ext cx="1132424" cy="981109"/>
            </a:xfrm>
            <a:custGeom>
              <a:avLst/>
              <a:gdLst>
                <a:gd name="T0" fmla="*/ 464 w 464"/>
                <a:gd name="T1" fmla="*/ 0 h 402"/>
                <a:gd name="T2" fmla="*/ 232 w 464"/>
                <a:gd name="T3" fmla="*/ 402 h 402"/>
                <a:gd name="T4" fmla="*/ 0 w 464"/>
                <a:gd name="T5" fmla="*/ 0 h 402"/>
                <a:gd name="T6" fmla="*/ 464 w 464"/>
                <a:gd name="T7" fmla="*/ 0 h 402"/>
              </a:gdLst>
              <a:ahLst/>
              <a:cxnLst>
                <a:cxn ang="0">
                  <a:pos x="T0" y="T1"/>
                </a:cxn>
                <a:cxn ang="0">
                  <a:pos x="T2" y="T3"/>
                </a:cxn>
                <a:cxn ang="0">
                  <a:pos x="T4" y="T5"/>
                </a:cxn>
                <a:cxn ang="0">
                  <a:pos x="T6" y="T7"/>
                </a:cxn>
              </a:cxnLst>
              <a:rect l="0" t="0" r="r" b="b"/>
              <a:pathLst>
                <a:path w="464" h="402">
                  <a:moveTo>
                    <a:pt x="464" y="0"/>
                  </a:moveTo>
                  <a:lnTo>
                    <a:pt x="232" y="402"/>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3" name="Freeform 61"/>
            <p:cNvSpPr>
              <a:spLocks/>
            </p:cNvSpPr>
            <p:nvPr/>
          </p:nvSpPr>
          <p:spPr bwMode="auto">
            <a:xfrm rot="10800000" flipH="1">
              <a:off x="11182543" y="2940886"/>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4" name="Freeform 62"/>
            <p:cNvSpPr>
              <a:spLocks/>
            </p:cNvSpPr>
            <p:nvPr/>
          </p:nvSpPr>
          <p:spPr bwMode="auto">
            <a:xfrm rot="10800000" flipH="1">
              <a:off x="11746313" y="2940886"/>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5" name="Freeform 65"/>
            <p:cNvSpPr>
              <a:spLocks/>
            </p:cNvSpPr>
            <p:nvPr userDrawn="1"/>
          </p:nvSpPr>
          <p:spPr bwMode="auto">
            <a:xfrm rot="10800000" flipH="1">
              <a:off x="8353923" y="1957336"/>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6" name="Freeform 66"/>
            <p:cNvSpPr>
              <a:spLocks/>
            </p:cNvSpPr>
            <p:nvPr/>
          </p:nvSpPr>
          <p:spPr bwMode="auto">
            <a:xfrm rot="10800000" flipH="1">
              <a:off x="9486347" y="1957336"/>
              <a:ext cx="1129983" cy="983550"/>
            </a:xfrm>
            <a:custGeom>
              <a:avLst/>
              <a:gdLst>
                <a:gd name="T0" fmla="*/ 463 w 463"/>
                <a:gd name="T1" fmla="*/ 0 h 403"/>
                <a:gd name="T2" fmla="*/ 231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1" y="403"/>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7" name="Freeform 67"/>
            <p:cNvSpPr>
              <a:spLocks/>
            </p:cNvSpPr>
            <p:nvPr/>
          </p:nvSpPr>
          <p:spPr bwMode="auto">
            <a:xfrm rot="10800000" flipH="1">
              <a:off x="10050119" y="1957336"/>
              <a:ext cx="1132424" cy="983550"/>
            </a:xfrm>
            <a:custGeom>
              <a:avLst/>
              <a:gdLst>
                <a:gd name="T0" fmla="*/ 0 w 464"/>
                <a:gd name="T1" fmla="*/ 403 h 403"/>
                <a:gd name="T2" fmla="*/ 232 w 464"/>
                <a:gd name="T3" fmla="*/ 0 h 403"/>
                <a:gd name="T4" fmla="*/ 464 w 464"/>
                <a:gd name="T5" fmla="*/ 403 h 403"/>
                <a:gd name="T6" fmla="*/ 0 w 464"/>
                <a:gd name="T7" fmla="*/ 403 h 403"/>
              </a:gdLst>
              <a:ahLst/>
              <a:cxnLst>
                <a:cxn ang="0">
                  <a:pos x="T0" y="T1"/>
                </a:cxn>
                <a:cxn ang="0">
                  <a:pos x="T2" y="T3"/>
                </a:cxn>
                <a:cxn ang="0">
                  <a:pos x="T4" y="T5"/>
                </a:cxn>
                <a:cxn ang="0">
                  <a:pos x="T6" y="T7"/>
                </a:cxn>
              </a:cxnLst>
              <a:rect l="0" t="0" r="r" b="b"/>
              <a:pathLst>
                <a:path w="464" h="403">
                  <a:moveTo>
                    <a:pt x="0" y="403"/>
                  </a:moveTo>
                  <a:lnTo>
                    <a:pt x="232" y="0"/>
                  </a:lnTo>
                  <a:lnTo>
                    <a:pt x="464" y="403"/>
                  </a:lnTo>
                  <a:lnTo>
                    <a:pt x="0" y="403"/>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8" name="Freeform 68"/>
            <p:cNvSpPr>
              <a:spLocks/>
            </p:cNvSpPr>
            <p:nvPr/>
          </p:nvSpPr>
          <p:spPr bwMode="auto">
            <a:xfrm rot="10800000" flipH="1">
              <a:off x="10616331" y="1957336"/>
              <a:ext cx="1129983" cy="983550"/>
            </a:xfrm>
            <a:custGeom>
              <a:avLst/>
              <a:gdLst>
                <a:gd name="T0" fmla="*/ 463 w 463"/>
                <a:gd name="T1" fmla="*/ 0 h 403"/>
                <a:gd name="T2" fmla="*/ 232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2" y="403"/>
                  </a:lnTo>
                  <a:lnTo>
                    <a:pt x="0" y="0"/>
                  </a:lnTo>
                  <a:lnTo>
                    <a:pt x="463" y="0"/>
                  </a:lnTo>
                  <a:close/>
                </a:path>
              </a:pathLst>
            </a:custGeom>
            <a:solidFill>
              <a:schemeClr val="tx2">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9" name="Freeform 69"/>
            <p:cNvSpPr>
              <a:spLocks/>
            </p:cNvSpPr>
            <p:nvPr/>
          </p:nvSpPr>
          <p:spPr bwMode="auto">
            <a:xfrm rot="10800000" flipH="1">
              <a:off x="11182543" y="1957336"/>
              <a:ext cx="1129983" cy="983550"/>
            </a:xfrm>
            <a:custGeom>
              <a:avLst/>
              <a:gdLst>
                <a:gd name="T0" fmla="*/ 0 w 463"/>
                <a:gd name="T1" fmla="*/ 403 h 403"/>
                <a:gd name="T2" fmla="*/ 231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1" y="0"/>
                  </a:lnTo>
                  <a:lnTo>
                    <a:pt x="463" y="403"/>
                  </a:lnTo>
                  <a:lnTo>
                    <a:pt x="0" y="403"/>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0" name="Freeform 70"/>
            <p:cNvSpPr>
              <a:spLocks/>
            </p:cNvSpPr>
            <p:nvPr/>
          </p:nvSpPr>
          <p:spPr bwMode="auto">
            <a:xfrm rot="10800000" flipH="1">
              <a:off x="11746313" y="1957336"/>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1" name="Freeform 74"/>
            <p:cNvSpPr>
              <a:spLocks/>
            </p:cNvSpPr>
            <p:nvPr userDrawn="1"/>
          </p:nvSpPr>
          <p:spPr bwMode="auto">
            <a:xfrm rot="10800000" flipH="1">
              <a:off x="7790152" y="978669"/>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2" name="Freeform 75"/>
            <p:cNvSpPr>
              <a:spLocks/>
            </p:cNvSpPr>
            <p:nvPr userDrawn="1"/>
          </p:nvSpPr>
          <p:spPr bwMode="auto">
            <a:xfrm rot="10800000" flipH="1">
              <a:off x="8353923" y="978669"/>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3" name="Freeform 76"/>
            <p:cNvSpPr>
              <a:spLocks/>
            </p:cNvSpPr>
            <p:nvPr userDrawn="1"/>
          </p:nvSpPr>
          <p:spPr bwMode="auto">
            <a:xfrm rot="10800000" flipH="1">
              <a:off x="8920135" y="978669"/>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4" name="Freeform 77"/>
            <p:cNvSpPr>
              <a:spLocks/>
            </p:cNvSpPr>
            <p:nvPr/>
          </p:nvSpPr>
          <p:spPr bwMode="auto">
            <a:xfrm rot="10800000" flipH="1">
              <a:off x="9486347" y="978669"/>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6" name="Freeform 78"/>
            <p:cNvSpPr>
              <a:spLocks/>
            </p:cNvSpPr>
            <p:nvPr/>
          </p:nvSpPr>
          <p:spPr bwMode="auto">
            <a:xfrm rot="10800000" flipH="1">
              <a:off x="10616331" y="978669"/>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7" name="Freeform 79"/>
            <p:cNvSpPr>
              <a:spLocks/>
            </p:cNvSpPr>
            <p:nvPr/>
          </p:nvSpPr>
          <p:spPr bwMode="auto">
            <a:xfrm rot="10800000" flipH="1">
              <a:off x="11182543" y="978669"/>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8" name="Freeform 84"/>
            <p:cNvSpPr>
              <a:spLocks/>
            </p:cNvSpPr>
            <p:nvPr userDrawn="1"/>
          </p:nvSpPr>
          <p:spPr bwMode="auto">
            <a:xfrm rot="10800000" flipH="1">
              <a:off x="7790152" y="0"/>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9" name="Freeform 85"/>
            <p:cNvSpPr>
              <a:spLocks/>
            </p:cNvSpPr>
            <p:nvPr userDrawn="1"/>
          </p:nvSpPr>
          <p:spPr bwMode="auto">
            <a:xfrm rot="10800000" flipH="1">
              <a:off x="8353923" y="0"/>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0" name="Freeform 86"/>
            <p:cNvSpPr>
              <a:spLocks/>
            </p:cNvSpPr>
            <p:nvPr/>
          </p:nvSpPr>
          <p:spPr bwMode="auto">
            <a:xfrm rot="10800000" flipH="1">
              <a:off x="9486347" y="0"/>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1" name="Freeform 87"/>
            <p:cNvSpPr>
              <a:spLocks/>
            </p:cNvSpPr>
            <p:nvPr/>
          </p:nvSpPr>
          <p:spPr bwMode="auto">
            <a:xfrm rot="10800000" flipH="1">
              <a:off x="10050119" y="0"/>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2" name="Freeform 88"/>
            <p:cNvSpPr>
              <a:spLocks/>
            </p:cNvSpPr>
            <p:nvPr/>
          </p:nvSpPr>
          <p:spPr bwMode="auto">
            <a:xfrm rot="10800000" flipH="1">
              <a:off x="10616331" y="0"/>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3" name="Freeform 89"/>
            <p:cNvSpPr>
              <a:spLocks/>
            </p:cNvSpPr>
            <p:nvPr/>
          </p:nvSpPr>
          <p:spPr bwMode="auto">
            <a:xfrm rot="10800000" flipH="1">
              <a:off x="11182543" y="0"/>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4" name="Freeform 90"/>
            <p:cNvSpPr>
              <a:spLocks/>
            </p:cNvSpPr>
            <p:nvPr/>
          </p:nvSpPr>
          <p:spPr bwMode="auto">
            <a:xfrm rot="10800000" flipH="1">
              <a:off x="11746313" y="0"/>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grpSp>
      <p:sp>
        <p:nvSpPr>
          <p:cNvPr id="7" name="Pentagon 6"/>
          <p:cNvSpPr/>
          <p:nvPr userDrawn="1"/>
        </p:nvSpPr>
        <p:spPr>
          <a:xfrm rot="10800000">
            <a:off x="11464428" y="510908"/>
            <a:ext cx="727571" cy="443430"/>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Slide Number Placeholder 4"/>
          <p:cNvSpPr>
            <a:spLocks noGrp="1"/>
          </p:cNvSpPr>
          <p:nvPr>
            <p:ph type="sldNum" sz="quarter" idx="12"/>
          </p:nvPr>
        </p:nvSpPr>
        <p:spPr>
          <a:xfrm>
            <a:off x="11393719" y="545146"/>
            <a:ext cx="648000" cy="365125"/>
          </a:xfrm>
          <a:prstGeom prst="rect">
            <a:avLst/>
          </a:prstGeom>
        </p:spPr>
        <p:txBody>
          <a:bodyPr/>
          <a:lstStyle>
            <a:lvl1pPr algn="r">
              <a:defRPr sz="1800" b="1">
                <a:solidFill>
                  <a:schemeClr val="bg1"/>
                </a:solidFill>
              </a:defRPr>
            </a:lvl1pPr>
          </a:lstStyle>
          <a:p>
            <a:fld id="{06BF0A5B-CA18-47D2-801E-5D97420A52F4}" type="slidenum">
              <a:rPr lang="id-ID" smtClean="0"/>
              <a:pPr/>
              <a:t>‹#›</a:t>
            </a:fld>
            <a:endParaRPr lang="id-ID" dirty="0"/>
          </a:p>
        </p:txBody>
      </p:sp>
      <p:sp>
        <p:nvSpPr>
          <p:cNvPr id="5" name="Picture Placeholder 5"/>
          <p:cNvSpPr>
            <a:spLocks noGrp="1"/>
          </p:cNvSpPr>
          <p:nvPr>
            <p:ph type="pic" sz="quarter" idx="13"/>
          </p:nvPr>
        </p:nvSpPr>
        <p:spPr>
          <a:xfrm>
            <a:off x="900000" y="1769800"/>
            <a:ext cx="10384511" cy="2838450"/>
          </a:xfrm>
        </p:spPr>
        <p:txBody>
          <a:bodyPr/>
          <a:lstStyle/>
          <a:p>
            <a:endParaRPr lang="id-ID" dirty="0"/>
          </a:p>
        </p:txBody>
      </p:sp>
    </p:spTree>
    <p:extLst>
      <p:ext uri="{BB962C8B-B14F-4D97-AF65-F5344CB8AC3E}">
        <p14:creationId xmlns:p14="http://schemas.microsoft.com/office/powerpoint/2010/main" val="3391351739"/>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2_Custom Layout">
    <p:spTree>
      <p:nvGrpSpPr>
        <p:cNvPr id="1" name=""/>
        <p:cNvGrpSpPr/>
        <p:nvPr/>
      </p:nvGrpSpPr>
      <p:grpSpPr>
        <a:xfrm>
          <a:off x="0" y="0"/>
          <a:ext cx="0" cy="0"/>
          <a:chOff x="0" y="0"/>
          <a:chExt cx="0" cy="0"/>
        </a:xfrm>
      </p:grpSpPr>
      <p:sp>
        <p:nvSpPr>
          <p:cNvPr id="7" name="Pentagon 6"/>
          <p:cNvSpPr/>
          <p:nvPr userDrawn="1"/>
        </p:nvSpPr>
        <p:spPr>
          <a:xfrm rot="10800000">
            <a:off x="11464428" y="510908"/>
            <a:ext cx="727571" cy="44343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Slide Number Placeholder 4"/>
          <p:cNvSpPr>
            <a:spLocks noGrp="1"/>
          </p:cNvSpPr>
          <p:nvPr>
            <p:ph type="sldNum" sz="quarter" idx="12"/>
          </p:nvPr>
        </p:nvSpPr>
        <p:spPr>
          <a:xfrm>
            <a:off x="11393719" y="545146"/>
            <a:ext cx="648000" cy="365125"/>
          </a:xfrm>
          <a:prstGeom prst="rect">
            <a:avLst/>
          </a:prstGeom>
        </p:spPr>
        <p:txBody>
          <a:bodyPr/>
          <a:lstStyle>
            <a:lvl1pPr algn="r">
              <a:defRPr sz="1800" b="1">
                <a:solidFill>
                  <a:schemeClr val="bg1"/>
                </a:solidFill>
              </a:defRPr>
            </a:lvl1pPr>
          </a:lstStyle>
          <a:p>
            <a:fld id="{06BF0A5B-CA18-47D2-801E-5D97420A52F4}" type="slidenum">
              <a:rPr lang="id-ID" smtClean="0"/>
              <a:pPr/>
              <a:t>‹#›</a:t>
            </a:fld>
            <a:endParaRPr lang="id-ID" dirty="0"/>
          </a:p>
        </p:txBody>
      </p:sp>
      <p:grpSp>
        <p:nvGrpSpPr>
          <p:cNvPr id="12" name="Group 11"/>
          <p:cNvGrpSpPr/>
          <p:nvPr userDrawn="1"/>
        </p:nvGrpSpPr>
        <p:grpSpPr>
          <a:xfrm rot="5400000">
            <a:off x="-504746" y="-31317"/>
            <a:ext cx="1519706" cy="1582341"/>
            <a:chOff x="8349573" y="-1673337"/>
            <a:chExt cx="6162676" cy="6416675"/>
          </a:xfrm>
          <a:solidFill>
            <a:schemeClr val="bg2">
              <a:alpha val="15000"/>
            </a:schemeClr>
          </a:solidFill>
        </p:grpSpPr>
        <p:sp>
          <p:nvSpPr>
            <p:cNvPr id="13" name="Freeform 319"/>
            <p:cNvSpPr>
              <a:spLocks noEditPoints="1"/>
            </p:cNvSpPr>
            <p:nvPr/>
          </p:nvSpPr>
          <p:spPr bwMode="auto">
            <a:xfrm>
              <a:off x="8349573" y="-1673337"/>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4 h 1368"/>
                <a:gd name="T10" fmla="*/ 1536 w 1576"/>
                <a:gd name="T11" fmla="*/ 1344 h 1368"/>
                <a:gd name="T12" fmla="*/ 788 w 1576"/>
                <a:gd name="T13" fmla="*/ 47 h 1368"/>
                <a:gd name="T14" fmla="*/ 40 w 1576"/>
                <a:gd name="T15" fmla="*/ 134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4"/>
                  </a:moveTo>
                  <a:lnTo>
                    <a:pt x="1536" y="1344"/>
                  </a:lnTo>
                  <a:lnTo>
                    <a:pt x="788" y="47"/>
                  </a:lnTo>
                  <a:lnTo>
                    <a:pt x="40" y="1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 name="Freeform 320"/>
            <p:cNvSpPr>
              <a:spLocks noEditPoints="1"/>
            </p:cNvSpPr>
            <p:nvPr/>
          </p:nvSpPr>
          <p:spPr bwMode="auto">
            <a:xfrm>
              <a:off x="9570361" y="-1655875"/>
              <a:ext cx="2503488" cy="2171700"/>
            </a:xfrm>
            <a:custGeom>
              <a:avLst/>
              <a:gdLst>
                <a:gd name="T0" fmla="*/ 788 w 1577"/>
                <a:gd name="T1" fmla="*/ 1368 h 1368"/>
                <a:gd name="T2" fmla="*/ 0 w 1577"/>
                <a:gd name="T3" fmla="*/ 0 h 1368"/>
                <a:gd name="T4" fmla="*/ 1577 w 1577"/>
                <a:gd name="T5" fmla="*/ 0 h 1368"/>
                <a:gd name="T6" fmla="*/ 788 w 1577"/>
                <a:gd name="T7" fmla="*/ 1368 h 1368"/>
                <a:gd name="T8" fmla="*/ 41 w 1577"/>
                <a:gd name="T9" fmla="*/ 24 h 1368"/>
                <a:gd name="T10" fmla="*/ 788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8" y="1368"/>
                  </a:moveTo>
                  <a:lnTo>
                    <a:pt x="0" y="0"/>
                  </a:lnTo>
                  <a:lnTo>
                    <a:pt x="1577" y="0"/>
                  </a:lnTo>
                  <a:lnTo>
                    <a:pt x="788" y="1368"/>
                  </a:lnTo>
                  <a:close/>
                  <a:moveTo>
                    <a:pt x="41" y="24"/>
                  </a:moveTo>
                  <a:lnTo>
                    <a:pt x="788"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1" name="Freeform 321"/>
            <p:cNvSpPr>
              <a:spLocks noEditPoints="1"/>
            </p:cNvSpPr>
            <p:nvPr/>
          </p:nvSpPr>
          <p:spPr bwMode="auto">
            <a:xfrm>
              <a:off x="10787973" y="-1673337"/>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4 h 1368"/>
                <a:gd name="T10" fmla="*/ 1536 w 1576"/>
                <a:gd name="T11" fmla="*/ 1344 h 1368"/>
                <a:gd name="T12" fmla="*/ 788 w 1576"/>
                <a:gd name="T13" fmla="*/ 47 h 1368"/>
                <a:gd name="T14" fmla="*/ 40 w 1576"/>
                <a:gd name="T15" fmla="*/ 134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4"/>
                  </a:moveTo>
                  <a:lnTo>
                    <a:pt x="1536" y="1344"/>
                  </a:lnTo>
                  <a:lnTo>
                    <a:pt x="788" y="47"/>
                  </a:lnTo>
                  <a:lnTo>
                    <a:pt x="40" y="1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2" name="Freeform 322"/>
            <p:cNvSpPr>
              <a:spLocks noEditPoints="1"/>
            </p:cNvSpPr>
            <p:nvPr/>
          </p:nvSpPr>
          <p:spPr bwMode="auto">
            <a:xfrm>
              <a:off x="12008761" y="-1655875"/>
              <a:ext cx="2503488" cy="2171700"/>
            </a:xfrm>
            <a:custGeom>
              <a:avLst/>
              <a:gdLst>
                <a:gd name="T0" fmla="*/ 789 w 1577"/>
                <a:gd name="T1" fmla="*/ 1368 h 1368"/>
                <a:gd name="T2" fmla="*/ 0 w 1577"/>
                <a:gd name="T3" fmla="*/ 0 h 1368"/>
                <a:gd name="T4" fmla="*/ 1577 w 1577"/>
                <a:gd name="T5" fmla="*/ 0 h 1368"/>
                <a:gd name="T6" fmla="*/ 789 w 1577"/>
                <a:gd name="T7" fmla="*/ 1368 h 1368"/>
                <a:gd name="T8" fmla="*/ 41 w 1577"/>
                <a:gd name="T9" fmla="*/ 24 h 1368"/>
                <a:gd name="T10" fmla="*/ 789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9" y="1368"/>
                  </a:moveTo>
                  <a:lnTo>
                    <a:pt x="0" y="0"/>
                  </a:lnTo>
                  <a:lnTo>
                    <a:pt x="1577" y="0"/>
                  </a:lnTo>
                  <a:lnTo>
                    <a:pt x="789" y="1368"/>
                  </a:lnTo>
                  <a:close/>
                  <a:moveTo>
                    <a:pt x="41" y="24"/>
                  </a:moveTo>
                  <a:lnTo>
                    <a:pt x="789"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3" name="Freeform 323"/>
            <p:cNvSpPr>
              <a:spLocks noEditPoints="1"/>
            </p:cNvSpPr>
            <p:nvPr/>
          </p:nvSpPr>
          <p:spPr bwMode="auto">
            <a:xfrm>
              <a:off x="8349573" y="460263"/>
              <a:ext cx="2501900" cy="2168525"/>
            </a:xfrm>
            <a:custGeom>
              <a:avLst/>
              <a:gdLst>
                <a:gd name="T0" fmla="*/ 788 w 1576"/>
                <a:gd name="T1" fmla="*/ 1366 h 1366"/>
                <a:gd name="T2" fmla="*/ 0 w 1576"/>
                <a:gd name="T3" fmla="*/ 0 h 1366"/>
                <a:gd name="T4" fmla="*/ 1576 w 1576"/>
                <a:gd name="T5" fmla="*/ 0 h 1366"/>
                <a:gd name="T6" fmla="*/ 788 w 1576"/>
                <a:gd name="T7" fmla="*/ 1366 h 1366"/>
                <a:gd name="T8" fmla="*/ 40 w 1576"/>
                <a:gd name="T9" fmla="*/ 24 h 1366"/>
                <a:gd name="T10" fmla="*/ 788 w 1576"/>
                <a:gd name="T11" fmla="*/ 1318 h 1366"/>
                <a:gd name="T12" fmla="*/ 1536 w 1576"/>
                <a:gd name="T13" fmla="*/ 24 h 1366"/>
                <a:gd name="T14" fmla="*/ 40 w 1576"/>
                <a:gd name="T15" fmla="*/ 24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6">
                  <a:moveTo>
                    <a:pt x="788" y="1366"/>
                  </a:moveTo>
                  <a:lnTo>
                    <a:pt x="0" y="0"/>
                  </a:lnTo>
                  <a:lnTo>
                    <a:pt x="1576" y="0"/>
                  </a:lnTo>
                  <a:lnTo>
                    <a:pt x="788" y="1366"/>
                  </a:lnTo>
                  <a:close/>
                  <a:moveTo>
                    <a:pt x="40" y="24"/>
                  </a:moveTo>
                  <a:lnTo>
                    <a:pt x="788" y="1318"/>
                  </a:lnTo>
                  <a:lnTo>
                    <a:pt x="1536" y="24"/>
                  </a:lnTo>
                  <a:lnTo>
                    <a:pt x="40"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4" name="Freeform 324"/>
            <p:cNvSpPr>
              <a:spLocks noEditPoints="1"/>
            </p:cNvSpPr>
            <p:nvPr/>
          </p:nvSpPr>
          <p:spPr bwMode="auto">
            <a:xfrm>
              <a:off x="9570361" y="441213"/>
              <a:ext cx="2503488" cy="2168525"/>
            </a:xfrm>
            <a:custGeom>
              <a:avLst/>
              <a:gdLst>
                <a:gd name="T0" fmla="*/ 1577 w 1577"/>
                <a:gd name="T1" fmla="*/ 1366 h 1366"/>
                <a:gd name="T2" fmla="*/ 0 w 1577"/>
                <a:gd name="T3" fmla="*/ 1366 h 1366"/>
                <a:gd name="T4" fmla="*/ 788 w 1577"/>
                <a:gd name="T5" fmla="*/ 0 h 1366"/>
                <a:gd name="T6" fmla="*/ 1577 w 1577"/>
                <a:gd name="T7" fmla="*/ 1366 h 1366"/>
                <a:gd name="T8" fmla="*/ 41 w 1577"/>
                <a:gd name="T9" fmla="*/ 1342 h 1366"/>
                <a:gd name="T10" fmla="*/ 1536 w 1577"/>
                <a:gd name="T11" fmla="*/ 1342 h 1366"/>
                <a:gd name="T12" fmla="*/ 788 w 1577"/>
                <a:gd name="T13" fmla="*/ 47 h 1366"/>
                <a:gd name="T14" fmla="*/ 41 w 1577"/>
                <a:gd name="T15" fmla="*/ 1342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6">
                  <a:moveTo>
                    <a:pt x="1577" y="1366"/>
                  </a:moveTo>
                  <a:lnTo>
                    <a:pt x="0" y="1366"/>
                  </a:lnTo>
                  <a:lnTo>
                    <a:pt x="788" y="0"/>
                  </a:lnTo>
                  <a:lnTo>
                    <a:pt x="1577" y="1366"/>
                  </a:lnTo>
                  <a:close/>
                  <a:moveTo>
                    <a:pt x="41" y="1342"/>
                  </a:moveTo>
                  <a:lnTo>
                    <a:pt x="1536" y="1342"/>
                  </a:lnTo>
                  <a:lnTo>
                    <a:pt x="788" y="47"/>
                  </a:lnTo>
                  <a:lnTo>
                    <a:pt x="41" y="13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5" name="Freeform 325"/>
            <p:cNvSpPr>
              <a:spLocks noEditPoints="1"/>
            </p:cNvSpPr>
            <p:nvPr/>
          </p:nvSpPr>
          <p:spPr bwMode="auto">
            <a:xfrm>
              <a:off x="10787973" y="460263"/>
              <a:ext cx="2501900" cy="2168525"/>
            </a:xfrm>
            <a:custGeom>
              <a:avLst/>
              <a:gdLst>
                <a:gd name="T0" fmla="*/ 788 w 1576"/>
                <a:gd name="T1" fmla="*/ 1366 h 1366"/>
                <a:gd name="T2" fmla="*/ 0 w 1576"/>
                <a:gd name="T3" fmla="*/ 0 h 1366"/>
                <a:gd name="T4" fmla="*/ 1576 w 1576"/>
                <a:gd name="T5" fmla="*/ 0 h 1366"/>
                <a:gd name="T6" fmla="*/ 788 w 1576"/>
                <a:gd name="T7" fmla="*/ 1366 h 1366"/>
                <a:gd name="T8" fmla="*/ 40 w 1576"/>
                <a:gd name="T9" fmla="*/ 24 h 1366"/>
                <a:gd name="T10" fmla="*/ 788 w 1576"/>
                <a:gd name="T11" fmla="*/ 1318 h 1366"/>
                <a:gd name="T12" fmla="*/ 1536 w 1576"/>
                <a:gd name="T13" fmla="*/ 24 h 1366"/>
                <a:gd name="T14" fmla="*/ 40 w 1576"/>
                <a:gd name="T15" fmla="*/ 24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6">
                  <a:moveTo>
                    <a:pt x="788" y="1366"/>
                  </a:moveTo>
                  <a:lnTo>
                    <a:pt x="0" y="0"/>
                  </a:lnTo>
                  <a:lnTo>
                    <a:pt x="1576" y="0"/>
                  </a:lnTo>
                  <a:lnTo>
                    <a:pt x="788" y="1366"/>
                  </a:lnTo>
                  <a:close/>
                  <a:moveTo>
                    <a:pt x="40" y="24"/>
                  </a:moveTo>
                  <a:lnTo>
                    <a:pt x="788" y="1318"/>
                  </a:lnTo>
                  <a:lnTo>
                    <a:pt x="1536" y="24"/>
                  </a:lnTo>
                  <a:lnTo>
                    <a:pt x="40"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6" name="Freeform 326"/>
            <p:cNvSpPr>
              <a:spLocks noEditPoints="1"/>
            </p:cNvSpPr>
            <p:nvPr/>
          </p:nvSpPr>
          <p:spPr bwMode="auto">
            <a:xfrm>
              <a:off x="12008761" y="441213"/>
              <a:ext cx="2503488" cy="2168525"/>
            </a:xfrm>
            <a:custGeom>
              <a:avLst/>
              <a:gdLst>
                <a:gd name="T0" fmla="*/ 1577 w 1577"/>
                <a:gd name="T1" fmla="*/ 1366 h 1366"/>
                <a:gd name="T2" fmla="*/ 0 w 1577"/>
                <a:gd name="T3" fmla="*/ 1366 h 1366"/>
                <a:gd name="T4" fmla="*/ 789 w 1577"/>
                <a:gd name="T5" fmla="*/ 0 h 1366"/>
                <a:gd name="T6" fmla="*/ 1577 w 1577"/>
                <a:gd name="T7" fmla="*/ 1366 h 1366"/>
                <a:gd name="T8" fmla="*/ 41 w 1577"/>
                <a:gd name="T9" fmla="*/ 1342 h 1366"/>
                <a:gd name="T10" fmla="*/ 1536 w 1577"/>
                <a:gd name="T11" fmla="*/ 1342 h 1366"/>
                <a:gd name="T12" fmla="*/ 789 w 1577"/>
                <a:gd name="T13" fmla="*/ 47 h 1366"/>
                <a:gd name="T14" fmla="*/ 41 w 1577"/>
                <a:gd name="T15" fmla="*/ 1342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6">
                  <a:moveTo>
                    <a:pt x="1577" y="1366"/>
                  </a:moveTo>
                  <a:lnTo>
                    <a:pt x="0" y="1366"/>
                  </a:lnTo>
                  <a:lnTo>
                    <a:pt x="789" y="0"/>
                  </a:lnTo>
                  <a:lnTo>
                    <a:pt x="1577" y="1366"/>
                  </a:lnTo>
                  <a:close/>
                  <a:moveTo>
                    <a:pt x="41" y="1342"/>
                  </a:moveTo>
                  <a:lnTo>
                    <a:pt x="1536" y="1342"/>
                  </a:lnTo>
                  <a:lnTo>
                    <a:pt x="789" y="47"/>
                  </a:lnTo>
                  <a:lnTo>
                    <a:pt x="41" y="13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7" name="Freeform 327"/>
            <p:cNvSpPr>
              <a:spLocks noEditPoints="1"/>
            </p:cNvSpPr>
            <p:nvPr/>
          </p:nvSpPr>
          <p:spPr bwMode="auto">
            <a:xfrm>
              <a:off x="8349573" y="2552588"/>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5 h 1368"/>
                <a:gd name="T10" fmla="*/ 1536 w 1576"/>
                <a:gd name="T11" fmla="*/ 1345 h 1368"/>
                <a:gd name="T12" fmla="*/ 788 w 1576"/>
                <a:gd name="T13" fmla="*/ 48 h 1368"/>
                <a:gd name="T14" fmla="*/ 40 w 1576"/>
                <a:gd name="T15" fmla="*/ 1345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5"/>
                  </a:moveTo>
                  <a:lnTo>
                    <a:pt x="1536" y="1345"/>
                  </a:lnTo>
                  <a:lnTo>
                    <a:pt x="788" y="48"/>
                  </a:lnTo>
                  <a:lnTo>
                    <a:pt x="40" y="13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8" name="Freeform 328"/>
            <p:cNvSpPr>
              <a:spLocks noEditPoints="1"/>
            </p:cNvSpPr>
            <p:nvPr/>
          </p:nvSpPr>
          <p:spPr bwMode="auto">
            <a:xfrm>
              <a:off x="9570361" y="2571638"/>
              <a:ext cx="2503488" cy="2171700"/>
            </a:xfrm>
            <a:custGeom>
              <a:avLst/>
              <a:gdLst>
                <a:gd name="T0" fmla="*/ 788 w 1577"/>
                <a:gd name="T1" fmla="*/ 1368 h 1368"/>
                <a:gd name="T2" fmla="*/ 0 w 1577"/>
                <a:gd name="T3" fmla="*/ 0 h 1368"/>
                <a:gd name="T4" fmla="*/ 1577 w 1577"/>
                <a:gd name="T5" fmla="*/ 0 h 1368"/>
                <a:gd name="T6" fmla="*/ 788 w 1577"/>
                <a:gd name="T7" fmla="*/ 1368 h 1368"/>
                <a:gd name="T8" fmla="*/ 41 w 1577"/>
                <a:gd name="T9" fmla="*/ 24 h 1368"/>
                <a:gd name="T10" fmla="*/ 788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8" y="1368"/>
                  </a:moveTo>
                  <a:lnTo>
                    <a:pt x="0" y="0"/>
                  </a:lnTo>
                  <a:lnTo>
                    <a:pt x="1577" y="0"/>
                  </a:lnTo>
                  <a:lnTo>
                    <a:pt x="788" y="1368"/>
                  </a:lnTo>
                  <a:close/>
                  <a:moveTo>
                    <a:pt x="41" y="24"/>
                  </a:moveTo>
                  <a:lnTo>
                    <a:pt x="788"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9" name="Freeform 329"/>
            <p:cNvSpPr>
              <a:spLocks noEditPoints="1"/>
            </p:cNvSpPr>
            <p:nvPr/>
          </p:nvSpPr>
          <p:spPr bwMode="auto">
            <a:xfrm>
              <a:off x="10787973" y="2552588"/>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5 h 1368"/>
                <a:gd name="T10" fmla="*/ 1536 w 1576"/>
                <a:gd name="T11" fmla="*/ 1345 h 1368"/>
                <a:gd name="T12" fmla="*/ 788 w 1576"/>
                <a:gd name="T13" fmla="*/ 48 h 1368"/>
                <a:gd name="T14" fmla="*/ 40 w 1576"/>
                <a:gd name="T15" fmla="*/ 1345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5"/>
                  </a:moveTo>
                  <a:lnTo>
                    <a:pt x="1536" y="1345"/>
                  </a:lnTo>
                  <a:lnTo>
                    <a:pt x="788" y="48"/>
                  </a:lnTo>
                  <a:lnTo>
                    <a:pt x="40" y="13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0" name="Freeform 330"/>
            <p:cNvSpPr>
              <a:spLocks noEditPoints="1"/>
            </p:cNvSpPr>
            <p:nvPr/>
          </p:nvSpPr>
          <p:spPr bwMode="auto">
            <a:xfrm>
              <a:off x="12008761" y="2571638"/>
              <a:ext cx="2503488" cy="2171700"/>
            </a:xfrm>
            <a:custGeom>
              <a:avLst/>
              <a:gdLst>
                <a:gd name="T0" fmla="*/ 789 w 1577"/>
                <a:gd name="T1" fmla="*/ 1368 h 1368"/>
                <a:gd name="T2" fmla="*/ 0 w 1577"/>
                <a:gd name="T3" fmla="*/ 0 h 1368"/>
                <a:gd name="T4" fmla="*/ 1577 w 1577"/>
                <a:gd name="T5" fmla="*/ 0 h 1368"/>
                <a:gd name="T6" fmla="*/ 789 w 1577"/>
                <a:gd name="T7" fmla="*/ 1368 h 1368"/>
                <a:gd name="T8" fmla="*/ 41 w 1577"/>
                <a:gd name="T9" fmla="*/ 24 h 1368"/>
                <a:gd name="T10" fmla="*/ 789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9" y="1368"/>
                  </a:moveTo>
                  <a:lnTo>
                    <a:pt x="0" y="0"/>
                  </a:lnTo>
                  <a:lnTo>
                    <a:pt x="1577" y="0"/>
                  </a:lnTo>
                  <a:lnTo>
                    <a:pt x="789" y="1368"/>
                  </a:lnTo>
                  <a:close/>
                  <a:moveTo>
                    <a:pt x="41" y="24"/>
                  </a:moveTo>
                  <a:lnTo>
                    <a:pt x="789"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31" name="Group 30"/>
          <p:cNvGrpSpPr/>
          <p:nvPr userDrawn="1"/>
        </p:nvGrpSpPr>
        <p:grpSpPr>
          <a:xfrm rot="10800000">
            <a:off x="10957866" y="5570341"/>
            <a:ext cx="1519706" cy="1582341"/>
            <a:chOff x="8349573" y="-1673337"/>
            <a:chExt cx="6162676" cy="6416675"/>
          </a:xfrm>
          <a:solidFill>
            <a:schemeClr val="bg2">
              <a:alpha val="15000"/>
            </a:schemeClr>
          </a:solidFill>
        </p:grpSpPr>
        <p:sp>
          <p:nvSpPr>
            <p:cNvPr id="32" name="Freeform 319"/>
            <p:cNvSpPr>
              <a:spLocks noEditPoints="1"/>
            </p:cNvSpPr>
            <p:nvPr/>
          </p:nvSpPr>
          <p:spPr bwMode="auto">
            <a:xfrm>
              <a:off x="8349573" y="-1673337"/>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4 h 1368"/>
                <a:gd name="T10" fmla="*/ 1536 w 1576"/>
                <a:gd name="T11" fmla="*/ 1344 h 1368"/>
                <a:gd name="T12" fmla="*/ 788 w 1576"/>
                <a:gd name="T13" fmla="*/ 47 h 1368"/>
                <a:gd name="T14" fmla="*/ 40 w 1576"/>
                <a:gd name="T15" fmla="*/ 134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4"/>
                  </a:moveTo>
                  <a:lnTo>
                    <a:pt x="1536" y="1344"/>
                  </a:lnTo>
                  <a:lnTo>
                    <a:pt x="788" y="47"/>
                  </a:lnTo>
                  <a:lnTo>
                    <a:pt x="40" y="1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3" name="Freeform 320"/>
            <p:cNvSpPr>
              <a:spLocks noEditPoints="1"/>
            </p:cNvSpPr>
            <p:nvPr/>
          </p:nvSpPr>
          <p:spPr bwMode="auto">
            <a:xfrm>
              <a:off x="9570361" y="-1655875"/>
              <a:ext cx="2503488" cy="2171700"/>
            </a:xfrm>
            <a:custGeom>
              <a:avLst/>
              <a:gdLst>
                <a:gd name="T0" fmla="*/ 788 w 1577"/>
                <a:gd name="T1" fmla="*/ 1368 h 1368"/>
                <a:gd name="T2" fmla="*/ 0 w 1577"/>
                <a:gd name="T3" fmla="*/ 0 h 1368"/>
                <a:gd name="T4" fmla="*/ 1577 w 1577"/>
                <a:gd name="T5" fmla="*/ 0 h 1368"/>
                <a:gd name="T6" fmla="*/ 788 w 1577"/>
                <a:gd name="T7" fmla="*/ 1368 h 1368"/>
                <a:gd name="T8" fmla="*/ 41 w 1577"/>
                <a:gd name="T9" fmla="*/ 24 h 1368"/>
                <a:gd name="T10" fmla="*/ 788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8" y="1368"/>
                  </a:moveTo>
                  <a:lnTo>
                    <a:pt x="0" y="0"/>
                  </a:lnTo>
                  <a:lnTo>
                    <a:pt x="1577" y="0"/>
                  </a:lnTo>
                  <a:lnTo>
                    <a:pt x="788" y="1368"/>
                  </a:lnTo>
                  <a:close/>
                  <a:moveTo>
                    <a:pt x="41" y="24"/>
                  </a:moveTo>
                  <a:lnTo>
                    <a:pt x="788"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4" name="Freeform 321"/>
            <p:cNvSpPr>
              <a:spLocks noEditPoints="1"/>
            </p:cNvSpPr>
            <p:nvPr/>
          </p:nvSpPr>
          <p:spPr bwMode="auto">
            <a:xfrm>
              <a:off x="10787973" y="-1673337"/>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4 h 1368"/>
                <a:gd name="T10" fmla="*/ 1536 w 1576"/>
                <a:gd name="T11" fmla="*/ 1344 h 1368"/>
                <a:gd name="T12" fmla="*/ 788 w 1576"/>
                <a:gd name="T13" fmla="*/ 47 h 1368"/>
                <a:gd name="T14" fmla="*/ 40 w 1576"/>
                <a:gd name="T15" fmla="*/ 134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4"/>
                  </a:moveTo>
                  <a:lnTo>
                    <a:pt x="1536" y="1344"/>
                  </a:lnTo>
                  <a:lnTo>
                    <a:pt x="788" y="47"/>
                  </a:lnTo>
                  <a:lnTo>
                    <a:pt x="40" y="1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5" name="Freeform 322"/>
            <p:cNvSpPr>
              <a:spLocks noEditPoints="1"/>
            </p:cNvSpPr>
            <p:nvPr/>
          </p:nvSpPr>
          <p:spPr bwMode="auto">
            <a:xfrm>
              <a:off x="12008761" y="-1655875"/>
              <a:ext cx="2503488" cy="2171700"/>
            </a:xfrm>
            <a:custGeom>
              <a:avLst/>
              <a:gdLst>
                <a:gd name="T0" fmla="*/ 789 w 1577"/>
                <a:gd name="T1" fmla="*/ 1368 h 1368"/>
                <a:gd name="T2" fmla="*/ 0 w 1577"/>
                <a:gd name="T3" fmla="*/ 0 h 1368"/>
                <a:gd name="T4" fmla="*/ 1577 w 1577"/>
                <a:gd name="T5" fmla="*/ 0 h 1368"/>
                <a:gd name="T6" fmla="*/ 789 w 1577"/>
                <a:gd name="T7" fmla="*/ 1368 h 1368"/>
                <a:gd name="T8" fmla="*/ 41 w 1577"/>
                <a:gd name="T9" fmla="*/ 24 h 1368"/>
                <a:gd name="T10" fmla="*/ 789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9" y="1368"/>
                  </a:moveTo>
                  <a:lnTo>
                    <a:pt x="0" y="0"/>
                  </a:lnTo>
                  <a:lnTo>
                    <a:pt x="1577" y="0"/>
                  </a:lnTo>
                  <a:lnTo>
                    <a:pt x="789" y="1368"/>
                  </a:lnTo>
                  <a:close/>
                  <a:moveTo>
                    <a:pt x="41" y="24"/>
                  </a:moveTo>
                  <a:lnTo>
                    <a:pt x="789"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6" name="Freeform 323"/>
            <p:cNvSpPr>
              <a:spLocks noEditPoints="1"/>
            </p:cNvSpPr>
            <p:nvPr/>
          </p:nvSpPr>
          <p:spPr bwMode="auto">
            <a:xfrm>
              <a:off x="8349573" y="460263"/>
              <a:ext cx="2501900" cy="2168525"/>
            </a:xfrm>
            <a:custGeom>
              <a:avLst/>
              <a:gdLst>
                <a:gd name="T0" fmla="*/ 788 w 1576"/>
                <a:gd name="T1" fmla="*/ 1366 h 1366"/>
                <a:gd name="T2" fmla="*/ 0 w 1576"/>
                <a:gd name="T3" fmla="*/ 0 h 1366"/>
                <a:gd name="T4" fmla="*/ 1576 w 1576"/>
                <a:gd name="T5" fmla="*/ 0 h 1366"/>
                <a:gd name="T6" fmla="*/ 788 w 1576"/>
                <a:gd name="T7" fmla="*/ 1366 h 1366"/>
                <a:gd name="T8" fmla="*/ 40 w 1576"/>
                <a:gd name="T9" fmla="*/ 24 h 1366"/>
                <a:gd name="T10" fmla="*/ 788 w 1576"/>
                <a:gd name="T11" fmla="*/ 1318 h 1366"/>
                <a:gd name="T12" fmla="*/ 1536 w 1576"/>
                <a:gd name="T13" fmla="*/ 24 h 1366"/>
                <a:gd name="T14" fmla="*/ 40 w 1576"/>
                <a:gd name="T15" fmla="*/ 24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6">
                  <a:moveTo>
                    <a:pt x="788" y="1366"/>
                  </a:moveTo>
                  <a:lnTo>
                    <a:pt x="0" y="0"/>
                  </a:lnTo>
                  <a:lnTo>
                    <a:pt x="1576" y="0"/>
                  </a:lnTo>
                  <a:lnTo>
                    <a:pt x="788" y="1366"/>
                  </a:lnTo>
                  <a:close/>
                  <a:moveTo>
                    <a:pt x="40" y="24"/>
                  </a:moveTo>
                  <a:lnTo>
                    <a:pt x="788" y="1318"/>
                  </a:lnTo>
                  <a:lnTo>
                    <a:pt x="1536" y="24"/>
                  </a:lnTo>
                  <a:lnTo>
                    <a:pt x="40"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7" name="Freeform 324"/>
            <p:cNvSpPr>
              <a:spLocks noEditPoints="1"/>
            </p:cNvSpPr>
            <p:nvPr/>
          </p:nvSpPr>
          <p:spPr bwMode="auto">
            <a:xfrm>
              <a:off x="9570361" y="441213"/>
              <a:ext cx="2503488" cy="2168525"/>
            </a:xfrm>
            <a:custGeom>
              <a:avLst/>
              <a:gdLst>
                <a:gd name="T0" fmla="*/ 1577 w 1577"/>
                <a:gd name="T1" fmla="*/ 1366 h 1366"/>
                <a:gd name="T2" fmla="*/ 0 w 1577"/>
                <a:gd name="T3" fmla="*/ 1366 h 1366"/>
                <a:gd name="T4" fmla="*/ 788 w 1577"/>
                <a:gd name="T5" fmla="*/ 0 h 1366"/>
                <a:gd name="T6" fmla="*/ 1577 w 1577"/>
                <a:gd name="T7" fmla="*/ 1366 h 1366"/>
                <a:gd name="T8" fmla="*/ 41 w 1577"/>
                <a:gd name="T9" fmla="*/ 1342 h 1366"/>
                <a:gd name="T10" fmla="*/ 1536 w 1577"/>
                <a:gd name="T11" fmla="*/ 1342 h 1366"/>
                <a:gd name="T12" fmla="*/ 788 w 1577"/>
                <a:gd name="T13" fmla="*/ 47 h 1366"/>
                <a:gd name="T14" fmla="*/ 41 w 1577"/>
                <a:gd name="T15" fmla="*/ 1342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6">
                  <a:moveTo>
                    <a:pt x="1577" y="1366"/>
                  </a:moveTo>
                  <a:lnTo>
                    <a:pt x="0" y="1366"/>
                  </a:lnTo>
                  <a:lnTo>
                    <a:pt x="788" y="0"/>
                  </a:lnTo>
                  <a:lnTo>
                    <a:pt x="1577" y="1366"/>
                  </a:lnTo>
                  <a:close/>
                  <a:moveTo>
                    <a:pt x="41" y="1342"/>
                  </a:moveTo>
                  <a:lnTo>
                    <a:pt x="1536" y="1342"/>
                  </a:lnTo>
                  <a:lnTo>
                    <a:pt x="788" y="47"/>
                  </a:lnTo>
                  <a:lnTo>
                    <a:pt x="41" y="13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8" name="Freeform 325"/>
            <p:cNvSpPr>
              <a:spLocks noEditPoints="1"/>
            </p:cNvSpPr>
            <p:nvPr/>
          </p:nvSpPr>
          <p:spPr bwMode="auto">
            <a:xfrm>
              <a:off x="10787973" y="460263"/>
              <a:ext cx="2501900" cy="2168525"/>
            </a:xfrm>
            <a:custGeom>
              <a:avLst/>
              <a:gdLst>
                <a:gd name="T0" fmla="*/ 788 w 1576"/>
                <a:gd name="T1" fmla="*/ 1366 h 1366"/>
                <a:gd name="T2" fmla="*/ 0 w 1576"/>
                <a:gd name="T3" fmla="*/ 0 h 1366"/>
                <a:gd name="T4" fmla="*/ 1576 w 1576"/>
                <a:gd name="T5" fmla="*/ 0 h 1366"/>
                <a:gd name="T6" fmla="*/ 788 w 1576"/>
                <a:gd name="T7" fmla="*/ 1366 h 1366"/>
                <a:gd name="T8" fmla="*/ 40 w 1576"/>
                <a:gd name="T9" fmla="*/ 24 h 1366"/>
                <a:gd name="T10" fmla="*/ 788 w 1576"/>
                <a:gd name="T11" fmla="*/ 1318 h 1366"/>
                <a:gd name="T12" fmla="*/ 1536 w 1576"/>
                <a:gd name="T13" fmla="*/ 24 h 1366"/>
                <a:gd name="T14" fmla="*/ 40 w 1576"/>
                <a:gd name="T15" fmla="*/ 24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6">
                  <a:moveTo>
                    <a:pt x="788" y="1366"/>
                  </a:moveTo>
                  <a:lnTo>
                    <a:pt x="0" y="0"/>
                  </a:lnTo>
                  <a:lnTo>
                    <a:pt x="1576" y="0"/>
                  </a:lnTo>
                  <a:lnTo>
                    <a:pt x="788" y="1366"/>
                  </a:lnTo>
                  <a:close/>
                  <a:moveTo>
                    <a:pt x="40" y="24"/>
                  </a:moveTo>
                  <a:lnTo>
                    <a:pt x="788" y="1318"/>
                  </a:lnTo>
                  <a:lnTo>
                    <a:pt x="1536" y="24"/>
                  </a:lnTo>
                  <a:lnTo>
                    <a:pt x="40"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9" name="Freeform 326"/>
            <p:cNvSpPr>
              <a:spLocks noEditPoints="1"/>
            </p:cNvSpPr>
            <p:nvPr/>
          </p:nvSpPr>
          <p:spPr bwMode="auto">
            <a:xfrm>
              <a:off x="12008761" y="441213"/>
              <a:ext cx="2503488" cy="2168525"/>
            </a:xfrm>
            <a:custGeom>
              <a:avLst/>
              <a:gdLst>
                <a:gd name="T0" fmla="*/ 1577 w 1577"/>
                <a:gd name="T1" fmla="*/ 1366 h 1366"/>
                <a:gd name="T2" fmla="*/ 0 w 1577"/>
                <a:gd name="T3" fmla="*/ 1366 h 1366"/>
                <a:gd name="T4" fmla="*/ 789 w 1577"/>
                <a:gd name="T5" fmla="*/ 0 h 1366"/>
                <a:gd name="T6" fmla="*/ 1577 w 1577"/>
                <a:gd name="T7" fmla="*/ 1366 h 1366"/>
                <a:gd name="T8" fmla="*/ 41 w 1577"/>
                <a:gd name="T9" fmla="*/ 1342 h 1366"/>
                <a:gd name="T10" fmla="*/ 1536 w 1577"/>
                <a:gd name="T11" fmla="*/ 1342 h 1366"/>
                <a:gd name="T12" fmla="*/ 789 w 1577"/>
                <a:gd name="T13" fmla="*/ 47 h 1366"/>
                <a:gd name="T14" fmla="*/ 41 w 1577"/>
                <a:gd name="T15" fmla="*/ 1342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6">
                  <a:moveTo>
                    <a:pt x="1577" y="1366"/>
                  </a:moveTo>
                  <a:lnTo>
                    <a:pt x="0" y="1366"/>
                  </a:lnTo>
                  <a:lnTo>
                    <a:pt x="789" y="0"/>
                  </a:lnTo>
                  <a:lnTo>
                    <a:pt x="1577" y="1366"/>
                  </a:lnTo>
                  <a:close/>
                  <a:moveTo>
                    <a:pt x="41" y="1342"/>
                  </a:moveTo>
                  <a:lnTo>
                    <a:pt x="1536" y="1342"/>
                  </a:lnTo>
                  <a:lnTo>
                    <a:pt x="789" y="47"/>
                  </a:lnTo>
                  <a:lnTo>
                    <a:pt x="41" y="13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0" name="Freeform 327"/>
            <p:cNvSpPr>
              <a:spLocks noEditPoints="1"/>
            </p:cNvSpPr>
            <p:nvPr/>
          </p:nvSpPr>
          <p:spPr bwMode="auto">
            <a:xfrm>
              <a:off x="8349573" y="2552588"/>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5 h 1368"/>
                <a:gd name="T10" fmla="*/ 1536 w 1576"/>
                <a:gd name="T11" fmla="*/ 1345 h 1368"/>
                <a:gd name="T12" fmla="*/ 788 w 1576"/>
                <a:gd name="T13" fmla="*/ 48 h 1368"/>
                <a:gd name="T14" fmla="*/ 40 w 1576"/>
                <a:gd name="T15" fmla="*/ 1345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5"/>
                  </a:moveTo>
                  <a:lnTo>
                    <a:pt x="1536" y="1345"/>
                  </a:lnTo>
                  <a:lnTo>
                    <a:pt x="788" y="48"/>
                  </a:lnTo>
                  <a:lnTo>
                    <a:pt x="40" y="13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1" name="Freeform 328"/>
            <p:cNvSpPr>
              <a:spLocks noEditPoints="1"/>
            </p:cNvSpPr>
            <p:nvPr/>
          </p:nvSpPr>
          <p:spPr bwMode="auto">
            <a:xfrm>
              <a:off x="9570361" y="2571638"/>
              <a:ext cx="2503488" cy="2171700"/>
            </a:xfrm>
            <a:custGeom>
              <a:avLst/>
              <a:gdLst>
                <a:gd name="T0" fmla="*/ 788 w 1577"/>
                <a:gd name="T1" fmla="*/ 1368 h 1368"/>
                <a:gd name="T2" fmla="*/ 0 w 1577"/>
                <a:gd name="T3" fmla="*/ 0 h 1368"/>
                <a:gd name="T4" fmla="*/ 1577 w 1577"/>
                <a:gd name="T5" fmla="*/ 0 h 1368"/>
                <a:gd name="T6" fmla="*/ 788 w 1577"/>
                <a:gd name="T7" fmla="*/ 1368 h 1368"/>
                <a:gd name="T8" fmla="*/ 41 w 1577"/>
                <a:gd name="T9" fmla="*/ 24 h 1368"/>
                <a:gd name="T10" fmla="*/ 788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8" y="1368"/>
                  </a:moveTo>
                  <a:lnTo>
                    <a:pt x="0" y="0"/>
                  </a:lnTo>
                  <a:lnTo>
                    <a:pt x="1577" y="0"/>
                  </a:lnTo>
                  <a:lnTo>
                    <a:pt x="788" y="1368"/>
                  </a:lnTo>
                  <a:close/>
                  <a:moveTo>
                    <a:pt x="41" y="24"/>
                  </a:moveTo>
                  <a:lnTo>
                    <a:pt x="788"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2" name="Freeform 329"/>
            <p:cNvSpPr>
              <a:spLocks noEditPoints="1"/>
            </p:cNvSpPr>
            <p:nvPr/>
          </p:nvSpPr>
          <p:spPr bwMode="auto">
            <a:xfrm>
              <a:off x="10787973" y="2552588"/>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5 h 1368"/>
                <a:gd name="T10" fmla="*/ 1536 w 1576"/>
                <a:gd name="T11" fmla="*/ 1345 h 1368"/>
                <a:gd name="T12" fmla="*/ 788 w 1576"/>
                <a:gd name="T13" fmla="*/ 48 h 1368"/>
                <a:gd name="T14" fmla="*/ 40 w 1576"/>
                <a:gd name="T15" fmla="*/ 1345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5"/>
                  </a:moveTo>
                  <a:lnTo>
                    <a:pt x="1536" y="1345"/>
                  </a:lnTo>
                  <a:lnTo>
                    <a:pt x="788" y="48"/>
                  </a:lnTo>
                  <a:lnTo>
                    <a:pt x="40" y="13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3" name="Freeform 330"/>
            <p:cNvSpPr>
              <a:spLocks noEditPoints="1"/>
            </p:cNvSpPr>
            <p:nvPr/>
          </p:nvSpPr>
          <p:spPr bwMode="auto">
            <a:xfrm>
              <a:off x="12008761" y="2571638"/>
              <a:ext cx="2503488" cy="2171700"/>
            </a:xfrm>
            <a:custGeom>
              <a:avLst/>
              <a:gdLst>
                <a:gd name="T0" fmla="*/ 789 w 1577"/>
                <a:gd name="T1" fmla="*/ 1368 h 1368"/>
                <a:gd name="T2" fmla="*/ 0 w 1577"/>
                <a:gd name="T3" fmla="*/ 0 h 1368"/>
                <a:gd name="T4" fmla="*/ 1577 w 1577"/>
                <a:gd name="T5" fmla="*/ 0 h 1368"/>
                <a:gd name="T6" fmla="*/ 789 w 1577"/>
                <a:gd name="T7" fmla="*/ 1368 h 1368"/>
                <a:gd name="T8" fmla="*/ 41 w 1577"/>
                <a:gd name="T9" fmla="*/ 24 h 1368"/>
                <a:gd name="T10" fmla="*/ 789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9" y="1368"/>
                  </a:moveTo>
                  <a:lnTo>
                    <a:pt x="0" y="0"/>
                  </a:lnTo>
                  <a:lnTo>
                    <a:pt x="1577" y="0"/>
                  </a:lnTo>
                  <a:lnTo>
                    <a:pt x="789" y="1368"/>
                  </a:lnTo>
                  <a:close/>
                  <a:moveTo>
                    <a:pt x="41" y="24"/>
                  </a:moveTo>
                  <a:lnTo>
                    <a:pt x="789"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140" name="Picture Placeholder 3"/>
          <p:cNvSpPr>
            <a:spLocks noGrp="1"/>
          </p:cNvSpPr>
          <p:nvPr>
            <p:ph type="pic" sz="quarter" idx="13"/>
          </p:nvPr>
        </p:nvSpPr>
        <p:spPr>
          <a:xfrm>
            <a:off x="544616" y="1057436"/>
            <a:ext cx="2608262" cy="2608262"/>
          </a:xfrm>
          <a:prstGeom prst="diamond">
            <a:avLst/>
          </a:prstGeom>
          <a:ln w="15875">
            <a:noFill/>
          </a:ln>
        </p:spPr>
        <p:txBody>
          <a:bodyPr>
            <a:normAutofit/>
          </a:bodyPr>
          <a:lstStyle>
            <a:lvl1pPr>
              <a:defRPr sz="1200"/>
            </a:lvl1pPr>
          </a:lstStyle>
          <a:p>
            <a:endParaRPr lang="id-ID"/>
          </a:p>
        </p:txBody>
      </p:sp>
      <p:sp>
        <p:nvSpPr>
          <p:cNvPr id="141" name="Picture Placeholder 3"/>
          <p:cNvSpPr>
            <a:spLocks noGrp="1"/>
          </p:cNvSpPr>
          <p:nvPr>
            <p:ph type="pic" sz="quarter" idx="14"/>
          </p:nvPr>
        </p:nvSpPr>
        <p:spPr>
          <a:xfrm>
            <a:off x="1948340" y="2431634"/>
            <a:ext cx="2608262" cy="2608262"/>
          </a:xfrm>
          <a:prstGeom prst="diamond">
            <a:avLst/>
          </a:prstGeom>
          <a:ln w="15875">
            <a:noFill/>
          </a:ln>
        </p:spPr>
        <p:txBody>
          <a:bodyPr>
            <a:normAutofit/>
          </a:bodyPr>
          <a:lstStyle>
            <a:lvl1pPr>
              <a:defRPr sz="1200"/>
            </a:lvl1pPr>
          </a:lstStyle>
          <a:p>
            <a:endParaRPr lang="id-ID"/>
          </a:p>
        </p:txBody>
      </p:sp>
      <p:sp>
        <p:nvSpPr>
          <p:cNvPr id="142" name="Picture Placeholder 3"/>
          <p:cNvSpPr>
            <a:spLocks noGrp="1"/>
          </p:cNvSpPr>
          <p:nvPr>
            <p:ph type="pic" sz="quarter" idx="15"/>
          </p:nvPr>
        </p:nvSpPr>
        <p:spPr>
          <a:xfrm>
            <a:off x="3352064" y="1057436"/>
            <a:ext cx="2608262" cy="2608262"/>
          </a:xfrm>
          <a:prstGeom prst="diamond">
            <a:avLst/>
          </a:prstGeom>
          <a:ln w="15875">
            <a:noFill/>
          </a:ln>
        </p:spPr>
        <p:txBody>
          <a:bodyPr>
            <a:normAutofit/>
          </a:bodyPr>
          <a:lstStyle>
            <a:lvl1pPr>
              <a:defRPr sz="1200"/>
            </a:lvl1pPr>
          </a:lstStyle>
          <a:p>
            <a:endParaRPr lang="id-ID"/>
          </a:p>
        </p:txBody>
      </p:sp>
      <p:sp>
        <p:nvSpPr>
          <p:cNvPr id="143" name="Picture Placeholder 3"/>
          <p:cNvSpPr>
            <a:spLocks noGrp="1"/>
          </p:cNvSpPr>
          <p:nvPr>
            <p:ph type="pic" sz="quarter" idx="16"/>
          </p:nvPr>
        </p:nvSpPr>
        <p:spPr>
          <a:xfrm>
            <a:off x="4755788" y="2431634"/>
            <a:ext cx="2608262" cy="2608262"/>
          </a:xfrm>
          <a:prstGeom prst="diamond">
            <a:avLst/>
          </a:prstGeom>
          <a:ln w="15875">
            <a:noFill/>
          </a:ln>
        </p:spPr>
        <p:txBody>
          <a:bodyPr>
            <a:normAutofit/>
          </a:bodyPr>
          <a:lstStyle>
            <a:lvl1pPr>
              <a:defRPr sz="1200"/>
            </a:lvl1pPr>
          </a:lstStyle>
          <a:p>
            <a:endParaRPr lang="id-ID"/>
          </a:p>
        </p:txBody>
      </p:sp>
      <p:sp>
        <p:nvSpPr>
          <p:cNvPr id="144" name="Picture Placeholder 3"/>
          <p:cNvSpPr>
            <a:spLocks noGrp="1"/>
          </p:cNvSpPr>
          <p:nvPr>
            <p:ph type="pic" sz="quarter" idx="17"/>
          </p:nvPr>
        </p:nvSpPr>
        <p:spPr>
          <a:xfrm>
            <a:off x="6159512" y="1057436"/>
            <a:ext cx="2608262" cy="2608262"/>
          </a:xfrm>
          <a:prstGeom prst="diamond">
            <a:avLst/>
          </a:prstGeom>
          <a:ln w="15875">
            <a:noFill/>
          </a:ln>
        </p:spPr>
        <p:txBody>
          <a:bodyPr>
            <a:normAutofit/>
          </a:bodyPr>
          <a:lstStyle>
            <a:lvl1pPr>
              <a:defRPr sz="1200"/>
            </a:lvl1pPr>
          </a:lstStyle>
          <a:p>
            <a:endParaRPr lang="id-ID"/>
          </a:p>
        </p:txBody>
      </p:sp>
      <p:sp>
        <p:nvSpPr>
          <p:cNvPr id="145" name="Picture Placeholder 3"/>
          <p:cNvSpPr>
            <a:spLocks noGrp="1"/>
          </p:cNvSpPr>
          <p:nvPr>
            <p:ph type="pic" sz="quarter" idx="18"/>
          </p:nvPr>
        </p:nvSpPr>
        <p:spPr>
          <a:xfrm>
            <a:off x="7563236" y="2436464"/>
            <a:ext cx="2608262" cy="2608262"/>
          </a:xfrm>
          <a:prstGeom prst="diamond">
            <a:avLst/>
          </a:prstGeom>
          <a:ln w="15875">
            <a:noFill/>
          </a:ln>
        </p:spPr>
        <p:txBody>
          <a:bodyPr>
            <a:normAutofit/>
          </a:bodyPr>
          <a:lstStyle>
            <a:lvl1pPr>
              <a:defRPr sz="1200"/>
            </a:lvl1pPr>
          </a:lstStyle>
          <a:p>
            <a:endParaRPr lang="id-ID"/>
          </a:p>
        </p:txBody>
      </p:sp>
      <p:sp>
        <p:nvSpPr>
          <p:cNvPr id="146" name="Picture Placeholder 3"/>
          <p:cNvSpPr>
            <a:spLocks noGrp="1"/>
          </p:cNvSpPr>
          <p:nvPr>
            <p:ph type="pic" sz="quarter" idx="19"/>
          </p:nvPr>
        </p:nvSpPr>
        <p:spPr>
          <a:xfrm>
            <a:off x="8966960" y="1062266"/>
            <a:ext cx="2608262" cy="2608262"/>
          </a:xfrm>
          <a:prstGeom prst="diamond">
            <a:avLst/>
          </a:prstGeom>
          <a:ln w="15875">
            <a:noFill/>
          </a:ln>
        </p:spPr>
        <p:txBody>
          <a:bodyPr>
            <a:normAutofit/>
          </a:bodyPr>
          <a:lstStyle>
            <a:lvl1pPr>
              <a:defRPr sz="1200"/>
            </a:lvl1pPr>
          </a:lstStyle>
          <a:p>
            <a:endParaRPr lang="id-ID"/>
          </a:p>
        </p:txBody>
      </p:sp>
    </p:spTree>
    <p:extLst>
      <p:ext uri="{BB962C8B-B14F-4D97-AF65-F5344CB8AC3E}">
        <p14:creationId xmlns:p14="http://schemas.microsoft.com/office/powerpoint/2010/main" val="2322880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par>
                                <p:cTn id="8" presetID="22" presetClass="entr" presetSubtype="4" fill="hold"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wipe(down)">
                                      <p:cBhvr>
                                        <p:cTn id="10"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51_Custom Layout">
    <p:spTree>
      <p:nvGrpSpPr>
        <p:cNvPr id="1" name=""/>
        <p:cNvGrpSpPr/>
        <p:nvPr/>
      </p:nvGrpSpPr>
      <p:grpSpPr>
        <a:xfrm>
          <a:off x="0" y="0"/>
          <a:ext cx="0" cy="0"/>
          <a:chOff x="0" y="0"/>
          <a:chExt cx="0" cy="0"/>
        </a:xfrm>
      </p:grpSpPr>
      <p:sp>
        <p:nvSpPr>
          <p:cNvPr id="7" name="Pentagon 6"/>
          <p:cNvSpPr/>
          <p:nvPr userDrawn="1"/>
        </p:nvSpPr>
        <p:spPr>
          <a:xfrm rot="10800000">
            <a:off x="11464428" y="510908"/>
            <a:ext cx="727571" cy="443430"/>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Slide Number Placeholder 4"/>
          <p:cNvSpPr>
            <a:spLocks noGrp="1"/>
          </p:cNvSpPr>
          <p:nvPr>
            <p:ph type="sldNum" sz="quarter" idx="12"/>
          </p:nvPr>
        </p:nvSpPr>
        <p:spPr>
          <a:xfrm>
            <a:off x="11393719" y="545146"/>
            <a:ext cx="648000" cy="365125"/>
          </a:xfrm>
          <a:prstGeom prst="rect">
            <a:avLst/>
          </a:prstGeom>
        </p:spPr>
        <p:txBody>
          <a:bodyPr/>
          <a:lstStyle>
            <a:lvl1pPr algn="r">
              <a:defRPr sz="1800" b="1">
                <a:solidFill>
                  <a:schemeClr val="bg1"/>
                </a:solidFill>
              </a:defRPr>
            </a:lvl1pPr>
          </a:lstStyle>
          <a:p>
            <a:fld id="{06BF0A5B-CA18-47D2-801E-5D97420A52F4}" type="slidenum">
              <a:rPr lang="id-ID" smtClean="0"/>
              <a:pPr/>
              <a:t>‹#›</a:t>
            </a:fld>
            <a:endParaRPr lang="id-ID" dirty="0"/>
          </a:p>
        </p:txBody>
      </p:sp>
      <p:grpSp>
        <p:nvGrpSpPr>
          <p:cNvPr id="12" name="Group 11"/>
          <p:cNvGrpSpPr/>
          <p:nvPr userDrawn="1"/>
        </p:nvGrpSpPr>
        <p:grpSpPr>
          <a:xfrm rot="5400000">
            <a:off x="-504746" y="-31317"/>
            <a:ext cx="1519706" cy="1582341"/>
            <a:chOff x="8349573" y="-1673337"/>
            <a:chExt cx="6162676" cy="6416675"/>
          </a:xfrm>
          <a:solidFill>
            <a:schemeClr val="bg2">
              <a:alpha val="15000"/>
            </a:schemeClr>
          </a:solidFill>
        </p:grpSpPr>
        <p:sp>
          <p:nvSpPr>
            <p:cNvPr id="13" name="Freeform 319"/>
            <p:cNvSpPr>
              <a:spLocks noEditPoints="1"/>
            </p:cNvSpPr>
            <p:nvPr/>
          </p:nvSpPr>
          <p:spPr bwMode="auto">
            <a:xfrm>
              <a:off x="8349573" y="-1673337"/>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4 h 1368"/>
                <a:gd name="T10" fmla="*/ 1536 w 1576"/>
                <a:gd name="T11" fmla="*/ 1344 h 1368"/>
                <a:gd name="T12" fmla="*/ 788 w 1576"/>
                <a:gd name="T13" fmla="*/ 47 h 1368"/>
                <a:gd name="T14" fmla="*/ 40 w 1576"/>
                <a:gd name="T15" fmla="*/ 134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4"/>
                  </a:moveTo>
                  <a:lnTo>
                    <a:pt x="1536" y="1344"/>
                  </a:lnTo>
                  <a:lnTo>
                    <a:pt x="788" y="47"/>
                  </a:lnTo>
                  <a:lnTo>
                    <a:pt x="40" y="1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 name="Freeform 320"/>
            <p:cNvSpPr>
              <a:spLocks noEditPoints="1"/>
            </p:cNvSpPr>
            <p:nvPr/>
          </p:nvSpPr>
          <p:spPr bwMode="auto">
            <a:xfrm>
              <a:off x="9570361" y="-1655875"/>
              <a:ext cx="2503488" cy="2171700"/>
            </a:xfrm>
            <a:custGeom>
              <a:avLst/>
              <a:gdLst>
                <a:gd name="T0" fmla="*/ 788 w 1577"/>
                <a:gd name="T1" fmla="*/ 1368 h 1368"/>
                <a:gd name="T2" fmla="*/ 0 w 1577"/>
                <a:gd name="T3" fmla="*/ 0 h 1368"/>
                <a:gd name="T4" fmla="*/ 1577 w 1577"/>
                <a:gd name="T5" fmla="*/ 0 h 1368"/>
                <a:gd name="T6" fmla="*/ 788 w 1577"/>
                <a:gd name="T7" fmla="*/ 1368 h 1368"/>
                <a:gd name="T8" fmla="*/ 41 w 1577"/>
                <a:gd name="T9" fmla="*/ 24 h 1368"/>
                <a:gd name="T10" fmla="*/ 788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8" y="1368"/>
                  </a:moveTo>
                  <a:lnTo>
                    <a:pt x="0" y="0"/>
                  </a:lnTo>
                  <a:lnTo>
                    <a:pt x="1577" y="0"/>
                  </a:lnTo>
                  <a:lnTo>
                    <a:pt x="788" y="1368"/>
                  </a:lnTo>
                  <a:close/>
                  <a:moveTo>
                    <a:pt x="41" y="24"/>
                  </a:moveTo>
                  <a:lnTo>
                    <a:pt x="788"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1" name="Freeform 321"/>
            <p:cNvSpPr>
              <a:spLocks noEditPoints="1"/>
            </p:cNvSpPr>
            <p:nvPr/>
          </p:nvSpPr>
          <p:spPr bwMode="auto">
            <a:xfrm>
              <a:off x="10787973" y="-1673337"/>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4 h 1368"/>
                <a:gd name="T10" fmla="*/ 1536 w 1576"/>
                <a:gd name="T11" fmla="*/ 1344 h 1368"/>
                <a:gd name="T12" fmla="*/ 788 w 1576"/>
                <a:gd name="T13" fmla="*/ 47 h 1368"/>
                <a:gd name="T14" fmla="*/ 40 w 1576"/>
                <a:gd name="T15" fmla="*/ 134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4"/>
                  </a:moveTo>
                  <a:lnTo>
                    <a:pt x="1536" y="1344"/>
                  </a:lnTo>
                  <a:lnTo>
                    <a:pt x="788" y="47"/>
                  </a:lnTo>
                  <a:lnTo>
                    <a:pt x="40" y="1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2" name="Freeform 322"/>
            <p:cNvSpPr>
              <a:spLocks noEditPoints="1"/>
            </p:cNvSpPr>
            <p:nvPr/>
          </p:nvSpPr>
          <p:spPr bwMode="auto">
            <a:xfrm>
              <a:off x="12008761" y="-1655875"/>
              <a:ext cx="2503488" cy="2171700"/>
            </a:xfrm>
            <a:custGeom>
              <a:avLst/>
              <a:gdLst>
                <a:gd name="T0" fmla="*/ 789 w 1577"/>
                <a:gd name="T1" fmla="*/ 1368 h 1368"/>
                <a:gd name="T2" fmla="*/ 0 w 1577"/>
                <a:gd name="T3" fmla="*/ 0 h 1368"/>
                <a:gd name="T4" fmla="*/ 1577 w 1577"/>
                <a:gd name="T5" fmla="*/ 0 h 1368"/>
                <a:gd name="T6" fmla="*/ 789 w 1577"/>
                <a:gd name="T7" fmla="*/ 1368 h 1368"/>
                <a:gd name="T8" fmla="*/ 41 w 1577"/>
                <a:gd name="T9" fmla="*/ 24 h 1368"/>
                <a:gd name="T10" fmla="*/ 789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9" y="1368"/>
                  </a:moveTo>
                  <a:lnTo>
                    <a:pt x="0" y="0"/>
                  </a:lnTo>
                  <a:lnTo>
                    <a:pt x="1577" y="0"/>
                  </a:lnTo>
                  <a:lnTo>
                    <a:pt x="789" y="1368"/>
                  </a:lnTo>
                  <a:close/>
                  <a:moveTo>
                    <a:pt x="41" y="24"/>
                  </a:moveTo>
                  <a:lnTo>
                    <a:pt x="789"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3" name="Freeform 323"/>
            <p:cNvSpPr>
              <a:spLocks noEditPoints="1"/>
            </p:cNvSpPr>
            <p:nvPr/>
          </p:nvSpPr>
          <p:spPr bwMode="auto">
            <a:xfrm>
              <a:off x="8349573" y="460263"/>
              <a:ext cx="2501900" cy="2168525"/>
            </a:xfrm>
            <a:custGeom>
              <a:avLst/>
              <a:gdLst>
                <a:gd name="T0" fmla="*/ 788 w 1576"/>
                <a:gd name="T1" fmla="*/ 1366 h 1366"/>
                <a:gd name="T2" fmla="*/ 0 w 1576"/>
                <a:gd name="T3" fmla="*/ 0 h 1366"/>
                <a:gd name="T4" fmla="*/ 1576 w 1576"/>
                <a:gd name="T5" fmla="*/ 0 h 1366"/>
                <a:gd name="T6" fmla="*/ 788 w 1576"/>
                <a:gd name="T7" fmla="*/ 1366 h 1366"/>
                <a:gd name="T8" fmla="*/ 40 w 1576"/>
                <a:gd name="T9" fmla="*/ 24 h 1366"/>
                <a:gd name="T10" fmla="*/ 788 w 1576"/>
                <a:gd name="T11" fmla="*/ 1318 h 1366"/>
                <a:gd name="T12" fmla="*/ 1536 w 1576"/>
                <a:gd name="T13" fmla="*/ 24 h 1366"/>
                <a:gd name="T14" fmla="*/ 40 w 1576"/>
                <a:gd name="T15" fmla="*/ 24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6">
                  <a:moveTo>
                    <a:pt x="788" y="1366"/>
                  </a:moveTo>
                  <a:lnTo>
                    <a:pt x="0" y="0"/>
                  </a:lnTo>
                  <a:lnTo>
                    <a:pt x="1576" y="0"/>
                  </a:lnTo>
                  <a:lnTo>
                    <a:pt x="788" y="1366"/>
                  </a:lnTo>
                  <a:close/>
                  <a:moveTo>
                    <a:pt x="40" y="24"/>
                  </a:moveTo>
                  <a:lnTo>
                    <a:pt x="788" y="1318"/>
                  </a:lnTo>
                  <a:lnTo>
                    <a:pt x="1536" y="24"/>
                  </a:lnTo>
                  <a:lnTo>
                    <a:pt x="40"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4" name="Freeform 324"/>
            <p:cNvSpPr>
              <a:spLocks noEditPoints="1"/>
            </p:cNvSpPr>
            <p:nvPr/>
          </p:nvSpPr>
          <p:spPr bwMode="auto">
            <a:xfrm>
              <a:off x="9570361" y="441213"/>
              <a:ext cx="2503488" cy="2168525"/>
            </a:xfrm>
            <a:custGeom>
              <a:avLst/>
              <a:gdLst>
                <a:gd name="T0" fmla="*/ 1577 w 1577"/>
                <a:gd name="T1" fmla="*/ 1366 h 1366"/>
                <a:gd name="T2" fmla="*/ 0 w 1577"/>
                <a:gd name="T3" fmla="*/ 1366 h 1366"/>
                <a:gd name="T4" fmla="*/ 788 w 1577"/>
                <a:gd name="T5" fmla="*/ 0 h 1366"/>
                <a:gd name="T6" fmla="*/ 1577 w 1577"/>
                <a:gd name="T7" fmla="*/ 1366 h 1366"/>
                <a:gd name="T8" fmla="*/ 41 w 1577"/>
                <a:gd name="T9" fmla="*/ 1342 h 1366"/>
                <a:gd name="T10" fmla="*/ 1536 w 1577"/>
                <a:gd name="T11" fmla="*/ 1342 h 1366"/>
                <a:gd name="T12" fmla="*/ 788 w 1577"/>
                <a:gd name="T13" fmla="*/ 47 h 1366"/>
                <a:gd name="T14" fmla="*/ 41 w 1577"/>
                <a:gd name="T15" fmla="*/ 1342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6">
                  <a:moveTo>
                    <a:pt x="1577" y="1366"/>
                  </a:moveTo>
                  <a:lnTo>
                    <a:pt x="0" y="1366"/>
                  </a:lnTo>
                  <a:lnTo>
                    <a:pt x="788" y="0"/>
                  </a:lnTo>
                  <a:lnTo>
                    <a:pt x="1577" y="1366"/>
                  </a:lnTo>
                  <a:close/>
                  <a:moveTo>
                    <a:pt x="41" y="1342"/>
                  </a:moveTo>
                  <a:lnTo>
                    <a:pt x="1536" y="1342"/>
                  </a:lnTo>
                  <a:lnTo>
                    <a:pt x="788" y="47"/>
                  </a:lnTo>
                  <a:lnTo>
                    <a:pt x="41" y="13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5" name="Freeform 325"/>
            <p:cNvSpPr>
              <a:spLocks noEditPoints="1"/>
            </p:cNvSpPr>
            <p:nvPr/>
          </p:nvSpPr>
          <p:spPr bwMode="auto">
            <a:xfrm>
              <a:off x="10787973" y="460263"/>
              <a:ext cx="2501900" cy="2168525"/>
            </a:xfrm>
            <a:custGeom>
              <a:avLst/>
              <a:gdLst>
                <a:gd name="T0" fmla="*/ 788 w 1576"/>
                <a:gd name="T1" fmla="*/ 1366 h 1366"/>
                <a:gd name="T2" fmla="*/ 0 w 1576"/>
                <a:gd name="T3" fmla="*/ 0 h 1366"/>
                <a:gd name="T4" fmla="*/ 1576 w 1576"/>
                <a:gd name="T5" fmla="*/ 0 h 1366"/>
                <a:gd name="T6" fmla="*/ 788 w 1576"/>
                <a:gd name="T7" fmla="*/ 1366 h 1366"/>
                <a:gd name="T8" fmla="*/ 40 w 1576"/>
                <a:gd name="T9" fmla="*/ 24 h 1366"/>
                <a:gd name="T10" fmla="*/ 788 w 1576"/>
                <a:gd name="T11" fmla="*/ 1318 h 1366"/>
                <a:gd name="T12" fmla="*/ 1536 w 1576"/>
                <a:gd name="T13" fmla="*/ 24 h 1366"/>
                <a:gd name="T14" fmla="*/ 40 w 1576"/>
                <a:gd name="T15" fmla="*/ 24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6">
                  <a:moveTo>
                    <a:pt x="788" y="1366"/>
                  </a:moveTo>
                  <a:lnTo>
                    <a:pt x="0" y="0"/>
                  </a:lnTo>
                  <a:lnTo>
                    <a:pt x="1576" y="0"/>
                  </a:lnTo>
                  <a:lnTo>
                    <a:pt x="788" y="1366"/>
                  </a:lnTo>
                  <a:close/>
                  <a:moveTo>
                    <a:pt x="40" y="24"/>
                  </a:moveTo>
                  <a:lnTo>
                    <a:pt x="788" y="1318"/>
                  </a:lnTo>
                  <a:lnTo>
                    <a:pt x="1536" y="24"/>
                  </a:lnTo>
                  <a:lnTo>
                    <a:pt x="40"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6" name="Freeform 326"/>
            <p:cNvSpPr>
              <a:spLocks noEditPoints="1"/>
            </p:cNvSpPr>
            <p:nvPr/>
          </p:nvSpPr>
          <p:spPr bwMode="auto">
            <a:xfrm>
              <a:off x="12008761" y="441213"/>
              <a:ext cx="2503488" cy="2168525"/>
            </a:xfrm>
            <a:custGeom>
              <a:avLst/>
              <a:gdLst>
                <a:gd name="T0" fmla="*/ 1577 w 1577"/>
                <a:gd name="T1" fmla="*/ 1366 h 1366"/>
                <a:gd name="T2" fmla="*/ 0 w 1577"/>
                <a:gd name="T3" fmla="*/ 1366 h 1366"/>
                <a:gd name="T4" fmla="*/ 789 w 1577"/>
                <a:gd name="T5" fmla="*/ 0 h 1366"/>
                <a:gd name="T6" fmla="*/ 1577 w 1577"/>
                <a:gd name="T7" fmla="*/ 1366 h 1366"/>
                <a:gd name="T8" fmla="*/ 41 w 1577"/>
                <a:gd name="T9" fmla="*/ 1342 h 1366"/>
                <a:gd name="T10" fmla="*/ 1536 w 1577"/>
                <a:gd name="T11" fmla="*/ 1342 h 1366"/>
                <a:gd name="T12" fmla="*/ 789 w 1577"/>
                <a:gd name="T13" fmla="*/ 47 h 1366"/>
                <a:gd name="T14" fmla="*/ 41 w 1577"/>
                <a:gd name="T15" fmla="*/ 1342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6">
                  <a:moveTo>
                    <a:pt x="1577" y="1366"/>
                  </a:moveTo>
                  <a:lnTo>
                    <a:pt x="0" y="1366"/>
                  </a:lnTo>
                  <a:lnTo>
                    <a:pt x="789" y="0"/>
                  </a:lnTo>
                  <a:lnTo>
                    <a:pt x="1577" y="1366"/>
                  </a:lnTo>
                  <a:close/>
                  <a:moveTo>
                    <a:pt x="41" y="1342"/>
                  </a:moveTo>
                  <a:lnTo>
                    <a:pt x="1536" y="1342"/>
                  </a:lnTo>
                  <a:lnTo>
                    <a:pt x="789" y="47"/>
                  </a:lnTo>
                  <a:lnTo>
                    <a:pt x="41" y="13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7" name="Freeform 327"/>
            <p:cNvSpPr>
              <a:spLocks noEditPoints="1"/>
            </p:cNvSpPr>
            <p:nvPr/>
          </p:nvSpPr>
          <p:spPr bwMode="auto">
            <a:xfrm>
              <a:off x="8349573" y="2552588"/>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5 h 1368"/>
                <a:gd name="T10" fmla="*/ 1536 w 1576"/>
                <a:gd name="T11" fmla="*/ 1345 h 1368"/>
                <a:gd name="T12" fmla="*/ 788 w 1576"/>
                <a:gd name="T13" fmla="*/ 48 h 1368"/>
                <a:gd name="T14" fmla="*/ 40 w 1576"/>
                <a:gd name="T15" fmla="*/ 1345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5"/>
                  </a:moveTo>
                  <a:lnTo>
                    <a:pt x="1536" y="1345"/>
                  </a:lnTo>
                  <a:lnTo>
                    <a:pt x="788" y="48"/>
                  </a:lnTo>
                  <a:lnTo>
                    <a:pt x="40" y="13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8" name="Freeform 328"/>
            <p:cNvSpPr>
              <a:spLocks noEditPoints="1"/>
            </p:cNvSpPr>
            <p:nvPr/>
          </p:nvSpPr>
          <p:spPr bwMode="auto">
            <a:xfrm>
              <a:off x="9570361" y="2571638"/>
              <a:ext cx="2503488" cy="2171700"/>
            </a:xfrm>
            <a:custGeom>
              <a:avLst/>
              <a:gdLst>
                <a:gd name="T0" fmla="*/ 788 w 1577"/>
                <a:gd name="T1" fmla="*/ 1368 h 1368"/>
                <a:gd name="T2" fmla="*/ 0 w 1577"/>
                <a:gd name="T3" fmla="*/ 0 h 1368"/>
                <a:gd name="T4" fmla="*/ 1577 w 1577"/>
                <a:gd name="T5" fmla="*/ 0 h 1368"/>
                <a:gd name="T6" fmla="*/ 788 w 1577"/>
                <a:gd name="T7" fmla="*/ 1368 h 1368"/>
                <a:gd name="T8" fmla="*/ 41 w 1577"/>
                <a:gd name="T9" fmla="*/ 24 h 1368"/>
                <a:gd name="T10" fmla="*/ 788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8" y="1368"/>
                  </a:moveTo>
                  <a:lnTo>
                    <a:pt x="0" y="0"/>
                  </a:lnTo>
                  <a:lnTo>
                    <a:pt x="1577" y="0"/>
                  </a:lnTo>
                  <a:lnTo>
                    <a:pt x="788" y="1368"/>
                  </a:lnTo>
                  <a:close/>
                  <a:moveTo>
                    <a:pt x="41" y="24"/>
                  </a:moveTo>
                  <a:lnTo>
                    <a:pt x="788"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9" name="Freeform 329"/>
            <p:cNvSpPr>
              <a:spLocks noEditPoints="1"/>
            </p:cNvSpPr>
            <p:nvPr/>
          </p:nvSpPr>
          <p:spPr bwMode="auto">
            <a:xfrm>
              <a:off x="10787973" y="2552588"/>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5 h 1368"/>
                <a:gd name="T10" fmla="*/ 1536 w 1576"/>
                <a:gd name="T11" fmla="*/ 1345 h 1368"/>
                <a:gd name="T12" fmla="*/ 788 w 1576"/>
                <a:gd name="T13" fmla="*/ 48 h 1368"/>
                <a:gd name="T14" fmla="*/ 40 w 1576"/>
                <a:gd name="T15" fmla="*/ 1345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5"/>
                  </a:moveTo>
                  <a:lnTo>
                    <a:pt x="1536" y="1345"/>
                  </a:lnTo>
                  <a:lnTo>
                    <a:pt x="788" y="48"/>
                  </a:lnTo>
                  <a:lnTo>
                    <a:pt x="40" y="13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0" name="Freeform 330"/>
            <p:cNvSpPr>
              <a:spLocks noEditPoints="1"/>
            </p:cNvSpPr>
            <p:nvPr/>
          </p:nvSpPr>
          <p:spPr bwMode="auto">
            <a:xfrm>
              <a:off x="12008761" y="2571638"/>
              <a:ext cx="2503488" cy="2171700"/>
            </a:xfrm>
            <a:custGeom>
              <a:avLst/>
              <a:gdLst>
                <a:gd name="T0" fmla="*/ 789 w 1577"/>
                <a:gd name="T1" fmla="*/ 1368 h 1368"/>
                <a:gd name="T2" fmla="*/ 0 w 1577"/>
                <a:gd name="T3" fmla="*/ 0 h 1368"/>
                <a:gd name="T4" fmla="*/ 1577 w 1577"/>
                <a:gd name="T5" fmla="*/ 0 h 1368"/>
                <a:gd name="T6" fmla="*/ 789 w 1577"/>
                <a:gd name="T7" fmla="*/ 1368 h 1368"/>
                <a:gd name="T8" fmla="*/ 41 w 1577"/>
                <a:gd name="T9" fmla="*/ 24 h 1368"/>
                <a:gd name="T10" fmla="*/ 789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9" y="1368"/>
                  </a:moveTo>
                  <a:lnTo>
                    <a:pt x="0" y="0"/>
                  </a:lnTo>
                  <a:lnTo>
                    <a:pt x="1577" y="0"/>
                  </a:lnTo>
                  <a:lnTo>
                    <a:pt x="789" y="1368"/>
                  </a:lnTo>
                  <a:close/>
                  <a:moveTo>
                    <a:pt x="41" y="24"/>
                  </a:moveTo>
                  <a:lnTo>
                    <a:pt x="789"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31" name="Group 30"/>
          <p:cNvGrpSpPr/>
          <p:nvPr userDrawn="1"/>
        </p:nvGrpSpPr>
        <p:grpSpPr>
          <a:xfrm rot="10800000">
            <a:off x="10957866" y="5570341"/>
            <a:ext cx="1519706" cy="1582341"/>
            <a:chOff x="8349573" y="-1673337"/>
            <a:chExt cx="6162676" cy="6416675"/>
          </a:xfrm>
          <a:solidFill>
            <a:schemeClr val="bg2">
              <a:alpha val="15000"/>
            </a:schemeClr>
          </a:solidFill>
        </p:grpSpPr>
        <p:sp>
          <p:nvSpPr>
            <p:cNvPr id="32" name="Freeform 319"/>
            <p:cNvSpPr>
              <a:spLocks noEditPoints="1"/>
            </p:cNvSpPr>
            <p:nvPr/>
          </p:nvSpPr>
          <p:spPr bwMode="auto">
            <a:xfrm>
              <a:off x="8349573" y="-1673337"/>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4 h 1368"/>
                <a:gd name="T10" fmla="*/ 1536 w 1576"/>
                <a:gd name="T11" fmla="*/ 1344 h 1368"/>
                <a:gd name="T12" fmla="*/ 788 w 1576"/>
                <a:gd name="T13" fmla="*/ 47 h 1368"/>
                <a:gd name="T14" fmla="*/ 40 w 1576"/>
                <a:gd name="T15" fmla="*/ 134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4"/>
                  </a:moveTo>
                  <a:lnTo>
                    <a:pt x="1536" y="1344"/>
                  </a:lnTo>
                  <a:lnTo>
                    <a:pt x="788" y="47"/>
                  </a:lnTo>
                  <a:lnTo>
                    <a:pt x="40" y="1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3" name="Freeform 320"/>
            <p:cNvSpPr>
              <a:spLocks noEditPoints="1"/>
            </p:cNvSpPr>
            <p:nvPr/>
          </p:nvSpPr>
          <p:spPr bwMode="auto">
            <a:xfrm>
              <a:off x="9570361" y="-1655875"/>
              <a:ext cx="2503488" cy="2171700"/>
            </a:xfrm>
            <a:custGeom>
              <a:avLst/>
              <a:gdLst>
                <a:gd name="T0" fmla="*/ 788 w 1577"/>
                <a:gd name="T1" fmla="*/ 1368 h 1368"/>
                <a:gd name="T2" fmla="*/ 0 w 1577"/>
                <a:gd name="T3" fmla="*/ 0 h 1368"/>
                <a:gd name="T4" fmla="*/ 1577 w 1577"/>
                <a:gd name="T5" fmla="*/ 0 h 1368"/>
                <a:gd name="T6" fmla="*/ 788 w 1577"/>
                <a:gd name="T7" fmla="*/ 1368 h 1368"/>
                <a:gd name="T8" fmla="*/ 41 w 1577"/>
                <a:gd name="T9" fmla="*/ 24 h 1368"/>
                <a:gd name="T10" fmla="*/ 788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8" y="1368"/>
                  </a:moveTo>
                  <a:lnTo>
                    <a:pt x="0" y="0"/>
                  </a:lnTo>
                  <a:lnTo>
                    <a:pt x="1577" y="0"/>
                  </a:lnTo>
                  <a:lnTo>
                    <a:pt x="788" y="1368"/>
                  </a:lnTo>
                  <a:close/>
                  <a:moveTo>
                    <a:pt x="41" y="24"/>
                  </a:moveTo>
                  <a:lnTo>
                    <a:pt x="788"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4" name="Freeform 321"/>
            <p:cNvSpPr>
              <a:spLocks noEditPoints="1"/>
            </p:cNvSpPr>
            <p:nvPr/>
          </p:nvSpPr>
          <p:spPr bwMode="auto">
            <a:xfrm>
              <a:off x="10787973" y="-1673337"/>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4 h 1368"/>
                <a:gd name="T10" fmla="*/ 1536 w 1576"/>
                <a:gd name="T11" fmla="*/ 1344 h 1368"/>
                <a:gd name="T12" fmla="*/ 788 w 1576"/>
                <a:gd name="T13" fmla="*/ 47 h 1368"/>
                <a:gd name="T14" fmla="*/ 40 w 1576"/>
                <a:gd name="T15" fmla="*/ 134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4"/>
                  </a:moveTo>
                  <a:lnTo>
                    <a:pt x="1536" y="1344"/>
                  </a:lnTo>
                  <a:lnTo>
                    <a:pt x="788" y="47"/>
                  </a:lnTo>
                  <a:lnTo>
                    <a:pt x="40" y="1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5" name="Freeform 322"/>
            <p:cNvSpPr>
              <a:spLocks noEditPoints="1"/>
            </p:cNvSpPr>
            <p:nvPr/>
          </p:nvSpPr>
          <p:spPr bwMode="auto">
            <a:xfrm>
              <a:off x="12008761" y="-1655875"/>
              <a:ext cx="2503488" cy="2171700"/>
            </a:xfrm>
            <a:custGeom>
              <a:avLst/>
              <a:gdLst>
                <a:gd name="T0" fmla="*/ 789 w 1577"/>
                <a:gd name="T1" fmla="*/ 1368 h 1368"/>
                <a:gd name="T2" fmla="*/ 0 w 1577"/>
                <a:gd name="T3" fmla="*/ 0 h 1368"/>
                <a:gd name="T4" fmla="*/ 1577 w 1577"/>
                <a:gd name="T5" fmla="*/ 0 h 1368"/>
                <a:gd name="T6" fmla="*/ 789 w 1577"/>
                <a:gd name="T7" fmla="*/ 1368 h 1368"/>
                <a:gd name="T8" fmla="*/ 41 w 1577"/>
                <a:gd name="T9" fmla="*/ 24 h 1368"/>
                <a:gd name="T10" fmla="*/ 789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9" y="1368"/>
                  </a:moveTo>
                  <a:lnTo>
                    <a:pt x="0" y="0"/>
                  </a:lnTo>
                  <a:lnTo>
                    <a:pt x="1577" y="0"/>
                  </a:lnTo>
                  <a:lnTo>
                    <a:pt x="789" y="1368"/>
                  </a:lnTo>
                  <a:close/>
                  <a:moveTo>
                    <a:pt x="41" y="24"/>
                  </a:moveTo>
                  <a:lnTo>
                    <a:pt x="789"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6" name="Freeform 323"/>
            <p:cNvSpPr>
              <a:spLocks noEditPoints="1"/>
            </p:cNvSpPr>
            <p:nvPr/>
          </p:nvSpPr>
          <p:spPr bwMode="auto">
            <a:xfrm>
              <a:off x="8349573" y="460263"/>
              <a:ext cx="2501900" cy="2168525"/>
            </a:xfrm>
            <a:custGeom>
              <a:avLst/>
              <a:gdLst>
                <a:gd name="T0" fmla="*/ 788 w 1576"/>
                <a:gd name="T1" fmla="*/ 1366 h 1366"/>
                <a:gd name="T2" fmla="*/ 0 w 1576"/>
                <a:gd name="T3" fmla="*/ 0 h 1366"/>
                <a:gd name="T4" fmla="*/ 1576 w 1576"/>
                <a:gd name="T5" fmla="*/ 0 h 1366"/>
                <a:gd name="T6" fmla="*/ 788 w 1576"/>
                <a:gd name="T7" fmla="*/ 1366 h 1366"/>
                <a:gd name="T8" fmla="*/ 40 w 1576"/>
                <a:gd name="T9" fmla="*/ 24 h 1366"/>
                <a:gd name="T10" fmla="*/ 788 w 1576"/>
                <a:gd name="T11" fmla="*/ 1318 h 1366"/>
                <a:gd name="T12" fmla="*/ 1536 w 1576"/>
                <a:gd name="T13" fmla="*/ 24 h 1366"/>
                <a:gd name="T14" fmla="*/ 40 w 1576"/>
                <a:gd name="T15" fmla="*/ 24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6">
                  <a:moveTo>
                    <a:pt x="788" y="1366"/>
                  </a:moveTo>
                  <a:lnTo>
                    <a:pt x="0" y="0"/>
                  </a:lnTo>
                  <a:lnTo>
                    <a:pt x="1576" y="0"/>
                  </a:lnTo>
                  <a:lnTo>
                    <a:pt x="788" y="1366"/>
                  </a:lnTo>
                  <a:close/>
                  <a:moveTo>
                    <a:pt x="40" y="24"/>
                  </a:moveTo>
                  <a:lnTo>
                    <a:pt x="788" y="1318"/>
                  </a:lnTo>
                  <a:lnTo>
                    <a:pt x="1536" y="24"/>
                  </a:lnTo>
                  <a:lnTo>
                    <a:pt x="40"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7" name="Freeform 324"/>
            <p:cNvSpPr>
              <a:spLocks noEditPoints="1"/>
            </p:cNvSpPr>
            <p:nvPr/>
          </p:nvSpPr>
          <p:spPr bwMode="auto">
            <a:xfrm>
              <a:off x="9570361" y="441213"/>
              <a:ext cx="2503488" cy="2168525"/>
            </a:xfrm>
            <a:custGeom>
              <a:avLst/>
              <a:gdLst>
                <a:gd name="T0" fmla="*/ 1577 w 1577"/>
                <a:gd name="T1" fmla="*/ 1366 h 1366"/>
                <a:gd name="T2" fmla="*/ 0 w 1577"/>
                <a:gd name="T3" fmla="*/ 1366 h 1366"/>
                <a:gd name="T4" fmla="*/ 788 w 1577"/>
                <a:gd name="T5" fmla="*/ 0 h 1366"/>
                <a:gd name="T6" fmla="*/ 1577 w 1577"/>
                <a:gd name="T7" fmla="*/ 1366 h 1366"/>
                <a:gd name="T8" fmla="*/ 41 w 1577"/>
                <a:gd name="T9" fmla="*/ 1342 h 1366"/>
                <a:gd name="T10" fmla="*/ 1536 w 1577"/>
                <a:gd name="T11" fmla="*/ 1342 h 1366"/>
                <a:gd name="T12" fmla="*/ 788 w 1577"/>
                <a:gd name="T13" fmla="*/ 47 h 1366"/>
                <a:gd name="T14" fmla="*/ 41 w 1577"/>
                <a:gd name="T15" fmla="*/ 1342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6">
                  <a:moveTo>
                    <a:pt x="1577" y="1366"/>
                  </a:moveTo>
                  <a:lnTo>
                    <a:pt x="0" y="1366"/>
                  </a:lnTo>
                  <a:lnTo>
                    <a:pt x="788" y="0"/>
                  </a:lnTo>
                  <a:lnTo>
                    <a:pt x="1577" y="1366"/>
                  </a:lnTo>
                  <a:close/>
                  <a:moveTo>
                    <a:pt x="41" y="1342"/>
                  </a:moveTo>
                  <a:lnTo>
                    <a:pt x="1536" y="1342"/>
                  </a:lnTo>
                  <a:lnTo>
                    <a:pt x="788" y="47"/>
                  </a:lnTo>
                  <a:lnTo>
                    <a:pt x="41" y="13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8" name="Freeform 325"/>
            <p:cNvSpPr>
              <a:spLocks noEditPoints="1"/>
            </p:cNvSpPr>
            <p:nvPr/>
          </p:nvSpPr>
          <p:spPr bwMode="auto">
            <a:xfrm>
              <a:off x="10787973" y="460263"/>
              <a:ext cx="2501900" cy="2168525"/>
            </a:xfrm>
            <a:custGeom>
              <a:avLst/>
              <a:gdLst>
                <a:gd name="T0" fmla="*/ 788 w 1576"/>
                <a:gd name="T1" fmla="*/ 1366 h 1366"/>
                <a:gd name="T2" fmla="*/ 0 w 1576"/>
                <a:gd name="T3" fmla="*/ 0 h 1366"/>
                <a:gd name="T4" fmla="*/ 1576 w 1576"/>
                <a:gd name="T5" fmla="*/ 0 h 1366"/>
                <a:gd name="T6" fmla="*/ 788 w 1576"/>
                <a:gd name="T7" fmla="*/ 1366 h 1366"/>
                <a:gd name="T8" fmla="*/ 40 w 1576"/>
                <a:gd name="T9" fmla="*/ 24 h 1366"/>
                <a:gd name="T10" fmla="*/ 788 w 1576"/>
                <a:gd name="T11" fmla="*/ 1318 h 1366"/>
                <a:gd name="T12" fmla="*/ 1536 w 1576"/>
                <a:gd name="T13" fmla="*/ 24 h 1366"/>
                <a:gd name="T14" fmla="*/ 40 w 1576"/>
                <a:gd name="T15" fmla="*/ 24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6">
                  <a:moveTo>
                    <a:pt x="788" y="1366"/>
                  </a:moveTo>
                  <a:lnTo>
                    <a:pt x="0" y="0"/>
                  </a:lnTo>
                  <a:lnTo>
                    <a:pt x="1576" y="0"/>
                  </a:lnTo>
                  <a:lnTo>
                    <a:pt x="788" y="1366"/>
                  </a:lnTo>
                  <a:close/>
                  <a:moveTo>
                    <a:pt x="40" y="24"/>
                  </a:moveTo>
                  <a:lnTo>
                    <a:pt x="788" y="1318"/>
                  </a:lnTo>
                  <a:lnTo>
                    <a:pt x="1536" y="24"/>
                  </a:lnTo>
                  <a:lnTo>
                    <a:pt x="40"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9" name="Freeform 326"/>
            <p:cNvSpPr>
              <a:spLocks noEditPoints="1"/>
            </p:cNvSpPr>
            <p:nvPr/>
          </p:nvSpPr>
          <p:spPr bwMode="auto">
            <a:xfrm>
              <a:off x="12008761" y="441213"/>
              <a:ext cx="2503488" cy="2168525"/>
            </a:xfrm>
            <a:custGeom>
              <a:avLst/>
              <a:gdLst>
                <a:gd name="T0" fmla="*/ 1577 w 1577"/>
                <a:gd name="T1" fmla="*/ 1366 h 1366"/>
                <a:gd name="T2" fmla="*/ 0 w 1577"/>
                <a:gd name="T3" fmla="*/ 1366 h 1366"/>
                <a:gd name="T4" fmla="*/ 789 w 1577"/>
                <a:gd name="T5" fmla="*/ 0 h 1366"/>
                <a:gd name="T6" fmla="*/ 1577 w 1577"/>
                <a:gd name="T7" fmla="*/ 1366 h 1366"/>
                <a:gd name="T8" fmla="*/ 41 w 1577"/>
                <a:gd name="T9" fmla="*/ 1342 h 1366"/>
                <a:gd name="T10" fmla="*/ 1536 w 1577"/>
                <a:gd name="T11" fmla="*/ 1342 h 1366"/>
                <a:gd name="T12" fmla="*/ 789 w 1577"/>
                <a:gd name="T13" fmla="*/ 47 h 1366"/>
                <a:gd name="T14" fmla="*/ 41 w 1577"/>
                <a:gd name="T15" fmla="*/ 1342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6">
                  <a:moveTo>
                    <a:pt x="1577" y="1366"/>
                  </a:moveTo>
                  <a:lnTo>
                    <a:pt x="0" y="1366"/>
                  </a:lnTo>
                  <a:lnTo>
                    <a:pt x="789" y="0"/>
                  </a:lnTo>
                  <a:lnTo>
                    <a:pt x="1577" y="1366"/>
                  </a:lnTo>
                  <a:close/>
                  <a:moveTo>
                    <a:pt x="41" y="1342"/>
                  </a:moveTo>
                  <a:lnTo>
                    <a:pt x="1536" y="1342"/>
                  </a:lnTo>
                  <a:lnTo>
                    <a:pt x="789" y="47"/>
                  </a:lnTo>
                  <a:lnTo>
                    <a:pt x="41" y="13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0" name="Freeform 327"/>
            <p:cNvSpPr>
              <a:spLocks noEditPoints="1"/>
            </p:cNvSpPr>
            <p:nvPr/>
          </p:nvSpPr>
          <p:spPr bwMode="auto">
            <a:xfrm>
              <a:off x="8349573" y="2552588"/>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5 h 1368"/>
                <a:gd name="T10" fmla="*/ 1536 w 1576"/>
                <a:gd name="T11" fmla="*/ 1345 h 1368"/>
                <a:gd name="T12" fmla="*/ 788 w 1576"/>
                <a:gd name="T13" fmla="*/ 48 h 1368"/>
                <a:gd name="T14" fmla="*/ 40 w 1576"/>
                <a:gd name="T15" fmla="*/ 1345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5"/>
                  </a:moveTo>
                  <a:lnTo>
                    <a:pt x="1536" y="1345"/>
                  </a:lnTo>
                  <a:lnTo>
                    <a:pt x="788" y="48"/>
                  </a:lnTo>
                  <a:lnTo>
                    <a:pt x="40" y="13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1" name="Freeform 328"/>
            <p:cNvSpPr>
              <a:spLocks noEditPoints="1"/>
            </p:cNvSpPr>
            <p:nvPr/>
          </p:nvSpPr>
          <p:spPr bwMode="auto">
            <a:xfrm>
              <a:off x="9570361" y="2571638"/>
              <a:ext cx="2503488" cy="2171700"/>
            </a:xfrm>
            <a:custGeom>
              <a:avLst/>
              <a:gdLst>
                <a:gd name="T0" fmla="*/ 788 w 1577"/>
                <a:gd name="T1" fmla="*/ 1368 h 1368"/>
                <a:gd name="T2" fmla="*/ 0 w 1577"/>
                <a:gd name="T3" fmla="*/ 0 h 1368"/>
                <a:gd name="T4" fmla="*/ 1577 w 1577"/>
                <a:gd name="T5" fmla="*/ 0 h 1368"/>
                <a:gd name="T6" fmla="*/ 788 w 1577"/>
                <a:gd name="T7" fmla="*/ 1368 h 1368"/>
                <a:gd name="T8" fmla="*/ 41 w 1577"/>
                <a:gd name="T9" fmla="*/ 24 h 1368"/>
                <a:gd name="T10" fmla="*/ 788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8" y="1368"/>
                  </a:moveTo>
                  <a:lnTo>
                    <a:pt x="0" y="0"/>
                  </a:lnTo>
                  <a:lnTo>
                    <a:pt x="1577" y="0"/>
                  </a:lnTo>
                  <a:lnTo>
                    <a:pt x="788" y="1368"/>
                  </a:lnTo>
                  <a:close/>
                  <a:moveTo>
                    <a:pt x="41" y="24"/>
                  </a:moveTo>
                  <a:lnTo>
                    <a:pt x="788"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2" name="Freeform 329"/>
            <p:cNvSpPr>
              <a:spLocks noEditPoints="1"/>
            </p:cNvSpPr>
            <p:nvPr/>
          </p:nvSpPr>
          <p:spPr bwMode="auto">
            <a:xfrm>
              <a:off x="10787973" y="2552588"/>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5 h 1368"/>
                <a:gd name="T10" fmla="*/ 1536 w 1576"/>
                <a:gd name="T11" fmla="*/ 1345 h 1368"/>
                <a:gd name="T12" fmla="*/ 788 w 1576"/>
                <a:gd name="T13" fmla="*/ 48 h 1368"/>
                <a:gd name="T14" fmla="*/ 40 w 1576"/>
                <a:gd name="T15" fmla="*/ 1345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5"/>
                  </a:moveTo>
                  <a:lnTo>
                    <a:pt x="1536" y="1345"/>
                  </a:lnTo>
                  <a:lnTo>
                    <a:pt x="788" y="48"/>
                  </a:lnTo>
                  <a:lnTo>
                    <a:pt x="40" y="13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3" name="Freeform 330"/>
            <p:cNvSpPr>
              <a:spLocks noEditPoints="1"/>
            </p:cNvSpPr>
            <p:nvPr/>
          </p:nvSpPr>
          <p:spPr bwMode="auto">
            <a:xfrm>
              <a:off x="12008761" y="2571638"/>
              <a:ext cx="2503488" cy="2171700"/>
            </a:xfrm>
            <a:custGeom>
              <a:avLst/>
              <a:gdLst>
                <a:gd name="T0" fmla="*/ 789 w 1577"/>
                <a:gd name="T1" fmla="*/ 1368 h 1368"/>
                <a:gd name="T2" fmla="*/ 0 w 1577"/>
                <a:gd name="T3" fmla="*/ 0 h 1368"/>
                <a:gd name="T4" fmla="*/ 1577 w 1577"/>
                <a:gd name="T5" fmla="*/ 0 h 1368"/>
                <a:gd name="T6" fmla="*/ 789 w 1577"/>
                <a:gd name="T7" fmla="*/ 1368 h 1368"/>
                <a:gd name="T8" fmla="*/ 41 w 1577"/>
                <a:gd name="T9" fmla="*/ 24 h 1368"/>
                <a:gd name="T10" fmla="*/ 789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9" y="1368"/>
                  </a:moveTo>
                  <a:lnTo>
                    <a:pt x="0" y="0"/>
                  </a:lnTo>
                  <a:lnTo>
                    <a:pt x="1577" y="0"/>
                  </a:lnTo>
                  <a:lnTo>
                    <a:pt x="789" y="1368"/>
                  </a:lnTo>
                  <a:close/>
                  <a:moveTo>
                    <a:pt x="41" y="24"/>
                  </a:moveTo>
                  <a:lnTo>
                    <a:pt x="789"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140" name="Picture Placeholder 3"/>
          <p:cNvSpPr>
            <a:spLocks noGrp="1"/>
          </p:cNvSpPr>
          <p:nvPr>
            <p:ph type="pic" sz="quarter" idx="13"/>
          </p:nvPr>
        </p:nvSpPr>
        <p:spPr>
          <a:xfrm>
            <a:off x="544616" y="1057436"/>
            <a:ext cx="2608262" cy="2608262"/>
          </a:xfrm>
          <a:prstGeom prst="diamond">
            <a:avLst/>
          </a:prstGeom>
          <a:ln w="15875">
            <a:noFill/>
          </a:ln>
        </p:spPr>
        <p:txBody>
          <a:bodyPr>
            <a:normAutofit/>
          </a:bodyPr>
          <a:lstStyle>
            <a:lvl1pPr>
              <a:defRPr sz="1200"/>
            </a:lvl1pPr>
          </a:lstStyle>
          <a:p>
            <a:endParaRPr lang="id-ID"/>
          </a:p>
        </p:txBody>
      </p:sp>
      <p:sp>
        <p:nvSpPr>
          <p:cNvPr id="141" name="Picture Placeholder 3"/>
          <p:cNvSpPr>
            <a:spLocks noGrp="1"/>
          </p:cNvSpPr>
          <p:nvPr>
            <p:ph type="pic" sz="quarter" idx="14"/>
          </p:nvPr>
        </p:nvSpPr>
        <p:spPr>
          <a:xfrm>
            <a:off x="1948340" y="2431634"/>
            <a:ext cx="2608262" cy="2608262"/>
          </a:xfrm>
          <a:prstGeom prst="diamond">
            <a:avLst/>
          </a:prstGeom>
          <a:ln w="15875">
            <a:noFill/>
          </a:ln>
        </p:spPr>
        <p:txBody>
          <a:bodyPr>
            <a:normAutofit/>
          </a:bodyPr>
          <a:lstStyle>
            <a:lvl1pPr>
              <a:defRPr sz="1200"/>
            </a:lvl1pPr>
          </a:lstStyle>
          <a:p>
            <a:endParaRPr lang="id-ID"/>
          </a:p>
        </p:txBody>
      </p:sp>
      <p:sp>
        <p:nvSpPr>
          <p:cNvPr id="142" name="Picture Placeholder 3"/>
          <p:cNvSpPr>
            <a:spLocks noGrp="1"/>
          </p:cNvSpPr>
          <p:nvPr>
            <p:ph type="pic" sz="quarter" idx="15"/>
          </p:nvPr>
        </p:nvSpPr>
        <p:spPr>
          <a:xfrm>
            <a:off x="3352064" y="1057436"/>
            <a:ext cx="2608262" cy="2608262"/>
          </a:xfrm>
          <a:prstGeom prst="diamond">
            <a:avLst/>
          </a:prstGeom>
          <a:ln w="15875">
            <a:noFill/>
          </a:ln>
        </p:spPr>
        <p:txBody>
          <a:bodyPr>
            <a:normAutofit/>
          </a:bodyPr>
          <a:lstStyle>
            <a:lvl1pPr>
              <a:defRPr sz="1200"/>
            </a:lvl1pPr>
          </a:lstStyle>
          <a:p>
            <a:endParaRPr lang="id-ID"/>
          </a:p>
        </p:txBody>
      </p:sp>
      <p:sp>
        <p:nvSpPr>
          <p:cNvPr id="143" name="Picture Placeholder 3"/>
          <p:cNvSpPr>
            <a:spLocks noGrp="1"/>
          </p:cNvSpPr>
          <p:nvPr>
            <p:ph type="pic" sz="quarter" idx="16"/>
          </p:nvPr>
        </p:nvSpPr>
        <p:spPr>
          <a:xfrm>
            <a:off x="4755788" y="2431634"/>
            <a:ext cx="2608262" cy="2608262"/>
          </a:xfrm>
          <a:prstGeom prst="diamond">
            <a:avLst/>
          </a:prstGeom>
          <a:ln w="15875">
            <a:noFill/>
          </a:ln>
        </p:spPr>
        <p:txBody>
          <a:bodyPr>
            <a:normAutofit/>
          </a:bodyPr>
          <a:lstStyle>
            <a:lvl1pPr>
              <a:defRPr sz="1200"/>
            </a:lvl1pPr>
          </a:lstStyle>
          <a:p>
            <a:endParaRPr lang="id-ID"/>
          </a:p>
        </p:txBody>
      </p:sp>
      <p:sp>
        <p:nvSpPr>
          <p:cNvPr id="144" name="Picture Placeholder 3"/>
          <p:cNvSpPr>
            <a:spLocks noGrp="1"/>
          </p:cNvSpPr>
          <p:nvPr>
            <p:ph type="pic" sz="quarter" idx="17"/>
          </p:nvPr>
        </p:nvSpPr>
        <p:spPr>
          <a:xfrm>
            <a:off x="6159512" y="1057436"/>
            <a:ext cx="2608262" cy="2608262"/>
          </a:xfrm>
          <a:prstGeom prst="diamond">
            <a:avLst/>
          </a:prstGeom>
          <a:ln w="15875">
            <a:noFill/>
          </a:ln>
        </p:spPr>
        <p:txBody>
          <a:bodyPr>
            <a:normAutofit/>
          </a:bodyPr>
          <a:lstStyle>
            <a:lvl1pPr>
              <a:defRPr sz="1200"/>
            </a:lvl1pPr>
          </a:lstStyle>
          <a:p>
            <a:endParaRPr lang="id-ID"/>
          </a:p>
        </p:txBody>
      </p:sp>
      <p:sp>
        <p:nvSpPr>
          <p:cNvPr id="145" name="Picture Placeholder 3"/>
          <p:cNvSpPr>
            <a:spLocks noGrp="1"/>
          </p:cNvSpPr>
          <p:nvPr>
            <p:ph type="pic" sz="quarter" idx="18"/>
          </p:nvPr>
        </p:nvSpPr>
        <p:spPr>
          <a:xfrm>
            <a:off x="7563236" y="2436464"/>
            <a:ext cx="2608262" cy="2608262"/>
          </a:xfrm>
          <a:prstGeom prst="diamond">
            <a:avLst/>
          </a:prstGeom>
          <a:ln w="15875">
            <a:noFill/>
          </a:ln>
        </p:spPr>
        <p:txBody>
          <a:bodyPr>
            <a:normAutofit/>
          </a:bodyPr>
          <a:lstStyle>
            <a:lvl1pPr>
              <a:defRPr sz="1200"/>
            </a:lvl1pPr>
          </a:lstStyle>
          <a:p>
            <a:endParaRPr lang="id-ID"/>
          </a:p>
        </p:txBody>
      </p:sp>
      <p:sp>
        <p:nvSpPr>
          <p:cNvPr id="146" name="Picture Placeholder 3"/>
          <p:cNvSpPr>
            <a:spLocks noGrp="1"/>
          </p:cNvSpPr>
          <p:nvPr>
            <p:ph type="pic" sz="quarter" idx="19"/>
          </p:nvPr>
        </p:nvSpPr>
        <p:spPr>
          <a:xfrm>
            <a:off x="8966960" y="1062266"/>
            <a:ext cx="2608262" cy="2608262"/>
          </a:xfrm>
          <a:prstGeom prst="diamond">
            <a:avLst/>
          </a:prstGeom>
          <a:ln w="15875">
            <a:noFill/>
          </a:ln>
        </p:spPr>
        <p:txBody>
          <a:bodyPr>
            <a:normAutofit/>
          </a:bodyPr>
          <a:lstStyle>
            <a:lvl1pPr>
              <a:defRPr sz="1200"/>
            </a:lvl1pPr>
          </a:lstStyle>
          <a:p>
            <a:endParaRPr lang="id-ID"/>
          </a:p>
        </p:txBody>
      </p:sp>
    </p:spTree>
    <p:extLst>
      <p:ext uri="{BB962C8B-B14F-4D97-AF65-F5344CB8AC3E}">
        <p14:creationId xmlns:p14="http://schemas.microsoft.com/office/powerpoint/2010/main" val="4093690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par>
                                <p:cTn id="8" presetID="22" presetClass="entr" presetSubtype="4" fill="hold"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wipe(down)">
                                      <p:cBhvr>
                                        <p:cTn id="10"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3_Custom Layout">
    <p:spTree>
      <p:nvGrpSpPr>
        <p:cNvPr id="1" name=""/>
        <p:cNvGrpSpPr/>
        <p:nvPr/>
      </p:nvGrpSpPr>
      <p:grpSpPr>
        <a:xfrm>
          <a:off x="0" y="0"/>
          <a:ext cx="0" cy="0"/>
          <a:chOff x="0" y="0"/>
          <a:chExt cx="0" cy="0"/>
        </a:xfrm>
      </p:grpSpPr>
      <p:sp>
        <p:nvSpPr>
          <p:cNvPr id="7" name="Pentagon 6"/>
          <p:cNvSpPr/>
          <p:nvPr userDrawn="1"/>
        </p:nvSpPr>
        <p:spPr>
          <a:xfrm rot="10800000">
            <a:off x="11464428" y="510908"/>
            <a:ext cx="727571" cy="44343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12" name="Group 11"/>
          <p:cNvGrpSpPr/>
          <p:nvPr userDrawn="1"/>
        </p:nvGrpSpPr>
        <p:grpSpPr>
          <a:xfrm rot="5400000">
            <a:off x="-504746" y="-31317"/>
            <a:ext cx="1519706" cy="1582341"/>
            <a:chOff x="8349573" y="-1673337"/>
            <a:chExt cx="6162676" cy="6416675"/>
          </a:xfrm>
          <a:solidFill>
            <a:schemeClr val="bg2">
              <a:alpha val="15000"/>
            </a:schemeClr>
          </a:solidFill>
        </p:grpSpPr>
        <p:sp>
          <p:nvSpPr>
            <p:cNvPr id="13" name="Freeform 319"/>
            <p:cNvSpPr>
              <a:spLocks noEditPoints="1"/>
            </p:cNvSpPr>
            <p:nvPr/>
          </p:nvSpPr>
          <p:spPr bwMode="auto">
            <a:xfrm>
              <a:off x="8349573" y="-1673337"/>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4 h 1368"/>
                <a:gd name="T10" fmla="*/ 1536 w 1576"/>
                <a:gd name="T11" fmla="*/ 1344 h 1368"/>
                <a:gd name="T12" fmla="*/ 788 w 1576"/>
                <a:gd name="T13" fmla="*/ 47 h 1368"/>
                <a:gd name="T14" fmla="*/ 40 w 1576"/>
                <a:gd name="T15" fmla="*/ 134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4"/>
                  </a:moveTo>
                  <a:lnTo>
                    <a:pt x="1536" y="1344"/>
                  </a:lnTo>
                  <a:lnTo>
                    <a:pt x="788" y="47"/>
                  </a:lnTo>
                  <a:lnTo>
                    <a:pt x="40" y="1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 name="Freeform 320"/>
            <p:cNvSpPr>
              <a:spLocks noEditPoints="1"/>
            </p:cNvSpPr>
            <p:nvPr/>
          </p:nvSpPr>
          <p:spPr bwMode="auto">
            <a:xfrm>
              <a:off x="9570361" y="-1655875"/>
              <a:ext cx="2503488" cy="2171700"/>
            </a:xfrm>
            <a:custGeom>
              <a:avLst/>
              <a:gdLst>
                <a:gd name="T0" fmla="*/ 788 w 1577"/>
                <a:gd name="T1" fmla="*/ 1368 h 1368"/>
                <a:gd name="T2" fmla="*/ 0 w 1577"/>
                <a:gd name="T3" fmla="*/ 0 h 1368"/>
                <a:gd name="T4" fmla="*/ 1577 w 1577"/>
                <a:gd name="T5" fmla="*/ 0 h 1368"/>
                <a:gd name="T6" fmla="*/ 788 w 1577"/>
                <a:gd name="T7" fmla="*/ 1368 h 1368"/>
                <a:gd name="T8" fmla="*/ 41 w 1577"/>
                <a:gd name="T9" fmla="*/ 24 h 1368"/>
                <a:gd name="T10" fmla="*/ 788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8" y="1368"/>
                  </a:moveTo>
                  <a:lnTo>
                    <a:pt x="0" y="0"/>
                  </a:lnTo>
                  <a:lnTo>
                    <a:pt x="1577" y="0"/>
                  </a:lnTo>
                  <a:lnTo>
                    <a:pt x="788" y="1368"/>
                  </a:lnTo>
                  <a:close/>
                  <a:moveTo>
                    <a:pt x="41" y="24"/>
                  </a:moveTo>
                  <a:lnTo>
                    <a:pt x="788"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1" name="Freeform 321"/>
            <p:cNvSpPr>
              <a:spLocks noEditPoints="1"/>
            </p:cNvSpPr>
            <p:nvPr/>
          </p:nvSpPr>
          <p:spPr bwMode="auto">
            <a:xfrm>
              <a:off x="10787973" y="-1673337"/>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4 h 1368"/>
                <a:gd name="T10" fmla="*/ 1536 w 1576"/>
                <a:gd name="T11" fmla="*/ 1344 h 1368"/>
                <a:gd name="T12" fmla="*/ 788 w 1576"/>
                <a:gd name="T13" fmla="*/ 47 h 1368"/>
                <a:gd name="T14" fmla="*/ 40 w 1576"/>
                <a:gd name="T15" fmla="*/ 134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4"/>
                  </a:moveTo>
                  <a:lnTo>
                    <a:pt x="1536" y="1344"/>
                  </a:lnTo>
                  <a:lnTo>
                    <a:pt x="788" y="47"/>
                  </a:lnTo>
                  <a:lnTo>
                    <a:pt x="40" y="1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2" name="Freeform 322"/>
            <p:cNvSpPr>
              <a:spLocks noEditPoints="1"/>
            </p:cNvSpPr>
            <p:nvPr/>
          </p:nvSpPr>
          <p:spPr bwMode="auto">
            <a:xfrm>
              <a:off x="12008761" y="-1655875"/>
              <a:ext cx="2503488" cy="2171700"/>
            </a:xfrm>
            <a:custGeom>
              <a:avLst/>
              <a:gdLst>
                <a:gd name="T0" fmla="*/ 789 w 1577"/>
                <a:gd name="T1" fmla="*/ 1368 h 1368"/>
                <a:gd name="T2" fmla="*/ 0 w 1577"/>
                <a:gd name="T3" fmla="*/ 0 h 1368"/>
                <a:gd name="T4" fmla="*/ 1577 w 1577"/>
                <a:gd name="T5" fmla="*/ 0 h 1368"/>
                <a:gd name="T6" fmla="*/ 789 w 1577"/>
                <a:gd name="T7" fmla="*/ 1368 h 1368"/>
                <a:gd name="T8" fmla="*/ 41 w 1577"/>
                <a:gd name="T9" fmla="*/ 24 h 1368"/>
                <a:gd name="T10" fmla="*/ 789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9" y="1368"/>
                  </a:moveTo>
                  <a:lnTo>
                    <a:pt x="0" y="0"/>
                  </a:lnTo>
                  <a:lnTo>
                    <a:pt x="1577" y="0"/>
                  </a:lnTo>
                  <a:lnTo>
                    <a:pt x="789" y="1368"/>
                  </a:lnTo>
                  <a:close/>
                  <a:moveTo>
                    <a:pt x="41" y="24"/>
                  </a:moveTo>
                  <a:lnTo>
                    <a:pt x="789"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3" name="Freeform 323"/>
            <p:cNvSpPr>
              <a:spLocks noEditPoints="1"/>
            </p:cNvSpPr>
            <p:nvPr/>
          </p:nvSpPr>
          <p:spPr bwMode="auto">
            <a:xfrm>
              <a:off x="8349573" y="460263"/>
              <a:ext cx="2501900" cy="2168525"/>
            </a:xfrm>
            <a:custGeom>
              <a:avLst/>
              <a:gdLst>
                <a:gd name="T0" fmla="*/ 788 w 1576"/>
                <a:gd name="T1" fmla="*/ 1366 h 1366"/>
                <a:gd name="T2" fmla="*/ 0 w 1576"/>
                <a:gd name="T3" fmla="*/ 0 h 1366"/>
                <a:gd name="T4" fmla="*/ 1576 w 1576"/>
                <a:gd name="T5" fmla="*/ 0 h 1366"/>
                <a:gd name="T6" fmla="*/ 788 w 1576"/>
                <a:gd name="T7" fmla="*/ 1366 h 1366"/>
                <a:gd name="T8" fmla="*/ 40 w 1576"/>
                <a:gd name="T9" fmla="*/ 24 h 1366"/>
                <a:gd name="T10" fmla="*/ 788 w 1576"/>
                <a:gd name="T11" fmla="*/ 1318 h 1366"/>
                <a:gd name="T12" fmla="*/ 1536 w 1576"/>
                <a:gd name="T13" fmla="*/ 24 h 1366"/>
                <a:gd name="T14" fmla="*/ 40 w 1576"/>
                <a:gd name="T15" fmla="*/ 24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6">
                  <a:moveTo>
                    <a:pt x="788" y="1366"/>
                  </a:moveTo>
                  <a:lnTo>
                    <a:pt x="0" y="0"/>
                  </a:lnTo>
                  <a:lnTo>
                    <a:pt x="1576" y="0"/>
                  </a:lnTo>
                  <a:lnTo>
                    <a:pt x="788" y="1366"/>
                  </a:lnTo>
                  <a:close/>
                  <a:moveTo>
                    <a:pt x="40" y="24"/>
                  </a:moveTo>
                  <a:lnTo>
                    <a:pt x="788" y="1318"/>
                  </a:lnTo>
                  <a:lnTo>
                    <a:pt x="1536" y="24"/>
                  </a:lnTo>
                  <a:lnTo>
                    <a:pt x="40"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4" name="Freeform 324"/>
            <p:cNvSpPr>
              <a:spLocks noEditPoints="1"/>
            </p:cNvSpPr>
            <p:nvPr/>
          </p:nvSpPr>
          <p:spPr bwMode="auto">
            <a:xfrm>
              <a:off x="9570361" y="441213"/>
              <a:ext cx="2503488" cy="2168525"/>
            </a:xfrm>
            <a:custGeom>
              <a:avLst/>
              <a:gdLst>
                <a:gd name="T0" fmla="*/ 1577 w 1577"/>
                <a:gd name="T1" fmla="*/ 1366 h 1366"/>
                <a:gd name="T2" fmla="*/ 0 w 1577"/>
                <a:gd name="T3" fmla="*/ 1366 h 1366"/>
                <a:gd name="T4" fmla="*/ 788 w 1577"/>
                <a:gd name="T5" fmla="*/ 0 h 1366"/>
                <a:gd name="T6" fmla="*/ 1577 w 1577"/>
                <a:gd name="T7" fmla="*/ 1366 h 1366"/>
                <a:gd name="T8" fmla="*/ 41 w 1577"/>
                <a:gd name="T9" fmla="*/ 1342 h 1366"/>
                <a:gd name="T10" fmla="*/ 1536 w 1577"/>
                <a:gd name="T11" fmla="*/ 1342 h 1366"/>
                <a:gd name="T12" fmla="*/ 788 w 1577"/>
                <a:gd name="T13" fmla="*/ 47 h 1366"/>
                <a:gd name="T14" fmla="*/ 41 w 1577"/>
                <a:gd name="T15" fmla="*/ 1342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6">
                  <a:moveTo>
                    <a:pt x="1577" y="1366"/>
                  </a:moveTo>
                  <a:lnTo>
                    <a:pt x="0" y="1366"/>
                  </a:lnTo>
                  <a:lnTo>
                    <a:pt x="788" y="0"/>
                  </a:lnTo>
                  <a:lnTo>
                    <a:pt x="1577" y="1366"/>
                  </a:lnTo>
                  <a:close/>
                  <a:moveTo>
                    <a:pt x="41" y="1342"/>
                  </a:moveTo>
                  <a:lnTo>
                    <a:pt x="1536" y="1342"/>
                  </a:lnTo>
                  <a:lnTo>
                    <a:pt x="788" y="47"/>
                  </a:lnTo>
                  <a:lnTo>
                    <a:pt x="41" y="13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5" name="Freeform 325"/>
            <p:cNvSpPr>
              <a:spLocks noEditPoints="1"/>
            </p:cNvSpPr>
            <p:nvPr/>
          </p:nvSpPr>
          <p:spPr bwMode="auto">
            <a:xfrm>
              <a:off x="10787973" y="460263"/>
              <a:ext cx="2501900" cy="2168525"/>
            </a:xfrm>
            <a:custGeom>
              <a:avLst/>
              <a:gdLst>
                <a:gd name="T0" fmla="*/ 788 w 1576"/>
                <a:gd name="T1" fmla="*/ 1366 h 1366"/>
                <a:gd name="T2" fmla="*/ 0 w 1576"/>
                <a:gd name="T3" fmla="*/ 0 h 1366"/>
                <a:gd name="T4" fmla="*/ 1576 w 1576"/>
                <a:gd name="T5" fmla="*/ 0 h 1366"/>
                <a:gd name="T6" fmla="*/ 788 w 1576"/>
                <a:gd name="T7" fmla="*/ 1366 h 1366"/>
                <a:gd name="T8" fmla="*/ 40 w 1576"/>
                <a:gd name="T9" fmla="*/ 24 h 1366"/>
                <a:gd name="T10" fmla="*/ 788 w 1576"/>
                <a:gd name="T11" fmla="*/ 1318 h 1366"/>
                <a:gd name="T12" fmla="*/ 1536 w 1576"/>
                <a:gd name="T13" fmla="*/ 24 h 1366"/>
                <a:gd name="T14" fmla="*/ 40 w 1576"/>
                <a:gd name="T15" fmla="*/ 24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6">
                  <a:moveTo>
                    <a:pt x="788" y="1366"/>
                  </a:moveTo>
                  <a:lnTo>
                    <a:pt x="0" y="0"/>
                  </a:lnTo>
                  <a:lnTo>
                    <a:pt x="1576" y="0"/>
                  </a:lnTo>
                  <a:lnTo>
                    <a:pt x="788" y="1366"/>
                  </a:lnTo>
                  <a:close/>
                  <a:moveTo>
                    <a:pt x="40" y="24"/>
                  </a:moveTo>
                  <a:lnTo>
                    <a:pt x="788" y="1318"/>
                  </a:lnTo>
                  <a:lnTo>
                    <a:pt x="1536" y="24"/>
                  </a:lnTo>
                  <a:lnTo>
                    <a:pt x="40"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6" name="Freeform 326"/>
            <p:cNvSpPr>
              <a:spLocks noEditPoints="1"/>
            </p:cNvSpPr>
            <p:nvPr/>
          </p:nvSpPr>
          <p:spPr bwMode="auto">
            <a:xfrm>
              <a:off x="12008761" y="441213"/>
              <a:ext cx="2503488" cy="2168525"/>
            </a:xfrm>
            <a:custGeom>
              <a:avLst/>
              <a:gdLst>
                <a:gd name="T0" fmla="*/ 1577 w 1577"/>
                <a:gd name="T1" fmla="*/ 1366 h 1366"/>
                <a:gd name="T2" fmla="*/ 0 w 1577"/>
                <a:gd name="T3" fmla="*/ 1366 h 1366"/>
                <a:gd name="T4" fmla="*/ 789 w 1577"/>
                <a:gd name="T5" fmla="*/ 0 h 1366"/>
                <a:gd name="T6" fmla="*/ 1577 w 1577"/>
                <a:gd name="T7" fmla="*/ 1366 h 1366"/>
                <a:gd name="T8" fmla="*/ 41 w 1577"/>
                <a:gd name="T9" fmla="*/ 1342 h 1366"/>
                <a:gd name="T10" fmla="*/ 1536 w 1577"/>
                <a:gd name="T11" fmla="*/ 1342 h 1366"/>
                <a:gd name="T12" fmla="*/ 789 w 1577"/>
                <a:gd name="T13" fmla="*/ 47 h 1366"/>
                <a:gd name="T14" fmla="*/ 41 w 1577"/>
                <a:gd name="T15" fmla="*/ 1342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6">
                  <a:moveTo>
                    <a:pt x="1577" y="1366"/>
                  </a:moveTo>
                  <a:lnTo>
                    <a:pt x="0" y="1366"/>
                  </a:lnTo>
                  <a:lnTo>
                    <a:pt x="789" y="0"/>
                  </a:lnTo>
                  <a:lnTo>
                    <a:pt x="1577" y="1366"/>
                  </a:lnTo>
                  <a:close/>
                  <a:moveTo>
                    <a:pt x="41" y="1342"/>
                  </a:moveTo>
                  <a:lnTo>
                    <a:pt x="1536" y="1342"/>
                  </a:lnTo>
                  <a:lnTo>
                    <a:pt x="789" y="47"/>
                  </a:lnTo>
                  <a:lnTo>
                    <a:pt x="41" y="13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7" name="Freeform 327"/>
            <p:cNvSpPr>
              <a:spLocks noEditPoints="1"/>
            </p:cNvSpPr>
            <p:nvPr/>
          </p:nvSpPr>
          <p:spPr bwMode="auto">
            <a:xfrm>
              <a:off x="8349573" y="2552588"/>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5 h 1368"/>
                <a:gd name="T10" fmla="*/ 1536 w 1576"/>
                <a:gd name="T11" fmla="*/ 1345 h 1368"/>
                <a:gd name="T12" fmla="*/ 788 w 1576"/>
                <a:gd name="T13" fmla="*/ 48 h 1368"/>
                <a:gd name="T14" fmla="*/ 40 w 1576"/>
                <a:gd name="T15" fmla="*/ 1345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5"/>
                  </a:moveTo>
                  <a:lnTo>
                    <a:pt x="1536" y="1345"/>
                  </a:lnTo>
                  <a:lnTo>
                    <a:pt x="788" y="48"/>
                  </a:lnTo>
                  <a:lnTo>
                    <a:pt x="40" y="13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8" name="Freeform 328"/>
            <p:cNvSpPr>
              <a:spLocks noEditPoints="1"/>
            </p:cNvSpPr>
            <p:nvPr/>
          </p:nvSpPr>
          <p:spPr bwMode="auto">
            <a:xfrm>
              <a:off x="9570361" y="2571638"/>
              <a:ext cx="2503488" cy="2171700"/>
            </a:xfrm>
            <a:custGeom>
              <a:avLst/>
              <a:gdLst>
                <a:gd name="T0" fmla="*/ 788 w 1577"/>
                <a:gd name="T1" fmla="*/ 1368 h 1368"/>
                <a:gd name="T2" fmla="*/ 0 w 1577"/>
                <a:gd name="T3" fmla="*/ 0 h 1368"/>
                <a:gd name="T4" fmla="*/ 1577 w 1577"/>
                <a:gd name="T5" fmla="*/ 0 h 1368"/>
                <a:gd name="T6" fmla="*/ 788 w 1577"/>
                <a:gd name="T7" fmla="*/ 1368 h 1368"/>
                <a:gd name="T8" fmla="*/ 41 w 1577"/>
                <a:gd name="T9" fmla="*/ 24 h 1368"/>
                <a:gd name="T10" fmla="*/ 788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8" y="1368"/>
                  </a:moveTo>
                  <a:lnTo>
                    <a:pt x="0" y="0"/>
                  </a:lnTo>
                  <a:lnTo>
                    <a:pt x="1577" y="0"/>
                  </a:lnTo>
                  <a:lnTo>
                    <a:pt x="788" y="1368"/>
                  </a:lnTo>
                  <a:close/>
                  <a:moveTo>
                    <a:pt x="41" y="24"/>
                  </a:moveTo>
                  <a:lnTo>
                    <a:pt x="788"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9" name="Freeform 329"/>
            <p:cNvSpPr>
              <a:spLocks noEditPoints="1"/>
            </p:cNvSpPr>
            <p:nvPr/>
          </p:nvSpPr>
          <p:spPr bwMode="auto">
            <a:xfrm>
              <a:off x="10787973" y="2552588"/>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5 h 1368"/>
                <a:gd name="T10" fmla="*/ 1536 w 1576"/>
                <a:gd name="T11" fmla="*/ 1345 h 1368"/>
                <a:gd name="T12" fmla="*/ 788 w 1576"/>
                <a:gd name="T13" fmla="*/ 48 h 1368"/>
                <a:gd name="T14" fmla="*/ 40 w 1576"/>
                <a:gd name="T15" fmla="*/ 1345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5"/>
                  </a:moveTo>
                  <a:lnTo>
                    <a:pt x="1536" y="1345"/>
                  </a:lnTo>
                  <a:lnTo>
                    <a:pt x="788" y="48"/>
                  </a:lnTo>
                  <a:lnTo>
                    <a:pt x="40" y="13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0" name="Freeform 330"/>
            <p:cNvSpPr>
              <a:spLocks noEditPoints="1"/>
            </p:cNvSpPr>
            <p:nvPr/>
          </p:nvSpPr>
          <p:spPr bwMode="auto">
            <a:xfrm>
              <a:off x="12008761" y="2571638"/>
              <a:ext cx="2503488" cy="2171700"/>
            </a:xfrm>
            <a:custGeom>
              <a:avLst/>
              <a:gdLst>
                <a:gd name="T0" fmla="*/ 789 w 1577"/>
                <a:gd name="T1" fmla="*/ 1368 h 1368"/>
                <a:gd name="T2" fmla="*/ 0 w 1577"/>
                <a:gd name="T3" fmla="*/ 0 h 1368"/>
                <a:gd name="T4" fmla="*/ 1577 w 1577"/>
                <a:gd name="T5" fmla="*/ 0 h 1368"/>
                <a:gd name="T6" fmla="*/ 789 w 1577"/>
                <a:gd name="T7" fmla="*/ 1368 h 1368"/>
                <a:gd name="T8" fmla="*/ 41 w 1577"/>
                <a:gd name="T9" fmla="*/ 24 h 1368"/>
                <a:gd name="T10" fmla="*/ 789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9" y="1368"/>
                  </a:moveTo>
                  <a:lnTo>
                    <a:pt x="0" y="0"/>
                  </a:lnTo>
                  <a:lnTo>
                    <a:pt x="1577" y="0"/>
                  </a:lnTo>
                  <a:lnTo>
                    <a:pt x="789" y="1368"/>
                  </a:lnTo>
                  <a:close/>
                  <a:moveTo>
                    <a:pt x="41" y="24"/>
                  </a:moveTo>
                  <a:lnTo>
                    <a:pt x="789"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31" name="Group 30"/>
          <p:cNvGrpSpPr/>
          <p:nvPr userDrawn="1"/>
        </p:nvGrpSpPr>
        <p:grpSpPr>
          <a:xfrm rot="10800000">
            <a:off x="10957866" y="5570341"/>
            <a:ext cx="1519706" cy="1582341"/>
            <a:chOff x="8349573" y="-1673337"/>
            <a:chExt cx="6162676" cy="6416675"/>
          </a:xfrm>
          <a:solidFill>
            <a:schemeClr val="bg2">
              <a:alpha val="15000"/>
            </a:schemeClr>
          </a:solidFill>
        </p:grpSpPr>
        <p:sp>
          <p:nvSpPr>
            <p:cNvPr id="32" name="Freeform 319"/>
            <p:cNvSpPr>
              <a:spLocks noEditPoints="1"/>
            </p:cNvSpPr>
            <p:nvPr/>
          </p:nvSpPr>
          <p:spPr bwMode="auto">
            <a:xfrm>
              <a:off x="8349573" y="-1673337"/>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4 h 1368"/>
                <a:gd name="T10" fmla="*/ 1536 w 1576"/>
                <a:gd name="T11" fmla="*/ 1344 h 1368"/>
                <a:gd name="T12" fmla="*/ 788 w 1576"/>
                <a:gd name="T13" fmla="*/ 47 h 1368"/>
                <a:gd name="T14" fmla="*/ 40 w 1576"/>
                <a:gd name="T15" fmla="*/ 134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4"/>
                  </a:moveTo>
                  <a:lnTo>
                    <a:pt x="1536" y="1344"/>
                  </a:lnTo>
                  <a:lnTo>
                    <a:pt x="788" y="47"/>
                  </a:lnTo>
                  <a:lnTo>
                    <a:pt x="40" y="1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3" name="Freeform 320"/>
            <p:cNvSpPr>
              <a:spLocks noEditPoints="1"/>
            </p:cNvSpPr>
            <p:nvPr/>
          </p:nvSpPr>
          <p:spPr bwMode="auto">
            <a:xfrm>
              <a:off x="9570361" y="-1655875"/>
              <a:ext cx="2503488" cy="2171700"/>
            </a:xfrm>
            <a:custGeom>
              <a:avLst/>
              <a:gdLst>
                <a:gd name="T0" fmla="*/ 788 w 1577"/>
                <a:gd name="T1" fmla="*/ 1368 h 1368"/>
                <a:gd name="T2" fmla="*/ 0 w 1577"/>
                <a:gd name="T3" fmla="*/ 0 h 1368"/>
                <a:gd name="T4" fmla="*/ 1577 w 1577"/>
                <a:gd name="T5" fmla="*/ 0 h 1368"/>
                <a:gd name="T6" fmla="*/ 788 w 1577"/>
                <a:gd name="T7" fmla="*/ 1368 h 1368"/>
                <a:gd name="T8" fmla="*/ 41 w 1577"/>
                <a:gd name="T9" fmla="*/ 24 h 1368"/>
                <a:gd name="T10" fmla="*/ 788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8" y="1368"/>
                  </a:moveTo>
                  <a:lnTo>
                    <a:pt x="0" y="0"/>
                  </a:lnTo>
                  <a:lnTo>
                    <a:pt x="1577" y="0"/>
                  </a:lnTo>
                  <a:lnTo>
                    <a:pt x="788" y="1368"/>
                  </a:lnTo>
                  <a:close/>
                  <a:moveTo>
                    <a:pt x="41" y="24"/>
                  </a:moveTo>
                  <a:lnTo>
                    <a:pt x="788"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4" name="Freeform 321"/>
            <p:cNvSpPr>
              <a:spLocks noEditPoints="1"/>
            </p:cNvSpPr>
            <p:nvPr/>
          </p:nvSpPr>
          <p:spPr bwMode="auto">
            <a:xfrm>
              <a:off x="10787973" y="-1673337"/>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4 h 1368"/>
                <a:gd name="T10" fmla="*/ 1536 w 1576"/>
                <a:gd name="T11" fmla="*/ 1344 h 1368"/>
                <a:gd name="T12" fmla="*/ 788 w 1576"/>
                <a:gd name="T13" fmla="*/ 47 h 1368"/>
                <a:gd name="T14" fmla="*/ 40 w 1576"/>
                <a:gd name="T15" fmla="*/ 134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4"/>
                  </a:moveTo>
                  <a:lnTo>
                    <a:pt x="1536" y="1344"/>
                  </a:lnTo>
                  <a:lnTo>
                    <a:pt x="788" y="47"/>
                  </a:lnTo>
                  <a:lnTo>
                    <a:pt x="40" y="1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5" name="Freeform 322"/>
            <p:cNvSpPr>
              <a:spLocks noEditPoints="1"/>
            </p:cNvSpPr>
            <p:nvPr/>
          </p:nvSpPr>
          <p:spPr bwMode="auto">
            <a:xfrm>
              <a:off x="12008761" y="-1655875"/>
              <a:ext cx="2503488" cy="2171700"/>
            </a:xfrm>
            <a:custGeom>
              <a:avLst/>
              <a:gdLst>
                <a:gd name="T0" fmla="*/ 789 w 1577"/>
                <a:gd name="T1" fmla="*/ 1368 h 1368"/>
                <a:gd name="T2" fmla="*/ 0 w 1577"/>
                <a:gd name="T3" fmla="*/ 0 h 1368"/>
                <a:gd name="T4" fmla="*/ 1577 w 1577"/>
                <a:gd name="T5" fmla="*/ 0 h 1368"/>
                <a:gd name="T6" fmla="*/ 789 w 1577"/>
                <a:gd name="T7" fmla="*/ 1368 h 1368"/>
                <a:gd name="T8" fmla="*/ 41 w 1577"/>
                <a:gd name="T9" fmla="*/ 24 h 1368"/>
                <a:gd name="T10" fmla="*/ 789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9" y="1368"/>
                  </a:moveTo>
                  <a:lnTo>
                    <a:pt x="0" y="0"/>
                  </a:lnTo>
                  <a:lnTo>
                    <a:pt x="1577" y="0"/>
                  </a:lnTo>
                  <a:lnTo>
                    <a:pt x="789" y="1368"/>
                  </a:lnTo>
                  <a:close/>
                  <a:moveTo>
                    <a:pt x="41" y="24"/>
                  </a:moveTo>
                  <a:lnTo>
                    <a:pt x="789"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6" name="Freeform 323"/>
            <p:cNvSpPr>
              <a:spLocks noEditPoints="1"/>
            </p:cNvSpPr>
            <p:nvPr/>
          </p:nvSpPr>
          <p:spPr bwMode="auto">
            <a:xfrm>
              <a:off x="8349573" y="460263"/>
              <a:ext cx="2501900" cy="2168525"/>
            </a:xfrm>
            <a:custGeom>
              <a:avLst/>
              <a:gdLst>
                <a:gd name="T0" fmla="*/ 788 w 1576"/>
                <a:gd name="T1" fmla="*/ 1366 h 1366"/>
                <a:gd name="T2" fmla="*/ 0 w 1576"/>
                <a:gd name="T3" fmla="*/ 0 h 1366"/>
                <a:gd name="T4" fmla="*/ 1576 w 1576"/>
                <a:gd name="T5" fmla="*/ 0 h 1366"/>
                <a:gd name="T6" fmla="*/ 788 w 1576"/>
                <a:gd name="T7" fmla="*/ 1366 h 1366"/>
                <a:gd name="T8" fmla="*/ 40 w 1576"/>
                <a:gd name="T9" fmla="*/ 24 h 1366"/>
                <a:gd name="T10" fmla="*/ 788 w 1576"/>
                <a:gd name="T11" fmla="*/ 1318 h 1366"/>
                <a:gd name="T12" fmla="*/ 1536 w 1576"/>
                <a:gd name="T13" fmla="*/ 24 h 1366"/>
                <a:gd name="T14" fmla="*/ 40 w 1576"/>
                <a:gd name="T15" fmla="*/ 24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6">
                  <a:moveTo>
                    <a:pt x="788" y="1366"/>
                  </a:moveTo>
                  <a:lnTo>
                    <a:pt x="0" y="0"/>
                  </a:lnTo>
                  <a:lnTo>
                    <a:pt x="1576" y="0"/>
                  </a:lnTo>
                  <a:lnTo>
                    <a:pt x="788" y="1366"/>
                  </a:lnTo>
                  <a:close/>
                  <a:moveTo>
                    <a:pt x="40" y="24"/>
                  </a:moveTo>
                  <a:lnTo>
                    <a:pt x="788" y="1318"/>
                  </a:lnTo>
                  <a:lnTo>
                    <a:pt x="1536" y="24"/>
                  </a:lnTo>
                  <a:lnTo>
                    <a:pt x="40"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7" name="Freeform 324"/>
            <p:cNvSpPr>
              <a:spLocks noEditPoints="1"/>
            </p:cNvSpPr>
            <p:nvPr/>
          </p:nvSpPr>
          <p:spPr bwMode="auto">
            <a:xfrm>
              <a:off x="9570361" y="441213"/>
              <a:ext cx="2503488" cy="2168525"/>
            </a:xfrm>
            <a:custGeom>
              <a:avLst/>
              <a:gdLst>
                <a:gd name="T0" fmla="*/ 1577 w 1577"/>
                <a:gd name="T1" fmla="*/ 1366 h 1366"/>
                <a:gd name="T2" fmla="*/ 0 w 1577"/>
                <a:gd name="T3" fmla="*/ 1366 h 1366"/>
                <a:gd name="T4" fmla="*/ 788 w 1577"/>
                <a:gd name="T5" fmla="*/ 0 h 1366"/>
                <a:gd name="T6" fmla="*/ 1577 w 1577"/>
                <a:gd name="T7" fmla="*/ 1366 h 1366"/>
                <a:gd name="T8" fmla="*/ 41 w 1577"/>
                <a:gd name="T9" fmla="*/ 1342 h 1366"/>
                <a:gd name="T10" fmla="*/ 1536 w 1577"/>
                <a:gd name="T11" fmla="*/ 1342 h 1366"/>
                <a:gd name="T12" fmla="*/ 788 w 1577"/>
                <a:gd name="T13" fmla="*/ 47 h 1366"/>
                <a:gd name="T14" fmla="*/ 41 w 1577"/>
                <a:gd name="T15" fmla="*/ 1342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6">
                  <a:moveTo>
                    <a:pt x="1577" y="1366"/>
                  </a:moveTo>
                  <a:lnTo>
                    <a:pt x="0" y="1366"/>
                  </a:lnTo>
                  <a:lnTo>
                    <a:pt x="788" y="0"/>
                  </a:lnTo>
                  <a:lnTo>
                    <a:pt x="1577" y="1366"/>
                  </a:lnTo>
                  <a:close/>
                  <a:moveTo>
                    <a:pt x="41" y="1342"/>
                  </a:moveTo>
                  <a:lnTo>
                    <a:pt x="1536" y="1342"/>
                  </a:lnTo>
                  <a:lnTo>
                    <a:pt x="788" y="47"/>
                  </a:lnTo>
                  <a:lnTo>
                    <a:pt x="41" y="13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8" name="Freeform 325"/>
            <p:cNvSpPr>
              <a:spLocks noEditPoints="1"/>
            </p:cNvSpPr>
            <p:nvPr/>
          </p:nvSpPr>
          <p:spPr bwMode="auto">
            <a:xfrm>
              <a:off x="10787973" y="460263"/>
              <a:ext cx="2501900" cy="2168525"/>
            </a:xfrm>
            <a:custGeom>
              <a:avLst/>
              <a:gdLst>
                <a:gd name="T0" fmla="*/ 788 w 1576"/>
                <a:gd name="T1" fmla="*/ 1366 h 1366"/>
                <a:gd name="T2" fmla="*/ 0 w 1576"/>
                <a:gd name="T3" fmla="*/ 0 h 1366"/>
                <a:gd name="T4" fmla="*/ 1576 w 1576"/>
                <a:gd name="T5" fmla="*/ 0 h 1366"/>
                <a:gd name="T6" fmla="*/ 788 w 1576"/>
                <a:gd name="T7" fmla="*/ 1366 h 1366"/>
                <a:gd name="T8" fmla="*/ 40 w 1576"/>
                <a:gd name="T9" fmla="*/ 24 h 1366"/>
                <a:gd name="T10" fmla="*/ 788 w 1576"/>
                <a:gd name="T11" fmla="*/ 1318 h 1366"/>
                <a:gd name="T12" fmla="*/ 1536 w 1576"/>
                <a:gd name="T13" fmla="*/ 24 h 1366"/>
                <a:gd name="T14" fmla="*/ 40 w 1576"/>
                <a:gd name="T15" fmla="*/ 24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6">
                  <a:moveTo>
                    <a:pt x="788" y="1366"/>
                  </a:moveTo>
                  <a:lnTo>
                    <a:pt x="0" y="0"/>
                  </a:lnTo>
                  <a:lnTo>
                    <a:pt x="1576" y="0"/>
                  </a:lnTo>
                  <a:lnTo>
                    <a:pt x="788" y="1366"/>
                  </a:lnTo>
                  <a:close/>
                  <a:moveTo>
                    <a:pt x="40" y="24"/>
                  </a:moveTo>
                  <a:lnTo>
                    <a:pt x="788" y="1318"/>
                  </a:lnTo>
                  <a:lnTo>
                    <a:pt x="1536" y="24"/>
                  </a:lnTo>
                  <a:lnTo>
                    <a:pt x="40"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9" name="Freeform 326"/>
            <p:cNvSpPr>
              <a:spLocks noEditPoints="1"/>
            </p:cNvSpPr>
            <p:nvPr/>
          </p:nvSpPr>
          <p:spPr bwMode="auto">
            <a:xfrm>
              <a:off x="12008761" y="441213"/>
              <a:ext cx="2503488" cy="2168525"/>
            </a:xfrm>
            <a:custGeom>
              <a:avLst/>
              <a:gdLst>
                <a:gd name="T0" fmla="*/ 1577 w 1577"/>
                <a:gd name="T1" fmla="*/ 1366 h 1366"/>
                <a:gd name="T2" fmla="*/ 0 w 1577"/>
                <a:gd name="T3" fmla="*/ 1366 h 1366"/>
                <a:gd name="T4" fmla="*/ 789 w 1577"/>
                <a:gd name="T5" fmla="*/ 0 h 1366"/>
                <a:gd name="T6" fmla="*/ 1577 w 1577"/>
                <a:gd name="T7" fmla="*/ 1366 h 1366"/>
                <a:gd name="T8" fmla="*/ 41 w 1577"/>
                <a:gd name="T9" fmla="*/ 1342 h 1366"/>
                <a:gd name="T10" fmla="*/ 1536 w 1577"/>
                <a:gd name="T11" fmla="*/ 1342 h 1366"/>
                <a:gd name="T12" fmla="*/ 789 w 1577"/>
                <a:gd name="T13" fmla="*/ 47 h 1366"/>
                <a:gd name="T14" fmla="*/ 41 w 1577"/>
                <a:gd name="T15" fmla="*/ 1342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6">
                  <a:moveTo>
                    <a:pt x="1577" y="1366"/>
                  </a:moveTo>
                  <a:lnTo>
                    <a:pt x="0" y="1366"/>
                  </a:lnTo>
                  <a:lnTo>
                    <a:pt x="789" y="0"/>
                  </a:lnTo>
                  <a:lnTo>
                    <a:pt x="1577" y="1366"/>
                  </a:lnTo>
                  <a:close/>
                  <a:moveTo>
                    <a:pt x="41" y="1342"/>
                  </a:moveTo>
                  <a:lnTo>
                    <a:pt x="1536" y="1342"/>
                  </a:lnTo>
                  <a:lnTo>
                    <a:pt x="789" y="47"/>
                  </a:lnTo>
                  <a:lnTo>
                    <a:pt x="41" y="13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0" name="Freeform 327"/>
            <p:cNvSpPr>
              <a:spLocks noEditPoints="1"/>
            </p:cNvSpPr>
            <p:nvPr/>
          </p:nvSpPr>
          <p:spPr bwMode="auto">
            <a:xfrm>
              <a:off x="8349573" y="2552588"/>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5 h 1368"/>
                <a:gd name="T10" fmla="*/ 1536 w 1576"/>
                <a:gd name="T11" fmla="*/ 1345 h 1368"/>
                <a:gd name="T12" fmla="*/ 788 w 1576"/>
                <a:gd name="T13" fmla="*/ 48 h 1368"/>
                <a:gd name="T14" fmla="*/ 40 w 1576"/>
                <a:gd name="T15" fmla="*/ 1345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5"/>
                  </a:moveTo>
                  <a:lnTo>
                    <a:pt x="1536" y="1345"/>
                  </a:lnTo>
                  <a:lnTo>
                    <a:pt x="788" y="48"/>
                  </a:lnTo>
                  <a:lnTo>
                    <a:pt x="40" y="13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1" name="Freeform 328"/>
            <p:cNvSpPr>
              <a:spLocks noEditPoints="1"/>
            </p:cNvSpPr>
            <p:nvPr/>
          </p:nvSpPr>
          <p:spPr bwMode="auto">
            <a:xfrm>
              <a:off x="9570361" y="2571638"/>
              <a:ext cx="2503488" cy="2171700"/>
            </a:xfrm>
            <a:custGeom>
              <a:avLst/>
              <a:gdLst>
                <a:gd name="T0" fmla="*/ 788 w 1577"/>
                <a:gd name="T1" fmla="*/ 1368 h 1368"/>
                <a:gd name="T2" fmla="*/ 0 w 1577"/>
                <a:gd name="T3" fmla="*/ 0 h 1368"/>
                <a:gd name="T4" fmla="*/ 1577 w 1577"/>
                <a:gd name="T5" fmla="*/ 0 h 1368"/>
                <a:gd name="T6" fmla="*/ 788 w 1577"/>
                <a:gd name="T7" fmla="*/ 1368 h 1368"/>
                <a:gd name="T8" fmla="*/ 41 w 1577"/>
                <a:gd name="T9" fmla="*/ 24 h 1368"/>
                <a:gd name="T10" fmla="*/ 788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8" y="1368"/>
                  </a:moveTo>
                  <a:lnTo>
                    <a:pt x="0" y="0"/>
                  </a:lnTo>
                  <a:lnTo>
                    <a:pt x="1577" y="0"/>
                  </a:lnTo>
                  <a:lnTo>
                    <a:pt x="788" y="1368"/>
                  </a:lnTo>
                  <a:close/>
                  <a:moveTo>
                    <a:pt x="41" y="24"/>
                  </a:moveTo>
                  <a:lnTo>
                    <a:pt x="788"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2" name="Freeform 329"/>
            <p:cNvSpPr>
              <a:spLocks noEditPoints="1"/>
            </p:cNvSpPr>
            <p:nvPr/>
          </p:nvSpPr>
          <p:spPr bwMode="auto">
            <a:xfrm>
              <a:off x="10787973" y="2552588"/>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5 h 1368"/>
                <a:gd name="T10" fmla="*/ 1536 w 1576"/>
                <a:gd name="T11" fmla="*/ 1345 h 1368"/>
                <a:gd name="T12" fmla="*/ 788 w 1576"/>
                <a:gd name="T13" fmla="*/ 48 h 1368"/>
                <a:gd name="T14" fmla="*/ 40 w 1576"/>
                <a:gd name="T15" fmla="*/ 1345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5"/>
                  </a:moveTo>
                  <a:lnTo>
                    <a:pt x="1536" y="1345"/>
                  </a:lnTo>
                  <a:lnTo>
                    <a:pt x="788" y="48"/>
                  </a:lnTo>
                  <a:lnTo>
                    <a:pt x="40" y="13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3" name="Freeform 330"/>
            <p:cNvSpPr>
              <a:spLocks noEditPoints="1"/>
            </p:cNvSpPr>
            <p:nvPr/>
          </p:nvSpPr>
          <p:spPr bwMode="auto">
            <a:xfrm>
              <a:off x="12008761" y="2571638"/>
              <a:ext cx="2503488" cy="2171700"/>
            </a:xfrm>
            <a:custGeom>
              <a:avLst/>
              <a:gdLst>
                <a:gd name="T0" fmla="*/ 789 w 1577"/>
                <a:gd name="T1" fmla="*/ 1368 h 1368"/>
                <a:gd name="T2" fmla="*/ 0 w 1577"/>
                <a:gd name="T3" fmla="*/ 0 h 1368"/>
                <a:gd name="T4" fmla="*/ 1577 w 1577"/>
                <a:gd name="T5" fmla="*/ 0 h 1368"/>
                <a:gd name="T6" fmla="*/ 789 w 1577"/>
                <a:gd name="T7" fmla="*/ 1368 h 1368"/>
                <a:gd name="T8" fmla="*/ 41 w 1577"/>
                <a:gd name="T9" fmla="*/ 24 h 1368"/>
                <a:gd name="T10" fmla="*/ 789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9" y="1368"/>
                  </a:moveTo>
                  <a:lnTo>
                    <a:pt x="0" y="0"/>
                  </a:lnTo>
                  <a:lnTo>
                    <a:pt x="1577" y="0"/>
                  </a:lnTo>
                  <a:lnTo>
                    <a:pt x="789" y="1368"/>
                  </a:lnTo>
                  <a:close/>
                  <a:moveTo>
                    <a:pt x="41" y="24"/>
                  </a:moveTo>
                  <a:lnTo>
                    <a:pt x="789"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140" name="Picture Placeholder 3"/>
          <p:cNvSpPr>
            <a:spLocks noGrp="1"/>
          </p:cNvSpPr>
          <p:nvPr>
            <p:ph type="pic" sz="quarter" idx="13"/>
          </p:nvPr>
        </p:nvSpPr>
        <p:spPr>
          <a:xfrm>
            <a:off x="1017688" y="1805092"/>
            <a:ext cx="1940759" cy="1940759"/>
          </a:xfrm>
          <a:prstGeom prst="diamond">
            <a:avLst/>
          </a:prstGeom>
          <a:ln w="19050">
            <a:noFill/>
          </a:ln>
        </p:spPr>
        <p:txBody>
          <a:bodyPr>
            <a:normAutofit/>
          </a:bodyPr>
          <a:lstStyle>
            <a:lvl1pPr>
              <a:defRPr sz="1200"/>
            </a:lvl1pPr>
          </a:lstStyle>
          <a:p>
            <a:endParaRPr lang="id-ID"/>
          </a:p>
        </p:txBody>
      </p:sp>
      <p:sp>
        <p:nvSpPr>
          <p:cNvPr id="44" name="Picture Placeholder 3"/>
          <p:cNvSpPr>
            <a:spLocks noGrp="1"/>
          </p:cNvSpPr>
          <p:nvPr>
            <p:ph type="pic" sz="quarter" idx="14"/>
          </p:nvPr>
        </p:nvSpPr>
        <p:spPr>
          <a:xfrm>
            <a:off x="2048149" y="2835663"/>
            <a:ext cx="1940759" cy="1940759"/>
          </a:xfrm>
          <a:prstGeom prst="diamond">
            <a:avLst/>
          </a:prstGeom>
          <a:ln w="19050">
            <a:noFill/>
          </a:ln>
        </p:spPr>
        <p:txBody>
          <a:bodyPr>
            <a:normAutofit/>
          </a:bodyPr>
          <a:lstStyle>
            <a:lvl1pPr>
              <a:defRPr sz="1200"/>
            </a:lvl1pPr>
          </a:lstStyle>
          <a:p>
            <a:endParaRPr lang="id-ID"/>
          </a:p>
        </p:txBody>
      </p:sp>
      <p:sp>
        <p:nvSpPr>
          <p:cNvPr id="45" name="Picture Placeholder 3"/>
          <p:cNvSpPr>
            <a:spLocks noGrp="1"/>
          </p:cNvSpPr>
          <p:nvPr>
            <p:ph type="pic" sz="quarter" idx="15"/>
          </p:nvPr>
        </p:nvSpPr>
        <p:spPr>
          <a:xfrm>
            <a:off x="3080049" y="1805092"/>
            <a:ext cx="1940759" cy="1940759"/>
          </a:xfrm>
          <a:prstGeom prst="diamond">
            <a:avLst/>
          </a:prstGeom>
          <a:ln w="19050">
            <a:noFill/>
          </a:ln>
        </p:spPr>
        <p:txBody>
          <a:bodyPr>
            <a:normAutofit/>
          </a:bodyPr>
          <a:lstStyle>
            <a:lvl1pPr>
              <a:defRPr sz="1200"/>
            </a:lvl1pPr>
          </a:lstStyle>
          <a:p>
            <a:endParaRPr lang="id-ID"/>
          </a:p>
        </p:txBody>
      </p:sp>
      <p:sp>
        <p:nvSpPr>
          <p:cNvPr id="46" name="Picture Placeholder 3"/>
          <p:cNvSpPr>
            <a:spLocks noGrp="1"/>
          </p:cNvSpPr>
          <p:nvPr>
            <p:ph type="pic" sz="quarter" idx="16"/>
          </p:nvPr>
        </p:nvSpPr>
        <p:spPr>
          <a:xfrm>
            <a:off x="3080049" y="3866234"/>
            <a:ext cx="1940759" cy="1940759"/>
          </a:xfrm>
          <a:prstGeom prst="diamond">
            <a:avLst/>
          </a:prstGeom>
          <a:ln w="19050">
            <a:noFill/>
          </a:ln>
        </p:spPr>
        <p:txBody>
          <a:bodyPr>
            <a:normAutofit/>
          </a:bodyPr>
          <a:lstStyle>
            <a:lvl1pPr>
              <a:defRPr sz="1200"/>
            </a:lvl1pPr>
          </a:lstStyle>
          <a:p>
            <a:endParaRPr lang="id-ID"/>
          </a:p>
        </p:txBody>
      </p:sp>
      <p:sp>
        <p:nvSpPr>
          <p:cNvPr id="47" name="Picture Placeholder 3"/>
          <p:cNvSpPr>
            <a:spLocks noGrp="1"/>
          </p:cNvSpPr>
          <p:nvPr>
            <p:ph type="pic" sz="quarter" idx="17"/>
          </p:nvPr>
        </p:nvSpPr>
        <p:spPr>
          <a:xfrm>
            <a:off x="4111949" y="2835663"/>
            <a:ext cx="1940759" cy="1940759"/>
          </a:xfrm>
          <a:prstGeom prst="diamond">
            <a:avLst/>
          </a:prstGeom>
          <a:ln w="19050">
            <a:noFill/>
          </a:ln>
        </p:spPr>
        <p:txBody>
          <a:bodyPr>
            <a:normAutofit/>
          </a:bodyPr>
          <a:lstStyle>
            <a:lvl1pPr>
              <a:defRPr sz="1200"/>
            </a:lvl1pPr>
          </a:lstStyle>
          <a:p>
            <a:endParaRPr lang="id-ID"/>
          </a:p>
        </p:txBody>
      </p:sp>
      <p:sp>
        <p:nvSpPr>
          <p:cNvPr id="48" name="Picture Placeholder 3"/>
          <p:cNvSpPr>
            <a:spLocks noGrp="1"/>
          </p:cNvSpPr>
          <p:nvPr>
            <p:ph type="pic" sz="quarter" idx="18"/>
          </p:nvPr>
        </p:nvSpPr>
        <p:spPr>
          <a:xfrm>
            <a:off x="5149390" y="1805092"/>
            <a:ext cx="1940759" cy="1940759"/>
          </a:xfrm>
          <a:prstGeom prst="diamond">
            <a:avLst/>
          </a:prstGeom>
          <a:ln w="19050">
            <a:noFill/>
          </a:ln>
        </p:spPr>
        <p:txBody>
          <a:bodyPr>
            <a:normAutofit/>
          </a:bodyPr>
          <a:lstStyle>
            <a:lvl1pPr>
              <a:defRPr sz="1200"/>
            </a:lvl1pPr>
          </a:lstStyle>
          <a:p>
            <a:endParaRPr lang="id-ID"/>
          </a:p>
        </p:txBody>
      </p:sp>
      <p:sp>
        <p:nvSpPr>
          <p:cNvPr id="49" name="Picture Placeholder 3"/>
          <p:cNvSpPr>
            <a:spLocks noGrp="1"/>
          </p:cNvSpPr>
          <p:nvPr>
            <p:ph type="pic" sz="quarter" idx="19"/>
          </p:nvPr>
        </p:nvSpPr>
        <p:spPr>
          <a:xfrm>
            <a:off x="6187324" y="2835663"/>
            <a:ext cx="1940759" cy="1940759"/>
          </a:xfrm>
          <a:prstGeom prst="diamond">
            <a:avLst/>
          </a:prstGeom>
          <a:ln w="19050">
            <a:noFill/>
          </a:ln>
        </p:spPr>
        <p:txBody>
          <a:bodyPr>
            <a:normAutofit/>
          </a:bodyPr>
          <a:lstStyle>
            <a:lvl1pPr>
              <a:defRPr sz="1200"/>
            </a:lvl1pPr>
          </a:lstStyle>
          <a:p>
            <a:endParaRPr lang="id-ID"/>
          </a:p>
        </p:txBody>
      </p:sp>
      <p:sp>
        <p:nvSpPr>
          <p:cNvPr id="50" name="Picture Placeholder 3"/>
          <p:cNvSpPr>
            <a:spLocks noGrp="1"/>
          </p:cNvSpPr>
          <p:nvPr>
            <p:ph type="pic" sz="quarter" idx="20"/>
          </p:nvPr>
        </p:nvSpPr>
        <p:spPr>
          <a:xfrm>
            <a:off x="7219224" y="1805092"/>
            <a:ext cx="1940759" cy="1940759"/>
          </a:xfrm>
          <a:prstGeom prst="diamond">
            <a:avLst/>
          </a:prstGeom>
          <a:ln w="19050">
            <a:noFill/>
          </a:ln>
        </p:spPr>
        <p:txBody>
          <a:bodyPr>
            <a:normAutofit/>
          </a:bodyPr>
          <a:lstStyle>
            <a:lvl1pPr>
              <a:defRPr sz="1200"/>
            </a:lvl1pPr>
          </a:lstStyle>
          <a:p>
            <a:endParaRPr lang="id-ID"/>
          </a:p>
        </p:txBody>
      </p:sp>
      <p:sp>
        <p:nvSpPr>
          <p:cNvPr id="51" name="Picture Placeholder 3"/>
          <p:cNvSpPr>
            <a:spLocks noGrp="1"/>
          </p:cNvSpPr>
          <p:nvPr>
            <p:ph type="pic" sz="quarter" idx="21"/>
          </p:nvPr>
        </p:nvSpPr>
        <p:spPr>
          <a:xfrm>
            <a:off x="7219224" y="3866234"/>
            <a:ext cx="1940759" cy="1940759"/>
          </a:xfrm>
          <a:prstGeom prst="diamond">
            <a:avLst/>
          </a:prstGeom>
          <a:ln w="19050">
            <a:noFill/>
          </a:ln>
        </p:spPr>
        <p:txBody>
          <a:bodyPr>
            <a:normAutofit/>
          </a:bodyPr>
          <a:lstStyle>
            <a:lvl1pPr>
              <a:defRPr sz="1200"/>
            </a:lvl1pPr>
          </a:lstStyle>
          <a:p>
            <a:endParaRPr lang="id-ID"/>
          </a:p>
        </p:txBody>
      </p:sp>
      <p:sp>
        <p:nvSpPr>
          <p:cNvPr id="52" name="Picture Placeholder 3"/>
          <p:cNvSpPr>
            <a:spLocks noGrp="1"/>
          </p:cNvSpPr>
          <p:nvPr>
            <p:ph type="pic" sz="quarter" idx="22"/>
          </p:nvPr>
        </p:nvSpPr>
        <p:spPr>
          <a:xfrm>
            <a:off x="8251124" y="2835663"/>
            <a:ext cx="1940759" cy="1940759"/>
          </a:xfrm>
          <a:prstGeom prst="diamond">
            <a:avLst/>
          </a:prstGeom>
          <a:ln w="19050">
            <a:noFill/>
          </a:ln>
        </p:spPr>
        <p:txBody>
          <a:bodyPr>
            <a:normAutofit/>
          </a:bodyPr>
          <a:lstStyle>
            <a:lvl1pPr>
              <a:defRPr sz="1200"/>
            </a:lvl1pPr>
          </a:lstStyle>
          <a:p>
            <a:endParaRPr lang="id-ID"/>
          </a:p>
        </p:txBody>
      </p:sp>
      <p:sp>
        <p:nvSpPr>
          <p:cNvPr id="53" name="Picture Placeholder 3"/>
          <p:cNvSpPr>
            <a:spLocks noGrp="1"/>
          </p:cNvSpPr>
          <p:nvPr>
            <p:ph type="pic" sz="quarter" idx="23"/>
          </p:nvPr>
        </p:nvSpPr>
        <p:spPr>
          <a:xfrm>
            <a:off x="9288565" y="1805092"/>
            <a:ext cx="1940759" cy="1940759"/>
          </a:xfrm>
          <a:prstGeom prst="diamond">
            <a:avLst/>
          </a:prstGeom>
          <a:ln w="19050">
            <a:noFill/>
          </a:ln>
        </p:spPr>
        <p:txBody>
          <a:bodyPr>
            <a:normAutofit/>
          </a:bodyPr>
          <a:lstStyle>
            <a:lvl1pPr>
              <a:defRPr sz="1200"/>
            </a:lvl1pPr>
          </a:lstStyle>
          <a:p>
            <a:endParaRPr lang="id-ID"/>
          </a:p>
        </p:txBody>
      </p:sp>
      <p:sp>
        <p:nvSpPr>
          <p:cNvPr id="54" name="Slide Number Placeholder 4"/>
          <p:cNvSpPr>
            <a:spLocks noGrp="1"/>
          </p:cNvSpPr>
          <p:nvPr>
            <p:ph type="sldNum" sz="quarter" idx="12"/>
          </p:nvPr>
        </p:nvSpPr>
        <p:spPr>
          <a:xfrm>
            <a:off x="11393719" y="545146"/>
            <a:ext cx="648000" cy="365125"/>
          </a:xfrm>
          <a:prstGeom prst="rect">
            <a:avLst/>
          </a:prstGeom>
        </p:spPr>
        <p:txBody>
          <a:bodyPr/>
          <a:lstStyle>
            <a:lvl1pPr algn="r">
              <a:defRPr sz="1800" b="1">
                <a:solidFill>
                  <a:schemeClr val="bg1"/>
                </a:solidFill>
              </a:defRPr>
            </a:lvl1pPr>
          </a:lstStyle>
          <a:p>
            <a:fld id="{06BF0A5B-CA18-47D2-801E-5D97420A52F4}" type="slidenum">
              <a:rPr lang="id-ID" smtClean="0"/>
              <a:pPr/>
              <a:t>‹#›</a:t>
            </a:fld>
            <a:endParaRPr lang="id-ID" dirty="0"/>
          </a:p>
        </p:txBody>
      </p:sp>
      <p:sp>
        <p:nvSpPr>
          <p:cNvPr id="55" name="Picture Placeholder 3"/>
          <p:cNvSpPr>
            <a:spLocks noGrp="1"/>
          </p:cNvSpPr>
          <p:nvPr>
            <p:ph type="pic" sz="quarter" idx="24"/>
          </p:nvPr>
        </p:nvSpPr>
        <p:spPr>
          <a:xfrm>
            <a:off x="5149389" y="3866234"/>
            <a:ext cx="1940759" cy="1940759"/>
          </a:xfrm>
          <a:prstGeom prst="diamond">
            <a:avLst/>
          </a:prstGeom>
          <a:ln w="19050">
            <a:noFill/>
          </a:ln>
        </p:spPr>
        <p:txBody>
          <a:bodyPr>
            <a:normAutofit/>
          </a:bodyPr>
          <a:lstStyle>
            <a:lvl1pPr>
              <a:defRPr sz="1200"/>
            </a:lvl1pPr>
          </a:lstStyle>
          <a:p>
            <a:endParaRPr lang="id-ID"/>
          </a:p>
        </p:txBody>
      </p:sp>
    </p:spTree>
    <p:extLst>
      <p:ext uri="{BB962C8B-B14F-4D97-AF65-F5344CB8AC3E}">
        <p14:creationId xmlns:p14="http://schemas.microsoft.com/office/powerpoint/2010/main" val="1323692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par>
                                <p:cTn id="8" presetID="22" presetClass="entr" presetSubtype="4" fill="hold"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wipe(down)">
                                      <p:cBhvr>
                                        <p:cTn id="10"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0_Custom Layout">
    <p:spTree>
      <p:nvGrpSpPr>
        <p:cNvPr id="1" name=""/>
        <p:cNvGrpSpPr/>
        <p:nvPr/>
      </p:nvGrpSpPr>
      <p:grpSpPr>
        <a:xfrm>
          <a:off x="0" y="0"/>
          <a:ext cx="0" cy="0"/>
          <a:chOff x="0" y="0"/>
          <a:chExt cx="0" cy="0"/>
        </a:xfrm>
      </p:grpSpPr>
      <p:sp>
        <p:nvSpPr>
          <p:cNvPr id="7" name="Pentagon 6"/>
          <p:cNvSpPr/>
          <p:nvPr userDrawn="1"/>
        </p:nvSpPr>
        <p:spPr>
          <a:xfrm rot="10800000">
            <a:off x="11464428" y="510908"/>
            <a:ext cx="727571" cy="443430"/>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12" name="Group 11"/>
          <p:cNvGrpSpPr/>
          <p:nvPr userDrawn="1"/>
        </p:nvGrpSpPr>
        <p:grpSpPr>
          <a:xfrm rot="5400000">
            <a:off x="-504746" y="-31317"/>
            <a:ext cx="1519706" cy="1582341"/>
            <a:chOff x="8349573" y="-1673337"/>
            <a:chExt cx="6162676" cy="6416675"/>
          </a:xfrm>
          <a:solidFill>
            <a:schemeClr val="bg2">
              <a:alpha val="15000"/>
            </a:schemeClr>
          </a:solidFill>
        </p:grpSpPr>
        <p:sp>
          <p:nvSpPr>
            <p:cNvPr id="13" name="Freeform 319"/>
            <p:cNvSpPr>
              <a:spLocks noEditPoints="1"/>
            </p:cNvSpPr>
            <p:nvPr/>
          </p:nvSpPr>
          <p:spPr bwMode="auto">
            <a:xfrm>
              <a:off x="8349573" y="-1673337"/>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4 h 1368"/>
                <a:gd name="T10" fmla="*/ 1536 w 1576"/>
                <a:gd name="T11" fmla="*/ 1344 h 1368"/>
                <a:gd name="T12" fmla="*/ 788 w 1576"/>
                <a:gd name="T13" fmla="*/ 47 h 1368"/>
                <a:gd name="T14" fmla="*/ 40 w 1576"/>
                <a:gd name="T15" fmla="*/ 134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4"/>
                  </a:moveTo>
                  <a:lnTo>
                    <a:pt x="1536" y="1344"/>
                  </a:lnTo>
                  <a:lnTo>
                    <a:pt x="788" y="47"/>
                  </a:lnTo>
                  <a:lnTo>
                    <a:pt x="40" y="1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 name="Freeform 320"/>
            <p:cNvSpPr>
              <a:spLocks noEditPoints="1"/>
            </p:cNvSpPr>
            <p:nvPr/>
          </p:nvSpPr>
          <p:spPr bwMode="auto">
            <a:xfrm>
              <a:off x="9570361" y="-1655875"/>
              <a:ext cx="2503488" cy="2171700"/>
            </a:xfrm>
            <a:custGeom>
              <a:avLst/>
              <a:gdLst>
                <a:gd name="T0" fmla="*/ 788 w 1577"/>
                <a:gd name="T1" fmla="*/ 1368 h 1368"/>
                <a:gd name="T2" fmla="*/ 0 w 1577"/>
                <a:gd name="T3" fmla="*/ 0 h 1368"/>
                <a:gd name="T4" fmla="*/ 1577 w 1577"/>
                <a:gd name="T5" fmla="*/ 0 h 1368"/>
                <a:gd name="T6" fmla="*/ 788 w 1577"/>
                <a:gd name="T7" fmla="*/ 1368 h 1368"/>
                <a:gd name="T8" fmla="*/ 41 w 1577"/>
                <a:gd name="T9" fmla="*/ 24 h 1368"/>
                <a:gd name="T10" fmla="*/ 788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8" y="1368"/>
                  </a:moveTo>
                  <a:lnTo>
                    <a:pt x="0" y="0"/>
                  </a:lnTo>
                  <a:lnTo>
                    <a:pt x="1577" y="0"/>
                  </a:lnTo>
                  <a:lnTo>
                    <a:pt x="788" y="1368"/>
                  </a:lnTo>
                  <a:close/>
                  <a:moveTo>
                    <a:pt x="41" y="24"/>
                  </a:moveTo>
                  <a:lnTo>
                    <a:pt x="788"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1" name="Freeform 321"/>
            <p:cNvSpPr>
              <a:spLocks noEditPoints="1"/>
            </p:cNvSpPr>
            <p:nvPr/>
          </p:nvSpPr>
          <p:spPr bwMode="auto">
            <a:xfrm>
              <a:off x="10787973" y="-1673337"/>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4 h 1368"/>
                <a:gd name="T10" fmla="*/ 1536 w 1576"/>
                <a:gd name="T11" fmla="*/ 1344 h 1368"/>
                <a:gd name="T12" fmla="*/ 788 w 1576"/>
                <a:gd name="T13" fmla="*/ 47 h 1368"/>
                <a:gd name="T14" fmla="*/ 40 w 1576"/>
                <a:gd name="T15" fmla="*/ 134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4"/>
                  </a:moveTo>
                  <a:lnTo>
                    <a:pt x="1536" y="1344"/>
                  </a:lnTo>
                  <a:lnTo>
                    <a:pt x="788" y="47"/>
                  </a:lnTo>
                  <a:lnTo>
                    <a:pt x="40" y="1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2" name="Freeform 322"/>
            <p:cNvSpPr>
              <a:spLocks noEditPoints="1"/>
            </p:cNvSpPr>
            <p:nvPr/>
          </p:nvSpPr>
          <p:spPr bwMode="auto">
            <a:xfrm>
              <a:off x="12008761" y="-1655875"/>
              <a:ext cx="2503488" cy="2171700"/>
            </a:xfrm>
            <a:custGeom>
              <a:avLst/>
              <a:gdLst>
                <a:gd name="T0" fmla="*/ 789 w 1577"/>
                <a:gd name="T1" fmla="*/ 1368 h 1368"/>
                <a:gd name="T2" fmla="*/ 0 w 1577"/>
                <a:gd name="T3" fmla="*/ 0 h 1368"/>
                <a:gd name="T4" fmla="*/ 1577 w 1577"/>
                <a:gd name="T5" fmla="*/ 0 h 1368"/>
                <a:gd name="T6" fmla="*/ 789 w 1577"/>
                <a:gd name="T7" fmla="*/ 1368 h 1368"/>
                <a:gd name="T8" fmla="*/ 41 w 1577"/>
                <a:gd name="T9" fmla="*/ 24 h 1368"/>
                <a:gd name="T10" fmla="*/ 789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9" y="1368"/>
                  </a:moveTo>
                  <a:lnTo>
                    <a:pt x="0" y="0"/>
                  </a:lnTo>
                  <a:lnTo>
                    <a:pt x="1577" y="0"/>
                  </a:lnTo>
                  <a:lnTo>
                    <a:pt x="789" y="1368"/>
                  </a:lnTo>
                  <a:close/>
                  <a:moveTo>
                    <a:pt x="41" y="24"/>
                  </a:moveTo>
                  <a:lnTo>
                    <a:pt x="789"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3" name="Freeform 323"/>
            <p:cNvSpPr>
              <a:spLocks noEditPoints="1"/>
            </p:cNvSpPr>
            <p:nvPr/>
          </p:nvSpPr>
          <p:spPr bwMode="auto">
            <a:xfrm>
              <a:off x="8349573" y="460263"/>
              <a:ext cx="2501900" cy="2168525"/>
            </a:xfrm>
            <a:custGeom>
              <a:avLst/>
              <a:gdLst>
                <a:gd name="T0" fmla="*/ 788 w 1576"/>
                <a:gd name="T1" fmla="*/ 1366 h 1366"/>
                <a:gd name="T2" fmla="*/ 0 w 1576"/>
                <a:gd name="T3" fmla="*/ 0 h 1366"/>
                <a:gd name="T4" fmla="*/ 1576 w 1576"/>
                <a:gd name="T5" fmla="*/ 0 h 1366"/>
                <a:gd name="T6" fmla="*/ 788 w 1576"/>
                <a:gd name="T7" fmla="*/ 1366 h 1366"/>
                <a:gd name="T8" fmla="*/ 40 w 1576"/>
                <a:gd name="T9" fmla="*/ 24 h 1366"/>
                <a:gd name="T10" fmla="*/ 788 w 1576"/>
                <a:gd name="T11" fmla="*/ 1318 h 1366"/>
                <a:gd name="T12" fmla="*/ 1536 w 1576"/>
                <a:gd name="T13" fmla="*/ 24 h 1366"/>
                <a:gd name="T14" fmla="*/ 40 w 1576"/>
                <a:gd name="T15" fmla="*/ 24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6">
                  <a:moveTo>
                    <a:pt x="788" y="1366"/>
                  </a:moveTo>
                  <a:lnTo>
                    <a:pt x="0" y="0"/>
                  </a:lnTo>
                  <a:lnTo>
                    <a:pt x="1576" y="0"/>
                  </a:lnTo>
                  <a:lnTo>
                    <a:pt x="788" y="1366"/>
                  </a:lnTo>
                  <a:close/>
                  <a:moveTo>
                    <a:pt x="40" y="24"/>
                  </a:moveTo>
                  <a:lnTo>
                    <a:pt x="788" y="1318"/>
                  </a:lnTo>
                  <a:lnTo>
                    <a:pt x="1536" y="24"/>
                  </a:lnTo>
                  <a:lnTo>
                    <a:pt x="40"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4" name="Freeform 324"/>
            <p:cNvSpPr>
              <a:spLocks noEditPoints="1"/>
            </p:cNvSpPr>
            <p:nvPr/>
          </p:nvSpPr>
          <p:spPr bwMode="auto">
            <a:xfrm>
              <a:off x="9570361" y="441213"/>
              <a:ext cx="2503488" cy="2168525"/>
            </a:xfrm>
            <a:custGeom>
              <a:avLst/>
              <a:gdLst>
                <a:gd name="T0" fmla="*/ 1577 w 1577"/>
                <a:gd name="T1" fmla="*/ 1366 h 1366"/>
                <a:gd name="T2" fmla="*/ 0 w 1577"/>
                <a:gd name="T3" fmla="*/ 1366 h 1366"/>
                <a:gd name="T4" fmla="*/ 788 w 1577"/>
                <a:gd name="T5" fmla="*/ 0 h 1366"/>
                <a:gd name="T6" fmla="*/ 1577 w 1577"/>
                <a:gd name="T7" fmla="*/ 1366 h 1366"/>
                <a:gd name="T8" fmla="*/ 41 w 1577"/>
                <a:gd name="T9" fmla="*/ 1342 h 1366"/>
                <a:gd name="T10" fmla="*/ 1536 w 1577"/>
                <a:gd name="T11" fmla="*/ 1342 h 1366"/>
                <a:gd name="T12" fmla="*/ 788 w 1577"/>
                <a:gd name="T13" fmla="*/ 47 h 1366"/>
                <a:gd name="T14" fmla="*/ 41 w 1577"/>
                <a:gd name="T15" fmla="*/ 1342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6">
                  <a:moveTo>
                    <a:pt x="1577" y="1366"/>
                  </a:moveTo>
                  <a:lnTo>
                    <a:pt x="0" y="1366"/>
                  </a:lnTo>
                  <a:lnTo>
                    <a:pt x="788" y="0"/>
                  </a:lnTo>
                  <a:lnTo>
                    <a:pt x="1577" y="1366"/>
                  </a:lnTo>
                  <a:close/>
                  <a:moveTo>
                    <a:pt x="41" y="1342"/>
                  </a:moveTo>
                  <a:lnTo>
                    <a:pt x="1536" y="1342"/>
                  </a:lnTo>
                  <a:lnTo>
                    <a:pt x="788" y="47"/>
                  </a:lnTo>
                  <a:lnTo>
                    <a:pt x="41" y="13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5" name="Freeform 325"/>
            <p:cNvSpPr>
              <a:spLocks noEditPoints="1"/>
            </p:cNvSpPr>
            <p:nvPr/>
          </p:nvSpPr>
          <p:spPr bwMode="auto">
            <a:xfrm>
              <a:off x="10787973" y="460263"/>
              <a:ext cx="2501900" cy="2168525"/>
            </a:xfrm>
            <a:custGeom>
              <a:avLst/>
              <a:gdLst>
                <a:gd name="T0" fmla="*/ 788 w 1576"/>
                <a:gd name="T1" fmla="*/ 1366 h 1366"/>
                <a:gd name="T2" fmla="*/ 0 w 1576"/>
                <a:gd name="T3" fmla="*/ 0 h 1366"/>
                <a:gd name="T4" fmla="*/ 1576 w 1576"/>
                <a:gd name="T5" fmla="*/ 0 h 1366"/>
                <a:gd name="T6" fmla="*/ 788 w 1576"/>
                <a:gd name="T7" fmla="*/ 1366 h 1366"/>
                <a:gd name="T8" fmla="*/ 40 w 1576"/>
                <a:gd name="T9" fmla="*/ 24 h 1366"/>
                <a:gd name="T10" fmla="*/ 788 w 1576"/>
                <a:gd name="T11" fmla="*/ 1318 h 1366"/>
                <a:gd name="T12" fmla="*/ 1536 w 1576"/>
                <a:gd name="T13" fmla="*/ 24 h 1366"/>
                <a:gd name="T14" fmla="*/ 40 w 1576"/>
                <a:gd name="T15" fmla="*/ 24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6">
                  <a:moveTo>
                    <a:pt x="788" y="1366"/>
                  </a:moveTo>
                  <a:lnTo>
                    <a:pt x="0" y="0"/>
                  </a:lnTo>
                  <a:lnTo>
                    <a:pt x="1576" y="0"/>
                  </a:lnTo>
                  <a:lnTo>
                    <a:pt x="788" y="1366"/>
                  </a:lnTo>
                  <a:close/>
                  <a:moveTo>
                    <a:pt x="40" y="24"/>
                  </a:moveTo>
                  <a:lnTo>
                    <a:pt x="788" y="1318"/>
                  </a:lnTo>
                  <a:lnTo>
                    <a:pt x="1536" y="24"/>
                  </a:lnTo>
                  <a:lnTo>
                    <a:pt x="40"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6" name="Freeform 326"/>
            <p:cNvSpPr>
              <a:spLocks noEditPoints="1"/>
            </p:cNvSpPr>
            <p:nvPr/>
          </p:nvSpPr>
          <p:spPr bwMode="auto">
            <a:xfrm>
              <a:off x="12008761" y="441213"/>
              <a:ext cx="2503488" cy="2168525"/>
            </a:xfrm>
            <a:custGeom>
              <a:avLst/>
              <a:gdLst>
                <a:gd name="T0" fmla="*/ 1577 w 1577"/>
                <a:gd name="T1" fmla="*/ 1366 h 1366"/>
                <a:gd name="T2" fmla="*/ 0 w 1577"/>
                <a:gd name="T3" fmla="*/ 1366 h 1366"/>
                <a:gd name="T4" fmla="*/ 789 w 1577"/>
                <a:gd name="T5" fmla="*/ 0 h 1366"/>
                <a:gd name="T6" fmla="*/ 1577 w 1577"/>
                <a:gd name="T7" fmla="*/ 1366 h 1366"/>
                <a:gd name="T8" fmla="*/ 41 w 1577"/>
                <a:gd name="T9" fmla="*/ 1342 h 1366"/>
                <a:gd name="T10" fmla="*/ 1536 w 1577"/>
                <a:gd name="T11" fmla="*/ 1342 h 1366"/>
                <a:gd name="T12" fmla="*/ 789 w 1577"/>
                <a:gd name="T13" fmla="*/ 47 h 1366"/>
                <a:gd name="T14" fmla="*/ 41 w 1577"/>
                <a:gd name="T15" fmla="*/ 1342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6">
                  <a:moveTo>
                    <a:pt x="1577" y="1366"/>
                  </a:moveTo>
                  <a:lnTo>
                    <a:pt x="0" y="1366"/>
                  </a:lnTo>
                  <a:lnTo>
                    <a:pt x="789" y="0"/>
                  </a:lnTo>
                  <a:lnTo>
                    <a:pt x="1577" y="1366"/>
                  </a:lnTo>
                  <a:close/>
                  <a:moveTo>
                    <a:pt x="41" y="1342"/>
                  </a:moveTo>
                  <a:lnTo>
                    <a:pt x="1536" y="1342"/>
                  </a:lnTo>
                  <a:lnTo>
                    <a:pt x="789" y="47"/>
                  </a:lnTo>
                  <a:lnTo>
                    <a:pt x="41" y="13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7" name="Freeform 327"/>
            <p:cNvSpPr>
              <a:spLocks noEditPoints="1"/>
            </p:cNvSpPr>
            <p:nvPr/>
          </p:nvSpPr>
          <p:spPr bwMode="auto">
            <a:xfrm>
              <a:off x="8349573" y="2552588"/>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5 h 1368"/>
                <a:gd name="T10" fmla="*/ 1536 w 1576"/>
                <a:gd name="T11" fmla="*/ 1345 h 1368"/>
                <a:gd name="T12" fmla="*/ 788 w 1576"/>
                <a:gd name="T13" fmla="*/ 48 h 1368"/>
                <a:gd name="T14" fmla="*/ 40 w 1576"/>
                <a:gd name="T15" fmla="*/ 1345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5"/>
                  </a:moveTo>
                  <a:lnTo>
                    <a:pt x="1536" y="1345"/>
                  </a:lnTo>
                  <a:lnTo>
                    <a:pt x="788" y="48"/>
                  </a:lnTo>
                  <a:lnTo>
                    <a:pt x="40" y="13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8" name="Freeform 328"/>
            <p:cNvSpPr>
              <a:spLocks noEditPoints="1"/>
            </p:cNvSpPr>
            <p:nvPr/>
          </p:nvSpPr>
          <p:spPr bwMode="auto">
            <a:xfrm>
              <a:off x="9570361" y="2571638"/>
              <a:ext cx="2503488" cy="2171700"/>
            </a:xfrm>
            <a:custGeom>
              <a:avLst/>
              <a:gdLst>
                <a:gd name="T0" fmla="*/ 788 w 1577"/>
                <a:gd name="T1" fmla="*/ 1368 h 1368"/>
                <a:gd name="T2" fmla="*/ 0 w 1577"/>
                <a:gd name="T3" fmla="*/ 0 h 1368"/>
                <a:gd name="T4" fmla="*/ 1577 w 1577"/>
                <a:gd name="T5" fmla="*/ 0 h 1368"/>
                <a:gd name="T6" fmla="*/ 788 w 1577"/>
                <a:gd name="T7" fmla="*/ 1368 h 1368"/>
                <a:gd name="T8" fmla="*/ 41 w 1577"/>
                <a:gd name="T9" fmla="*/ 24 h 1368"/>
                <a:gd name="T10" fmla="*/ 788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8" y="1368"/>
                  </a:moveTo>
                  <a:lnTo>
                    <a:pt x="0" y="0"/>
                  </a:lnTo>
                  <a:lnTo>
                    <a:pt x="1577" y="0"/>
                  </a:lnTo>
                  <a:lnTo>
                    <a:pt x="788" y="1368"/>
                  </a:lnTo>
                  <a:close/>
                  <a:moveTo>
                    <a:pt x="41" y="24"/>
                  </a:moveTo>
                  <a:lnTo>
                    <a:pt x="788"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9" name="Freeform 329"/>
            <p:cNvSpPr>
              <a:spLocks noEditPoints="1"/>
            </p:cNvSpPr>
            <p:nvPr/>
          </p:nvSpPr>
          <p:spPr bwMode="auto">
            <a:xfrm>
              <a:off x="10787973" y="2552588"/>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5 h 1368"/>
                <a:gd name="T10" fmla="*/ 1536 w 1576"/>
                <a:gd name="T11" fmla="*/ 1345 h 1368"/>
                <a:gd name="T12" fmla="*/ 788 w 1576"/>
                <a:gd name="T13" fmla="*/ 48 h 1368"/>
                <a:gd name="T14" fmla="*/ 40 w 1576"/>
                <a:gd name="T15" fmla="*/ 1345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5"/>
                  </a:moveTo>
                  <a:lnTo>
                    <a:pt x="1536" y="1345"/>
                  </a:lnTo>
                  <a:lnTo>
                    <a:pt x="788" y="48"/>
                  </a:lnTo>
                  <a:lnTo>
                    <a:pt x="40" y="13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0" name="Freeform 330"/>
            <p:cNvSpPr>
              <a:spLocks noEditPoints="1"/>
            </p:cNvSpPr>
            <p:nvPr/>
          </p:nvSpPr>
          <p:spPr bwMode="auto">
            <a:xfrm>
              <a:off x="12008761" y="2571638"/>
              <a:ext cx="2503488" cy="2171700"/>
            </a:xfrm>
            <a:custGeom>
              <a:avLst/>
              <a:gdLst>
                <a:gd name="T0" fmla="*/ 789 w 1577"/>
                <a:gd name="T1" fmla="*/ 1368 h 1368"/>
                <a:gd name="T2" fmla="*/ 0 w 1577"/>
                <a:gd name="T3" fmla="*/ 0 h 1368"/>
                <a:gd name="T4" fmla="*/ 1577 w 1577"/>
                <a:gd name="T5" fmla="*/ 0 h 1368"/>
                <a:gd name="T6" fmla="*/ 789 w 1577"/>
                <a:gd name="T7" fmla="*/ 1368 h 1368"/>
                <a:gd name="T8" fmla="*/ 41 w 1577"/>
                <a:gd name="T9" fmla="*/ 24 h 1368"/>
                <a:gd name="T10" fmla="*/ 789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9" y="1368"/>
                  </a:moveTo>
                  <a:lnTo>
                    <a:pt x="0" y="0"/>
                  </a:lnTo>
                  <a:lnTo>
                    <a:pt x="1577" y="0"/>
                  </a:lnTo>
                  <a:lnTo>
                    <a:pt x="789" y="1368"/>
                  </a:lnTo>
                  <a:close/>
                  <a:moveTo>
                    <a:pt x="41" y="24"/>
                  </a:moveTo>
                  <a:lnTo>
                    <a:pt x="789"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31" name="Group 30"/>
          <p:cNvGrpSpPr/>
          <p:nvPr userDrawn="1"/>
        </p:nvGrpSpPr>
        <p:grpSpPr>
          <a:xfrm rot="10800000">
            <a:off x="10957866" y="5570341"/>
            <a:ext cx="1519706" cy="1582341"/>
            <a:chOff x="8349573" y="-1673337"/>
            <a:chExt cx="6162676" cy="6416675"/>
          </a:xfrm>
          <a:solidFill>
            <a:schemeClr val="bg2">
              <a:alpha val="15000"/>
            </a:schemeClr>
          </a:solidFill>
        </p:grpSpPr>
        <p:sp>
          <p:nvSpPr>
            <p:cNvPr id="32" name="Freeform 319"/>
            <p:cNvSpPr>
              <a:spLocks noEditPoints="1"/>
            </p:cNvSpPr>
            <p:nvPr/>
          </p:nvSpPr>
          <p:spPr bwMode="auto">
            <a:xfrm>
              <a:off x="8349573" y="-1673337"/>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4 h 1368"/>
                <a:gd name="T10" fmla="*/ 1536 w 1576"/>
                <a:gd name="T11" fmla="*/ 1344 h 1368"/>
                <a:gd name="T12" fmla="*/ 788 w 1576"/>
                <a:gd name="T13" fmla="*/ 47 h 1368"/>
                <a:gd name="T14" fmla="*/ 40 w 1576"/>
                <a:gd name="T15" fmla="*/ 134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4"/>
                  </a:moveTo>
                  <a:lnTo>
                    <a:pt x="1536" y="1344"/>
                  </a:lnTo>
                  <a:lnTo>
                    <a:pt x="788" y="47"/>
                  </a:lnTo>
                  <a:lnTo>
                    <a:pt x="40" y="1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3" name="Freeform 320"/>
            <p:cNvSpPr>
              <a:spLocks noEditPoints="1"/>
            </p:cNvSpPr>
            <p:nvPr/>
          </p:nvSpPr>
          <p:spPr bwMode="auto">
            <a:xfrm>
              <a:off x="9570361" y="-1655875"/>
              <a:ext cx="2503488" cy="2171700"/>
            </a:xfrm>
            <a:custGeom>
              <a:avLst/>
              <a:gdLst>
                <a:gd name="T0" fmla="*/ 788 w 1577"/>
                <a:gd name="T1" fmla="*/ 1368 h 1368"/>
                <a:gd name="T2" fmla="*/ 0 w 1577"/>
                <a:gd name="T3" fmla="*/ 0 h 1368"/>
                <a:gd name="T4" fmla="*/ 1577 w 1577"/>
                <a:gd name="T5" fmla="*/ 0 h 1368"/>
                <a:gd name="T6" fmla="*/ 788 w 1577"/>
                <a:gd name="T7" fmla="*/ 1368 h 1368"/>
                <a:gd name="T8" fmla="*/ 41 w 1577"/>
                <a:gd name="T9" fmla="*/ 24 h 1368"/>
                <a:gd name="T10" fmla="*/ 788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8" y="1368"/>
                  </a:moveTo>
                  <a:lnTo>
                    <a:pt x="0" y="0"/>
                  </a:lnTo>
                  <a:lnTo>
                    <a:pt x="1577" y="0"/>
                  </a:lnTo>
                  <a:lnTo>
                    <a:pt x="788" y="1368"/>
                  </a:lnTo>
                  <a:close/>
                  <a:moveTo>
                    <a:pt x="41" y="24"/>
                  </a:moveTo>
                  <a:lnTo>
                    <a:pt x="788"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4" name="Freeform 321"/>
            <p:cNvSpPr>
              <a:spLocks noEditPoints="1"/>
            </p:cNvSpPr>
            <p:nvPr/>
          </p:nvSpPr>
          <p:spPr bwMode="auto">
            <a:xfrm>
              <a:off x="10787973" y="-1673337"/>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4 h 1368"/>
                <a:gd name="T10" fmla="*/ 1536 w 1576"/>
                <a:gd name="T11" fmla="*/ 1344 h 1368"/>
                <a:gd name="T12" fmla="*/ 788 w 1576"/>
                <a:gd name="T13" fmla="*/ 47 h 1368"/>
                <a:gd name="T14" fmla="*/ 40 w 1576"/>
                <a:gd name="T15" fmla="*/ 134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4"/>
                  </a:moveTo>
                  <a:lnTo>
                    <a:pt x="1536" y="1344"/>
                  </a:lnTo>
                  <a:lnTo>
                    <a:pt x="788" y="47"/>
                  </a:lnTo>
                  <a:lnTo>
                    <a:pt x="40" y="1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5" name="Freeform 322"/>
            <p:cNvSpPr>
              <a:spLocks noEditPoints="1"/>
            </p:cNvSpPr>
            <p:nvPr/>
          </p:nvSpPr>
          <p:spPr bwMode="auto">
            <a:xfrm>
              <a:off x="12008761" y="-1655875"/>
              <a:ext cx="2503488" cy="2171700"/>
            </a:xfrm>
            <a:custGeom>
              <a:avLst/>
              <a:gdLst>
                <a:gd name="T0" fmla="*/ 789 w 1577"/>
                <a:gd name="T1" fmla="*/ 1368 h 1368"/>
                <a:gd name="T2" fmla="*/ 0 w 1577"/>
                <a:gd name="T3" fmla="*/ 0 h 1368"/>
                <a:gd name="T4" fmla="*/ 1577 w 1577"/>
                <a:gd name="T5" fmla="*/ 0 h 1368"/>
                <a:gd name="T6" fmla="*/ 789 w 1577"/>
                <a:gd name="T7" fmla="*/ 1368 h 1368"/>
                <a:gd name="T8" fmla="*/ 41 w 1577"/>
                <a:gd name="T9" fmla="*/ 24 h 1368"/>
                <a:gd name="T10" fmla="*/ 789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9" y="1368"/>
                  </a:moveTo>
                  <a:lnTo>
                    <a:pt x="0" y="0"/>
                  </a:lnTo>
                  <a:lnTo>
                    <a:pt x="1577" y="0"/>
                  </a:lnTo>
                  <a:lnTo>
                    <a:pt x="789" y="1368"/>
                  </a:lnTo>
                  <a:close/>
                  <a:moveTo>
                    <a:pt x="41" y="24"/>
                  </a:moveTo>
                  <a:lnTo>
                    <a:pt x="789"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6" name="Freeform 323"/>
            <p:cNvSpPr>
              <a:spLocks noEditPoints="1"/>
            </p:cNvSpPr>
            <p:nvPr/>
          </p:nvSpPr>
          <p:spPr bwMode="auto">
            <a:xfrm>
              <a:off x="8349573" y="460263"/>
              <a:ext cx="2501900" cy="2168525"/>
            </a:xfrm>
            <a:custGeom>
              <a:avLst/>
              <a:gdLst>
                <a:gd name="T0" fmla="*/ 788 w 1576"/>
                <a:gd name="T1" fmla="*/ 1366 h 1366"/>
                <a:gd name="T2" fmla="*/ 0 w 1576"/>
                <a:gd name="T3" fmla="*/ 0 h 1366"/>
                <a:gd name="T4" fmla="*/ 1576 w 1576"/>
                <a:gd name="T5" fmla="*/ 0 h 1366"/>
                <a:gd name="T6" fmla="*/ 788 w 1576"/>
                <a:gd name="T7" fmla="*/ 1366 h 1366"/>
                <a:gd name="T8" fmla="*/ 40 w 1576"/>
                <a:gd name="T9" fmla="*/ 24 h 1366"/>
                <a:gd name="T10" fmla="*/ 788 w 1576"/>
                <a:gd name="T11" fmla="*/ 1318 h 1366"/>
                <a:gd name="T12" fmla="*/ 1536 w 1576"/>
                <a:gd name="T13" fmla="*/ 24 h 1366"/>
                <a:gd name="T14" fmla="*/ 40 w 1576"/>
                <a:gd name="T15" fmla="*/ 24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6">
                  <a:moveTo>
                    <a:pt x="788" y="1366"/>
                  </a:moveTo>
                  <a:lnTo>
                    <a:pt x="0" y="0"/>
                  </a:lnTo>
                  <a:lnTo>
                    <a:pt x="1576" y="0"/>
                  </a:lnTo>
                  <a:lnTo>
                    <a:pt x="788" y="1366"/>
                  </a:lnTo>
                  <a:close/>
                  <a:moveTo>
                    <a:pt x="40" y="24"/>
                  </a:moveTo>
                  <a:lnTo>
                    <a:pt x="788" y="1318"/>
                  </a:lnTo>
                  <a:lnTo>
                    <a:pt x="1536" y="24"/>
                  </a:lnTo>
                  <a:lnTo>
                    <a:pt x="40"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7" name="Freeform 324"/>
            <p:cNvSpPr>
              <a:spLocks noEditPoints="1"/>
            </p:cNvSpPr>
            <p:nvPr/>
          </p:nvSpPr>
          <p:spPr bwMode="auto">
            <a:xfrm>
              <a:off x="9570361" y="441213"/>
              <a:ext cx="2503488" cy="2168525"/>
            </a:xfrm>
            <a:custGeom>
              <a:avLst/>
              <a:gdLst>
                <a:gd name="T0" fmla="*/ 1577 w 1577"/>
                <a:gd name="T1" fmla="*/ 1366 h 1366"/>
                <a:gd name="T2" fmla="*/ 0 w 1577"/>
                <a:gd name="T3" fmla="*/ 1366 h 1366"/>
                <a:gd name="T4" fmla="*/ 788 w 1577"/>
                <a:gd name="T5" fmla="*/ 0 h 1366"/>
                <a:gd name="T6" fmla="*/ 1577 w 1577"/>
                <a:gd name="T7" fmla="*/ 1366 h 1366"/>
                <a:gd name="T8" fmla="*/ 41 w 1577"/>
                <a:gd name="T9" fmla="*/ 1342 h 1366"/>
                <a:gd name="T10" fmla="*/ 1536 w 1577"/>
                <a:gd name="T11" fmla="*/ 1342 h 1366"/>
                <a:gd name="T12" fmla="*/ 788 w 1577"/>
                <a:gd name="T13" fmla="*/ 47 h 1366"/>
                <a:gd name="T14" fmla="*/ 41 w 1577"/>
                <a:gd name="T15" fmla="*/ 1342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6">
                  <a:moveTo>
                    <a:pt x="1577" y="1366"/>
                  </a:moveTo>
                  <a:lnTo>
                    <a:pt x="0" y="1366"/>
                  </a:lnTo>
                  <a:lnTo>
                    <a:pt x="788" y="0"/>
                  </a:lnTo>
                  <a:lnTo>
                    <a:pt x="1577" y="1366"/>
                  </a:lnTo>
                  <a:close/>
                  <a:moveTo>
                    <a:pt x="41" y="1342"/>
                  </a:moveTo>
                  <a:lnTo>
                    <a:pt x="1536" y="1342"/>
                  </a:lnTo>
                  <a:lnTo>
                    <a:pt x="788" y="47"/>
                  </a:lnTo>
                  <a:lnTo>
                    <a:pt x="41" y="13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8" name="Freeform 325"/>
            <p:cNvSpPr>
              <a:spLocks noEditPoints="1"/>
            </p:cNvSpPr>
            <p:nvPr/>
          </p:nvSpPr>
          <p:spPr bwMode="auto">
            <a:xfrm>
              <a:off x="10787973" y="460263"/>
              <a:ext cx="2501900" cy="2168525"/>
            </a:xfrm>
            <a:custGeom>
              <a:avLst/>
              <a:gdLst>
                <a:gd name="T0" fmla="*/ 788 w 1576"/>
                <a:gd name="T1" fmla="*/ 1366 h 1366"/>
                <a:gd name="T2" fmla="*/ 0 w 1576"/>
                <a:gd name="T3" fmla="*/ 0 h 1366"/>
                <a:gd name="T4" fmla="*/ 1576 w 1576"/>
                <a:gd name="T5" fmla="*/ 0 h 1366"/>
                <a:gd name="T6" fmla="*/ 788 w 1576"/>
                <a:gd name="T7" fmla="*/ 1366 h 1366"/>
                <a:gd name="T8" fmla="*/ 40 w 1576"/>
                <a:gd name="T9" fmla="*/ 24 h 1366"/>
                <a:gd name="T10" fmla="*/ 788 w 1576"/>
                <a:gd name="T11" fmla="*/ 1318 h 1366"/>
                <a:gd name="T12" fmla="*/ 1536 w 1576"/>
                <a:gd name="T13" fmla="*/ 24 h 1366"/>
                <a:gd name="T14" fmla="*/ 40 w 1576"/>
                <a:gd name="T15" fmla="*/ 24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6">
                  <a:moveTo>
                    <a:pt x="788" y="1366"/>
                  </a:moveTo>
                  <a:lnTo>
                    <a:pt x="0" y="0"/>
                  </a:lnTo>
                  <a:lnTo>
                    <a:pt x="1576" y="0"/>
                  </a:lnTo>
                  <a:lnTo>
                    <a:pt x="788" y="1366"/>
                  </a:lnTo>
                  <a:close/>
                  <a:moveTo>
                    <a:pt x="40" y="24"/>
                  </a:moveTo>
                  <a:lnTo>
                    <a:pt x="788" y="1318"/>
                  </a:lnTo>
                  <a:lnTo>
                    <a:pt x="1536" y="24"/>
                  </a:lnTo>
                  <a:lnTo>
                    <a:pt x="40"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9" name="Freeform 326"/>
            <p:cNvSpPr>
              <a:spLocks noEditPoints="1"/>
            </p:cNvSpPr>
            <p:nvPr/>
          </p:nvSpPr>
          <p:spPr bwMode="auto">
            <a:xfrm>
              <a:off x="12008761" y="441213"/>
              <a:ext cx="2503488" cy="2168525"/>
            </a:xfrm>
            <a:custGeom>
              <a:avLst/>
              <a:gdLst>
                <a:gd name="T0" fmla="*/ 1577 w 1577"/>
                <a:gd name="T1" fmla="*/ 1366 h 1366"/>
                <a:gd name="T2" fmla="*/ 0 w 1577"/>
                <a:gd name="T3" fmla="*/ 1366 h 1366"/>
                <a:gd name="T4" fmla="*/ 789 w 1577"/>
                <a:gd name="T5" fmla="*/ 0 h 1366"/>
                <a:gd name="T6" fmla="*/ 1577 w 1577"/>
                <a:gd name="T7" fmla="*/ 1366 h 1366"/>
                <a:gd name="T8" fmla="*/ 41 w 1577"/>
                <a:gd name="T9" fmla="*/ 1342 h 1366"/>
                <a:gd name="T10" fmla="*/ 1536 w 1577"/>
                <a:gd name="T11" fmla="*/ 1342 h 1366"/>
                <a:gd name="T12" fmla="*/ 789 w 1577"/>
                <a:gd name="T13" fmla="*/ 47 h 1366"/>
                <a:gd name="T14" fmla="*/ 41 w 1577"/>
                <a:gd name="T15" fmla="*/ 1342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6">
                  <a:moveTo>
                    <a:pt x="1577" y="1366"/>
                  </a:moveTo>
                  <a:lnTo>
                    <a:pt x="0" y="1366"/>
                  </a:lnTo>
                  <a:lnTo>
                    <a:pt x="789" y="0"/>
                  </a:lnTo>
                  <a:lnTo>
                    <a:pt x="1577" y="1366"/>
                  </a:lnTo>
                  <a:close/>
                  <a:moveTo>
                    <a:pt x="41" y="1342"/>
                  </a:moveTo>
                  <a:lnTo>
                    <a:pt x="1536" y="1342"/>
                  </a:lnTo>
                  <a:lnTo>
                    <a:pt x="789" y="47"/>
                  </a:lnTo>
                  <a:lnTo>
                    <a:pt x="41" y="13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0" name="Freeform 327"/>
            <p:cNvSpPr>
              <a:spLocks noEditPoints="1"/>
            </p:cNvSpPr>
            <p:nvPr/>
          </p:nvSpPr>
          <p:spPr bwMode="auto">
            <a:xfrm>
              <a:off x="8349573" y="2552588"/>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5 h 1368"/>
                <a:gd name="T10" fmla="*/ 1536 w 1576"/>
                <a:gd name="T11" fmla="*/ 1345 h 1368"/>
                <a:gd name="T12" fmla="*/ 788 w 1576"/>
                <a:gd name="T13" fmla="*/ 48 h 1368"/>
                <a:gd name="T14" fmla="*/ 40 w 1576"/>
                <a:gd name="T15" fmla="*/ 1345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5"/>
                  </a:moveTo>
                  <a:lnTo>
                    <a:pt x="1536" y="1345"/>
                  </a:lnTo>
                  <a:lnTo>
                    <a:pt x="788" y="48"/>
                  </a:lnTo>
                  <a:lnTo>
                    <a:pt x="40" y="13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1" name="Freeform 328"/>
            <p:cNvSpPr>
              <a:spLocks noEditPoints="1"/>
            </p:cNvSpPr>
            <p:nvPr/>
          </p:nvSpPr>
          <p:spPr bwMode="auto">
            <a:xfrm>
              <a:off x="9570361" y="2571638"/>
              <a:ext cx="2503488" cy="2171700"/>
            </a:xfrm>
            <a:custGeom>
              <a:avLst/>
              <a:gdLst>
                <a:gd name="T0" fmla="*/ 788 w 1577"/>
                <a:gd name="T1" fmla="*/ 1368 h 1368"/>
                <a:gd name="T2" fmla="*/ 0 w 1577"/>
                <a:gd name="T3" fmla="*/ 0 h 1368"/>
                <a:gd name="T4" fmla="*/ 1577 w 1577"/>
                <a:gd name="T5" fmla="*/ 0 h 1368"/>
                <a:gd name="T6" fmla="*/ 788 w 1577"/>
                <a:gd name="T7" fmla="*/ 1368 h 1368"/>
                <a:gd name="T8" fmla="*/ 41 w 1577"/>
                <a:gd name="T9" fmla="*/ 24 h 1368"/>
                <a:gd name="T10" fmla="*/ 788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8" y="1368"/>
                  </a:moveTo>
                  <a:lnTo>
                    <a:pt x="0" y="0"/>
                  </a:lnTo>
                  <a:lnTo>
                    <a:pt x="1577" y="0"/>
                  </a:lnTo>
                  <a:lnTo>
                    <a:pt x="788" y="1368"/>
                  </a:lnTo>
                  <a:close/>
                  <a:moveTo>
                    <a:pt x="41" y="24"/>
                  </a:moveTo>
                  <a:lnTo>
                    <a:pt x="788"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2" name="Freeform 329"/>
            <p:cNvSpPr>
              <a:spLocks noEditPoints="1"/>
            </p:cNvSpPr>
            <p:nvPr/>
          </p:nvSpPr>
          <p:spPr bwMode="auto">
            <a:xfrm>
              <a:off x="10787973" y="2552588"/>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5 h 1368"/>
                <a:gd name="T10" fmla="*/ 1536 w 1576"/>
                <a:gd name="T11" fmla="*/ 1345 h 1368"/>
                <a:gd name="T12" fmla="*/ 788 w 1576"/>
                <a:gd name="T13" fmla="*/ 48 h 1368"/>
                <a:gd name="T14" fmla="*/ 40 w 1576"/>
                <a:gd name="T15" fmla="*/ 1345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5"/>
                  </a:moveTo>
                  <a:lnTo>
                    <a:pt x="1536" y="1345"/>
                  </a:lnTo>
                  <a:lnTo>
                    <a:pt x="788" y="48"/>
                  </a:lnTo>
                  <a:lnTo>
                    <a:pt x="40" y="13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3" name="Freeform 330"/>
            <p:cNvSpPr>
              <a:spLocks noEditPoints="1"/>
            </p:cNvSpPr>
            <p:nvPr/>
          </p:nvSpPr>
          <p:spPr bwMode="auto">
            <a:xfrm>
              <a:off x="12008761" y="2571638"/>
              <a:ext cx="2503488" cy="2171700"/>
            </a:xfrm>
            <a:custGeom>
              <a:avLst/>
              <a:gdLst>
                <a:gd name="T0" fmla="*/ 789 w 1577"/>
                <a:gd name="T1" fmla="*/ 1368 h 1368"/>
                <a:gd name="T2" fmla="*/ 0 w 1577"/>
                <a:gd name="T3" fmla="*/ 0 h 1368"/>
                <a:gd name="T4" fmla="*/ 1577 w 1577"/>
                <a:gd name="T5" fmla="*/ 0 h 1368"/>
                <a:gd name="T6" fmla="*/ 789 w 1577"/>
                <a:gd name="T7" fmla="*/ 1368 h 1368"/>
                <a:gd name="T8" fmla="*/ 41 w 1577"/>
                <a:gd name="T9" fmla="*/ 24 h 1368"/>
                <a:gd name="T10" fmla="*/ 789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9" y="1368"/>
                  </a:moveTo>
                  <a:lnTo>
                    <a:pt x="0" y="0"/>
                  </a:lnTo>
                  <a:lnTo>
                    <a:pt x="1577" y="0"/>
                  </a:lnTo>
                  <a:lnTo>
                    <a:pt x="789" y="1368"/>
                  </a:lnTo>
                  <a:close/>
                  <a:moveTo>
                    <a:pt x="41" y="24"/>
                  </a:moveTo>
                  <a:lnTo>
                    <a:pt x="789"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140" name="Picture Placeholder 3"/>
          <p:cNvSpPr>
            <a:spLocks noGrp="1"/>
          </p:cNvSpPr>
          <p:nvPr>
            <p:ph type="pic" sz="quarter" idx="13"/>
          </p:nvPr>
        </p:nvSpPr>
        <p:spPr>
          <a:xfrm>
            <a:off x="1017688" y="1805092"/>
            <a:ext cx="1940759" cy="1940759"/>
          </a:xfrm>
          <a:prstGeom prst="diamond">
            <a:avLst/>
          </a:prstGeom>
          <a:ln w="19050">
            <a:noFill/>
          </a:ln>
        </p:spPr>
        <p:txBody>
          <a:bodyPr>
            <a:normAutofit/>
          </a:bodyPr>
          <a:lstStyle>
            <a:lvl1pPr>
              <a:defRPr sz="1200"/>
            </a:lvl1pPr>
          </a:lstStyle>
          <a:p>
            <a:endParaRPr lang="id-ID"/>
          </a:p>
        </p:txBody>
      </p:sp>
      <p:sp>
        <p:nvSpPr>
          <p:cNvPr id="44" name="Picture Placeholder 3"/>
          <p:cNvSpPr>
            <a:spLocks noGrp="1"/>
          </p:cNvSpPr>
          <p:nvPr>
            <p:ph type="pic" sz="quarter" idx="14"/>
          </p:nvPr>
        </p:nvSpPr>
        <p:spPr>
          <a:xfrm>
            <a:off x="2048149" y="2835663"/>
            <a:ext cx="1940759" cy="1940759"/>
          </a:xfrm>
          <a:prstGeom prst="diamond">
            <a:avLst/>
          </a:prstGeom>
          <a:ln w="19050">
            <a:noFill/>
          </a:ln>
        </p:spPr>
        <p:txBody>
          <a:bodyPr>
            <a:normAutofit/>
          </a:bodyPr>
          <a:lstStyle>
            <a:lvl1pPr>
              <a:defRPr sz="1200"/>
            </a:lvl1pPr>
          </a:lstStyle>
          <a:p>
            <a:endParaRPr lang="id-ID"/>
          </a:p>
        </p:txBody>
      </p:sp>
      <p:sp>
        <p:nvSpPr>
          <p:cNvPr id="45" name="Picture Placeholder 3"/>
          <p:cNvSpPr>
            <a:spLocks noGrp="1"/>
          </p:cNvSpPr>
          <p:nvPr>
            <p:ph type="pic" sz="quarter" idx="15"/>
          </p:nvPr>
        </p:nvSpPr>
        <p:spPr>
          <a:xfrm>
            <a:off x="3080049" y="1805092"/>
            <a:ext cx="1940759" cy="1940759"/>
          </a:xfrm>
          <a:prstGeom prst="diamond">
            <a:avLst/>
          </a:prstGeom>
          <a:ln w="19050">
            <a:noFill/>
          </a:ln>
        </p:spPr>
        <p:txBody>
          <a:bodyPr>
            <a:normAutofit/>
          </a:bodyPr>
          <a:lstStyle>
            <a:lvl1pPr>
              <a:defRPr sz="1200"/>
            </a:lvl1pPr>
          </a:lstStyle>
          <a:p>
            <a:endParaRPr lang="id-ID"/>
          </a:p>
        </p:txBody>
      </p:sp>
      <p:sp>
        <p:nvSpPr>
          <p:cNvPr id="46" name="Picture Placeholder 3"/>
          <p:cNvSpPr>
            <a:spLocks noGrp="1"/>
          </p:cNvSpPr>
          <p:nvPr>
            <p:ph type="pic" sz="quarter" idx="16"/>
          </p:nvPr>
        </p:nvSpPr>
        <p:spPr>
          <a:xfrm>
            <a:off x="3080049" y="3866234"/>
            <a:ext cx="1940759" cy="1940759"/>
          </a:xfrm>
          <a:prstGeom prst="diamond">
            <a:avLst/>
          </a:prstGeom>
          <a:ln w="19050">
            <a:noFill/>
          </a:ln>
        </p:spPr>
        <p:txBody>
          <a:bodyPr>
            <a:normAutofit/>
          </a:bodyPr>
          <a:lstStyle>
            <a:lvl1pPr>
              <a:defRPr sz="1200"/>
            </a:lvl1pPr>
          </a:lstStyle>
          <a:p>
            <a:endParaRPr lang="id-ID"/>
          </a:p>
        </p:txBody>
      </p:sp>
      <p:sp>
        <p:nvSpPr>
          <p:cNvPr id="47" name="Picture Placeholder 3"/>
          <p:cNvSpPr>
            <a:spLocks noGrp="1"/>
          </p:cNvSpPr>
          <p:nvPr>
            <p:ph type="pic" sz="quarter" idx="17"/>
          </p:nvPr>
        </p:nvSpPr>
        <p:spPr>
          <a:xfrm>
            <a:off x="4111949" y="2835663"/>
            <a:ext cx="1940759" cy="1940759"/>
          </a:xfrm>
          <a:prstGeom prst="diamond">
            <a:avLst/>
          </a:prstGeom>
          <a:ln w="19050">
            <a:noFill/>
          </a:ln>
        </p:spPr>
        <p:txBody>
          <a:bodyPr>
            <a:normAutofit/>
          </a:bodyPr>
          <a:lstStyle>
            <a:lvl1pPr>
              <a:defRPr sz="1200"/>
            </a:lvl1pPr>
          </a:lstStyle>
          <a:p>
            <a:endParaRPr lang="id-ID"/>
          </a:p>
        </p:txBody>
      </p:sp>
      <p:sp>
        <p:nvSpPr>
          <p:cNvPr id="48" name="Picture Placeholder 3"/>
          <p:cNvSpPr>
            <a:spLocks noGrp="1"/>
          </p:cNvSpPr>
          <p:nvPr>
            <p:ph type="pic" sz="quarter" idx="18"/>
          </p:nvPr>
        </p:nvSpPr>
        <p:spPr>
          <a:xfrm>
            <a:off x="5149390" y="1805092"/>
            <a:ext cx="1940759" cy="1940759"/>
          </a:xfrm>
          <a:prstGeom prst="diamond">
            <a:avLst/>
          </a:prstGeom>
          <a:ln w="19050">
            <a:noFill/>
          </a:ln>
        </p:spPr>
        <p:txBody>
          <a:bodyPr>
            <a:normAutofit/>
          </a:bodyPr>
          <a:lstStyle>
            <a:lvl1pPr>
              <a:defRPr sz="1200"/>
            </a:lvl1pPr>
          </a:lstStyle>
          <a:p>
            <a:endParaRPr lang="id-ID"/>
          </a:p>
        </p:txBody>
      </p:sp>
      <p:sp>
        <p:nvSpPr>
          <p:cNvPr id="49" name="Picture Placeholder 3"/>
          <p:cNvSpPr>
            <a:spLocks noGrp="1"/>
          </p:cNvSpPr>
          <p:nvPr>
            <p:ph type="pic" sz="quarter" idx="19"/>
          </p:nvPr>
        </p:nvSpPr>
        <p:spPr>
          <a:xfrm>
            <a:off x="6187324" y="2835663"/>
            <a:ext cx="1940759" cy="1940759"/>
          </a:xfrm>
          <a:prstGeom prst="diamond">
            <a:avLst/>
          </a:prstGeom>
          <a:ln w="19050">
            <a:noFill/>
          </a:ln>
        </p:spPr>
        <p:txBody>
          <a:bodyPr>
            <a:normAutofit/>
          </a:bodyPr>
          <a:lstStyle>
            <a:lvl1pPr>
              <a:defRPr sz="1200"/>
            </a:lvl1pPr>
          </a:lstStyle>
          <a:p>
            <a:endParaRPr lang="id-ID"/>
          </a:p>
        </p:txBody>
      </p:sp>
      <p:sp>
        <p:nvSpPr>
          <p:cNvPr id="50" name="Picture Placeholder 3"/>
          <p:cNvSpPr>
            <a:spLocks noGrp="1"/>
          </p:cNvSpPr>
          <p:nvPr>
            <p:ph type="pic" sz="quarter" idx="20"/>
          </p:nvPr>
        </p:nvSpPr>
        <p:spPr>
          <a:xfrm>
            <a:off x="7219224" y="1805092"/>
            <a:ext cx="1940759" cy="1940759"/>
          </a:xfrm>
          <a:prstGeom prst="diamond">
            <a:avLst/>
          </a:prstGeom>
          <a:ln w="19050">
            <a:noFill/>
          </a:ln>
        </p:spPr>
        <p:txBody>
          <a:bodyPr>
            <a:normAutofit/>
          </a:bodyPr>
          <a:lstStyle>
            <a:lvl1pPr>
              <a:defRPr sz="1200"/>
            </a:lvl1pPr>
          </a:lstStyle>
          <a:p>
            <a:endParaRPr lang="id-ID"/>
          </a:p>
        </p:txBody>
      </p:sp>
      <p:sp>
        <p:nvSpPr>
          <p:cNvPr id="51" name="Picture Placeholder 3"/>
          <p:cNvSpPr>
            <a:spLocks noGrp="1"/>
          </p:cNvSpPr>
          <p:nvPr>
            <p:ph type="pic" sz="quarter" idx="21"/>
          </p:nvPr>
        </p:nvSpPr>
        <p:spPr>
          <a:xfrm>
            <a:off x="7219224" y="3866234"/>
            <a:ext cx="1940759" cy="1940759"/>
          </a:xfrm>
          <a:prstGeom prst="diamond">
            <a:avLst/>
          </a:prstGeom>
          <a:ln w="19050">
            <a:noFill/>
          </a:ln>
        </p:spPr>
        <p:txBody>
          <a:bodyPr>
            <a:normAutofit/>
          </a:bodyPr>
          <a:lstStyle>
            <a:lvl1pPr>
              <a:defRPr sz="1200"/>
            </a:lvl1pPr>
          </a:lstStyle>
          <a:p>
            <a:endParaRPr lang="id-ID"/>
          </a:p>
        </p:txBody>
      </p:sp>
      <p:sp>
        <p:nvSpPr>
          <p:cNvPr id="52" name="Picture Placeholder 3"/>
          <p:cNvSpPr>
            <a:spLocks noGrp="1"/>
          </p:cNvSpPr>
          <p:nvPr>
            <p:ph type="pic" sz="quarter" idx="22"/>
          </p:nvPr>
        </p:nvSpPr>
        <p:spPr>
          <a:xfrm>
            <a:off x="8251124" y="2835663"/>
            <a:ext cx="1940759" cy="1940759"/>
          </a:xfrm>
          <a:prstGeom prst="diamond">
            <a:avLst/>
          </a:prstGeom>
          <a:ln w="19050">
            <a:noFill/>
          </a:ln>
        </p:spPr>
        <p:txBody>
          <a:bodyPr>
            <a:normAutofit/>
          </a:bodyPr>
          <a:lstStyle>
            <a:lvl1pPr>
              <a:defRPr sz="1200"/>
            </a:lvl1pPr>
          </a:lstStyle>
          <a:p>
            <a:endParaRPr lang="id-ID"/>
          </a:p>
        </p:txBody>
      </p:sp>
      <p:sp>
        <p:nvSpPr>
          <p:cNvPr id="53" name="Picture Placeholder 3"/>
          <p:cNvSpPr>
            <a:spLocks noGrp="1"/>
          </p:cNvSpPr>
          <p:nvPr>
            <p:ph type="pic" sz="quarter" idx="23"/>
          </p:nvPr>
        </p:nvSpPr>
        <p:spPr>
          <a:xfrm>
            <a:off x="9288565" y="1805092"/>
            <a:ext cx="1940759" cy="1940759"/>
          </a:xfrm>
          <a:prstGeom prst="diamond">
            <a:avLst/>
          </a:prstGeom>
          <a:ln w="19050">
            <a:noFill/>
          </a:ln>
        </p:spPr>
        <p:txBody>
          <a:bodyPr>
            <a:normAutofit/>
          </a:bodyPr>
          <a:lstStyle>
            <a:lvl1pPr>
              <a:defRPr sz="1200"/>
            </a:lvl1pPr>
          </a:lstStyle>
          <a:p>
            <a:endParaRPr lang="id-ID"/>
          </a:p>
        </p:txBody>
      </p:sp>
      <p:sp>
        <p:nvSpPr>
          <p:cNvPr id="54" name="Slide Number Placeholder 4"/>
          <p:cNvSpPr>
            <a:spLocks noGrp="1"/>
          </p:cNvSpPr>
          <p:nvPr>
            <p:ph type="sldNum" sz="quarter" idx="12"/>
          </p:nvPr>
        </p:nvSpPr>
        <p:spPr>
          <a:xfrm>
            <a:off x="11393719" y="545146"/>
            <a:ext cx="648000" cy="365125"/>
          </a:xfrm>
          <a:prstGeom prst="rect">
            <a:avLst/>
          </a:prstGeom>
        </p:spPr>
        <p:txBody>
          <a:bodyPr/>
          <a:lstStyle>
            <a:lvl1pPr algn="r">
              <a:defRPr sz="1800" b="1">
                <a:solidFill>
                  <a:schemeClr val="bg1"/>
                </a:solidFill>
              </a:defRPr>
            </a:lvl1pPr>
          </a:lstStyle>
          <a:p>
            <a:fld id="{06BF0A5B-CA18-47D2-801E-5D97420A52F4}" type="slidenum">
              <a:rPr lang="id-ID" smtClean="0"/>
              <a:pPr/>
              <a:t>‹#›</a:t>
            </a:fld>
            <a:endParaRPr lang="id-ID" dirty="0"/>
          </a:p>
        </p:txBody>
      </p:sp>
      <p:sp>
        <p:nvSpPr>
          <p:cNvPr id="55" name="Picture Placeholder 3"/>
          <p:cNvSpPr>
            <a:spLocks noGrp="1"/>
          </p:cNvSpPr>
          <p:nvPr>
            <p:ph type="pic" sz="quarter" idx="24"/>
          </p:nvPr>
        </p:nvSpPr>
        <p:spPr>
          <a:xfrm>
            <a:off x="5149389" y="3866234"/>
            <a:ext cx="1940759" cy="1940759"/>
          </a:xfrm>
          <a:prstGeom prst="diamond">
            <a:avLst/>
          </a:prstGeom>
          <a:ln w="19050">
            <a:noFill/>
          </a:ln>
        </p:spPr>
        <p:txBody>
          <a:bodyPr>
            <a:normAutofit/>
          </a:bodyPr>
          <a:lstStyle>
            <a:lvl1pPr>
              <a:defRPr sz="1200"/>
            </a:lvl1pPr>
          </a:lstStyle>
          <a:p>
            <a:endParaRPr lang="id-ID"/>
          </a:p>
        </p:txBody>
      </p:sp>
    </p:spTree>
    <p:extLst>
      <p:ext uri="{BB962C8B-B14F-4D97-AF65-F5344CB8AC3E}">
        <p14:creationId xmlns:p14="http://schemas.microsoft.com/office/powerpoint/2010/main" val="879933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par>
                                <p:cTn id="8" presetID="22" presetClass="entr" presetSubtype="4" fill="hold"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wipe(down)">
                                      <p:cBhvr>
                                        <p:cTn id="10"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grpSp>
        <p:nvGrpSpPr>
          <p:cNvPr id="2" name="Group 1"/>
          <p:cNvGrpSpPr/>
          <p:nvPr userDrawn="1"/>
        </p:nvGrpSpPr>
        <p:grpSpPr>
          <a:xfrm>
            <a:off x="7790152" y="0"/>
            <a:ext cx="5088585" cy="6858000"/>
            <a:chOff x="7790152" y="0"/>
            <a:chExt cx="5088585" cy="6858000"/>
          </a:xfrm>
        </p:grpSpPr>
        <p:sp>
          <p:nvSpPr>
            <p:cNvPr id="8" name="Freeform 27"/>
            <p:cNvSpPr>
              <a:spLocks/>
            </p:cNvSpPr>
            <p:nvPr userDrawn="1"/>
          </p:nvSpPr>
          <p:spPr bwMode="auto">
            <a:xfrm rot="10800000" flipH="1">
              <a:off x="8353923" y="5879331"/>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 name="Freeform 28"/>
            <p:cNvSpPr>
              <a:spLocks/>
            </p:cNvSpPr>
            <p:nvPr userDrawn="1"/>
          </p:nvSpPr>
          <p:spPr bwMode="auto">
            <a:xfrm rot="10800000" flipH="1">
              <a:off x="8920135" y="5879331"/>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 name="Freeform 29"/>
            <p:cNvSpPr>
              <a:spLocks/>
            </p:cNvSpPr>
            <p:nvPr/>
          </p:nvSpPr>
          <p:spPr bwMode="auto">
            <a:xfrm rot="10800000" flipH="1">
              <a:off x="9486347" y="5879331"/>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 name="Freeform 30"/>
            <p:cNvSpPr>
              <a:spLocks/>
            </p:cNvSpPr>
            <p:nvPr/>
          </p:nvSpPr>
          <p:spPr bwMode="auto">
            <a:xfrm rot="10800000" flipH="1">
              <a:off x="10050119" y="5879331"/>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 name="Freeform 31"/>
            <p:cNvSpPr>
              <a:spLocks/>
            </p:cNvSpPr>
            <p:nvPr/>
          </p:nvSpPr>
          <p:spPr bwMode="auto">
            <a:xfrm rot="10800000" flipH="1">
              <a:off x="10616331" y="5879331"/>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 name="Freeform 32"/>
            <p:cNvSpPr>
              <a:spLocks/>
            </p:cNvSpPr>
            <p:nvPr/>
          </p:nvSpPr>
          <p:spPr bwMode="auto">
            <a:xfrm rot="10800000" flipH="1">
              <a:off x="11746313" y="5879331"/>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 name="Freeform 36"/>
            <p:cNvSpPr>
              <a:spLocks/>
            </p:cNvSpPr>
            <p:nvPr userDrawn="1"/>
          </p:nvSpPr>
          <p:spPr bwMode="auto">
            <a:xfrm rot="10800000" flipH="1">
              <a:off x="7790152" y="490066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 name="Freeform 37"/>
            <p:cNvSpPr>
              <a:spLocks/>
            </p:cNvSpPr>
            <p:nvPr userDrawn="1"/>
          </p:nvSpPr>
          <p:spPr bwMode="auto">
            <a:xfrm rot="10800000" flipH="1">
              <a:off x="8353923" y="489822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 name="Freeform 38"/>
            <p:cNvSpPr>
              <a:spLocks/>
            </p:cNvSpPr>
            <p:nvPr userDrawn="1"/>
          </p:nvSpPr>
          <p:spPr bwMode="auto">
            <a:xfrm rot="10800000" flipH="1">
              <a:off x="8920135" y="49006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 name="Freeform 39"/>
            <p:cNvSpPr>
              <a:spLocks/>
            </p:cNvSpPr>
            <p:nvPr/>
          </p:nvSpPr>
          <p:spPr bwMode="auto">
            <a:xfrm rot="10800000" flipH="1">
              <a:off x="10050119" y="4898222"/>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bg2">
                <a:lumMod val="60000"/>
                <a:lumOff val="40000"/>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1" name="Freeform 40"/>
            <p:cNvSpPr>
              <a:spLocks/>
            </p:cNvSpPr>
            <p:nvPr/>
          </p:nvSpPr>
          <p:spPr bwMode="auto">
            <a:xfrm rot="10800000" flipH="1">
              <a:off x="10616331" y="4900662"/>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2" name="Freeform 41"/>
            <p:cNvSpPr>
              <a:spLocks/>
            </p:cNvSpPr>
            <p:nvPr/>
          </p:nvSpPr>
          <p:spPr bwMode="auto">
            <a:xfrm rot="10800000" flipH="1">
              <a:off x="11182543" y="489822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3" name="Freeform 42"/>
            <p:cNvSpPr>
              <a:spLocks/>
            </p:cNvSpPr>
            <p:nvPr/>
          </p:nvSpPr>
          <p:spPr bwMode="auto">
            <a:xfrm rot="10800000" flipH="1">
              <a:off x="11746313" y="490066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7" name="Freeform 46"/>
            <p:cNvSpPr>
              <a:spLocks/>
            </p:cNvSpPr>
            <p:nvPr userDrawn="1"/>
          </p:nvSpPr>
          <p:spPr bwMode="auto">
            <a:xfrm rot="10800000" flipH="1">
              <a:off x="7790152" y="3921995"/>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8" name="Freeform 47"/>
            <p:cNvSpPr>
              <a:spLocks/>
            </p:cNvSpPr>
            <p:nvPr userDrawn="1"/>
          </p:nvSpPr>
          <p:spPr bwMode="auto">
            <a:xfrm rot="10800000" flipH="1">
              <a:off x="8920135" y="3921995"/>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9" name="Freeform 48"/>
            <p:cNvSpPr>
              <a:spLocks/>
            </p:cNvSpPr>
            <p:nvPr/>
          </p:nvSpPr>
          <p:spPr bwMode="auto">
            <a:xfrm rot="10800000" flipH="1">
              <a:off x="9486347" y="3921995"/>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0" name="Freeform 49"/>
            <p:cNvSpPr>
              <a:spLocks/>
            </p:cNvSpPr>
            <p:nvPr/>
          </p:nvSpPr>
          <p:spPr bwMode="auto">
            <a:xfrm rot="10800000" flipH="1">
              <a:off x="10050119" y="3921995"/>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1" name="Freeform 50"/>
            <p:cNvSpPr>
              <a:spLocks/>
            </p:cNvSpPr>
            <p:nvPr/>
          </p:nvSpPr>
          <p:spPr bwMode="auto">
            <a:xfrm rot="10800000" flipH="1">
              <a:off x="10616331" y="3921995"/>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2" name="Freeform 51"/>
            <p:cNvSpPr>
              <a:spLocks/>
            </p:cNvSpPr>
            <p:nvPr/>
          </p:nvSpPr>
          <p:spPr bwMode="auto">
            <a:xfrm rot="10800000" flipH="1">
              <a:off x="11182543" y="3921995"/>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7" name="Freeform 56"/>
            <p:cNvSpPr>
              <a:spLocks/>
            </p:cNvSpPr>
            <p:nvPr userDrawn="1"/>
          </p:nvSpPr>
          <p:spPr bwMode="auto">
            <a:xfrm rot="10800000" flipH="1">
              <a:off x="7790152" y="2940886"/>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8" name="Freeform 57"/>
            <p:cNvSpPr>
              <a:spLocks/>
            </p:cNvSpPr>
            <p:nvPr userDrawn="1"/>
          </p:nvSpPr>
          <p:spPr bwMode="auto">
            <a:xfrm rot="10800000" flipH="1">
              <a:off x="8353923" y="2940886"/>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bg2">
                <a:lumMod val="60000"/>
                <a:lumOff val="40000"/>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9" name="Freeform 58"/>
            <p:cNvSpPr>
              <a:spLocks/>
            </p:cNvSpPr>
            <p:nvPr userDrawn="1"/>
          </p:nvSpPr>
          <p:spPr bwMode="auto">
            <a:xfrm rot="10800000" flipH="1">
              <a:off x="8920135" y="2940886"/>
              <a:ext cx="1129983" cy="981109"/>
            </a:xfrm>
            <a:custGeom>
              <a:avLst/>
              <a:gdLst>
                <a:gd name="T0" fmla="*/ 463 w 463"/>
                <a:gd name="T1" fmla="*/ 0 h 402"/>
                <a:gd name="T2" fmla="*/ 232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2" y="402"/>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0" name="Freeform 59"/>
            <p:cNvSpPr>
              <a:spLocks/>
            </p:cNvSpPr>
            <p:nvPr/>
          </p:nvSpPr>
          <p:spPr bwMode="auto">
            <a:xfrm rot="10800000" flipH="1">
              <a:off x="9486347" y="2940886"/>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1" name="Freeform 60"/>
            <p:cNvSpPr>
              <a:spLocks/>
            </p:cNvSpPr>
            <p:nvPr/>
          </p:nvSpPr>
          <p:spPr bwMode="auto">
            <a:xfrm rot="10800000" flipH="1">
              <a:off x="10050119" y="2940886"/>
              <a:ext cx="1132424" cy="981109"/>
            </a:xfrm>
            <a:custGeom>
              <a:avLst/>
              <a:gdLst>
                <a:gd name="T0" fmla="*/ 464 w 464"/>
                <a:gd name="T1" fmla="*/ 0 h 402"/>
                <a:gd name="T2" fmla="*/ 232 w 464"/>
                <a:gd name="T3" fmla="*/ 402 h 402"/>
                <a:gd name="T4" fmla="*/ 0 w 464"/>
                <a:gd name="T5" fmla="*/ 0 h 402"/>
                <a:gd name="T6" fmla="*/ 464 w 464"/>
                <a:gd name="T7" fmla="*/ 0 h 402"/>
              </a:gdLst>
              <a:ahLst/>
              <a:cxnLst>
                <a:cxn ang="0">
                  <a:pos x="T0" y="T1"/>
                </a:cxn>
                <a:cxn ang="0">
                  <a:pos x="T2" y="T3"/>
                </a:cxn>
                <a:cxn ang="0">
                  <a:pos x="T4" y="T5"/>
                </a:cxn>
                <a:cxn ang="0">
                  <a:pos x="T6" y="T7"/>
                </a:cxn>
              </a:cxnLst>
              <a:rect l="0" t="0" r="r" b="b"/>
              <a:pathLst>
                <a:path w="464" h="402">
                  <a:moveTo>
                    <a:pt x="464" y="0"/>
                  </a:moveTo>
                  <a:lnTo>
                    <a:pt x="232" y="402"/>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2" name="Freeform 61"/>
            <p:cNvSpPr>
              <a:spLocks/>
            </p:cNvSpPr>
            <p:nvPr/>
          </p:nvSpPr>
          <p:spPr bwMode="auto">
            <a:xfrm rot="10800000" flipH="1">
              <a:off x="11182543" y="2940886"/>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bg2">
                <a:lumMod val="60000"/>
                <a:lumOff val="40000"/>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3" name="Freeform 62"/>
            <p:cNvSpPr>
              <a:spLocks/>
            </p:cNvSpPr>
            <p:nvPr/>
          </p:nvSpPr>
          <p:spPr bwMode="auto">
            <a:xfrm rot="10800000" flipH="1">
              <a:off x="11746313" y="2940886"/>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6" name="Freeform 65"/>
            <p:cNvSpPr>
              <a:spLocks/>
            </p:cNvSpPr>
            <p:nvPr userDrawn="1"/>
          </p:nvSpPr>
          <p:spPr bwMode="auto">
            <a:xfrm rot="10800000" flipH="1">
              <a:off x="8353923" y="1957336"/>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7" name="Freeform 66"/>
            <p:cNvSpPr>
              <a:spLocks/>
            </p:cNvSpPr>
            <p:nvPr/>
          </p:nvSpPr>
          <p:spPr bwMode="auto">
            <a:xfrm rot="10800000" flipH="1">
              <a:off x="9486347" y="1957336"/>
              <a:ext cx="1129983" cy="983550"/>
            </a:xfrm>
            <a:custGeom>
              <a:avLst/>
              <a:gdLst>
                <a:gd name="T0" fmla="*/ 463 w 463"/>
                <a:gd name="T1" fmla="*/ 0 h 403"/>
                <a:gd name="T2" fmla="*/ 231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1" y="403"/>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8" name="Freeform 67"/>
            <p:cNvSpPr>
              <a:spLocks/>
            </p:cNvSpPr>
            <p:nvPr/>
          </p:nvSpPr>
          <p:spPr bwMode="auto">
            <a:xfrm rot="10800000" flipH="1">
              <a:off x="10050119" y="1957336"/>
              <a:ext cx="1132424" cy="983550"/>
            </a:xfrm>
            <a:custGeom>
              <a:avLst/>
              <a:gdLst>
                <a:gd name="T0" fmla="*/ 0 w 464"/>
                <a:gd name="T1" fmla="*/ 403 h 403"/>
                <a:gd name="T2" fmla="*/ 232 w 464"/>
                <a:gd name="T3" fmla="*/ 0 h 403"/>
                <a:gd name="T4" fmla="*/ 464 w 464"/>
                <a:gd name="T5" fmla="*/ 403 h 403"/>
                <a:gd name="T6" fmla="*/ 0 w 464"/>
                <a:gd name="T7" fmla="*/ 403 h 403"/>
              </a:gdLst>
              <a:ahLst/>
              <a:cxnLst>
                <a:cxn ang="0">
                  <a:pos x="T0" y="T1"/>
                </a:cxn>
                <a:cxn ang="0">
                  <a:pos x="T2" y="T3"/>
                </a:cxn>
                <a:cxn ang="0">
                  <a:pos x="T4" y="T5"/>
                </a:cxn>
                <a:cxn ang="0">
                  <a:pos x="T6" y="T7"/>
                </a:cxn>
              </a:cxnLst>
              <a:rect l="0" t="0" r="r" b="b"/>
              <a:pathLst>
                <a:path w="464" h="403">
                  <a:moveTo>
                    <a:pt x="0" y="403"/>
                  </a:moveTo>
                  <a:lnTo>
                    <a:pt x="232" y="0"/>
                  </a:lnTo>
                  <a:lnTo>
                    <a:pt x="464" y="403"/>
                  </a:lnTo>
                  <a:lnTo>
                    <a:pt x="0" y="403"/>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9" name="Freeform 68"/>
            <p:cNvSpPr>
              <a:spLocks/>
            </p:cNvSpPr>
            <p:nvPr/>
          </p:nvSpPr>
          <p:spPr bwMode="auto">
            <a:xfrm rot="10800000" flipH="1">
              <a:off x="10616331" y="1957336"/>
              <a:ext cx="1129983" cy="983550"/>
            </a:xfrm>
            <a:custGeom>
              <a:avLst/>
              <a:gdLst>
                <a:gd name="T0" fmla="*/ 463 w 463"/>
                <a:gd name="T1" fmla="*/ 0 h 403"/>
                <a:gd name="T2" fmla="*/ 232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2" y="403"/>
                  </a:lnTo>
                  <a:lnTo>
                    <a:pt x="0" y="0"/>
                  </a:lnTo>
                  <a:lnTo>
                    <a:pt x="463" y="0"/>
                  </a:lnTo>
                  <a:close/>
                </a:path>
              </a:pathLst>
            </a:custGeom>
            <a:solidFill>
              <a:schemeClr val="bg2">
                <a:lumMod val="60000"/>
                <a:lumOff val="40000"/>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0" name="Freeform 69"/>
            <p:cNvSpPr>
              <a:spLocks/>
            </p:cNvSpPr>
            <p:nvPr/>
          </p:nvSpPr>
          <p:spPr bwMode="auto">
            <a:xfrm rot="10800000" flipH="1">
              <a:off x="11182543" y="1957336"/>
              <a:ext cx="1129983" cy="983550"/>
            </a:xfrm>
            <a:custGeom>
              <a:avLst/>
              <a:gdLst>
                <a:gd name="T0" fmla="*/ 0 w 463"/>
                <a:gd name="T1" fmla="*/ 403 h 403"/>
                <a:gd name="T2" fmla="*/ 231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1" y="0"/>
                  </a:lnTo>
                  <a:lnTo>
                    <a:pt x="463" y="403"/>
                  </a:lnTo>
                  <a:lnTo>
                    <a:pt x="0" y="403"/>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1" name="Freeform 70"/>
            <p:cNvSpPr>
              <a:spLocks/>
            </p:cNvSpPr>
            <p:nvPr/>
          </p:nvSpPr>
          <p:spPr bwMode="auto">
            <a:xfrm rot="10800000" flipH="1">
              <a:off x="11746313" y="1957336"/>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5" name="Freeform 74"/>
            <p:cNvSpPr>
              <a:spLocks/>
            </p:cNvSpPr>
            <p:nvPr userDrawn="1"/>
          </p:nvSpPr>
          <p:spPr bwMode="auto">
            <a:xfrm rot="10800000" flipH="1">
              <a:off x="7790152" y="978669"/>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6" name="Freeform 75"/>
            <p:cNvSpPr>
              <a:spLocks/>
            </p:cNvSpPr>
            <p:nvPr userDrawn="1"/>
          </p:nvSpPr>
          <p:spPr bwMode="auto">
            <a:xfrm rot="10800000" flipH="1">
              <a:off x="8353923" y="978669"/>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7" name="Freeform 76"/>
            <p:cNvSpPr>
              <a:spLocks/>
            </p:cNvSpPr>
            <p:nvPr userDrawn="1"/>
          </p:nvSpPr>
          <p:spPr bwMode="auto">
            <a:xfrm rot="10800000" flipH="1">
              <a:off x="8920135" y="978669"/>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8" name="Freeform 77"/>
            <p:cNvSpPr>
              <a:spLocks/>
            </p:cNvSpPr>
            <p:nvPr/>
          </p:nvSpPr>
          <p:spPr bwMode="auto">
            <a:xfrm rot="10800000" flipH="1">
              <a:off x="9486347" y="978669"/>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9" name="Freeform 78"/>
            <p:cNvSpPr>
              <a:spLocks/>
            </p:cNvSpPr>
            <p:nvPr/>
          </p:nvSpPr>
          <p:spPr bwMode="auto">
            <a:xfrm rot="10800000" flipH="1">
              <a:off x="10616331" y="978669"/>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0" name="Freeform 79"/>
            <p:cNvSpPr>
              <a:spLocks/>
            </p:cNvSpPr>
            <p:nvPr/>
          </p:nvSpPr>
          <p:spPr bwMode="auto">
            <a:xfrm rot="10800000" flipH="1">
              <a:off x="11182543" y="978669"/>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5" name="Freeform 84"/>
            <p:cNvSpPr>
              <a:spLocks/>
            </p:cNvSpPr>
            <p:nvPr userDrawn="1"/>
          </p:nvSpPr>
          <p:spPr bwMode="auto">
            <a:xfrm rot="10800000" flipH="1">
              <a:off x="7790152" y="0"/>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6" name="Freeform 85"/>
            <p:cNvSpPr>
              <a:spLocks/>
            </p:cNvSpPr>
            <p:nvPr userDrawn="1"/>
          </p:nvSpPr>
          <p:spPr bwMode="auto">
            <a:xfrm rot="10800000" flipH="1">
              <a:off x="8353923" y="0"/>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bg2">
                <a:lumMod val="60000"/>
                <a:lumOff val="40000"/>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7" name="Freeform 86"/>
            <p:cNvSpPr>
              <a:spLocks/>
            </p:cNvSpPr>
            <p:nvPr/>
          </p:nvSpPr>
          <p:spPr bwMode="auto">
            <a:xfrm rot="10800000" flipH="1">
              <a:off x="9486347" y="0"/>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8" name="Freeform 87"/>
            <p:cNvSpPr>
              <a:spLocks/>
            </p:cNvSpPr>
            <p:nvPr/>
          </p:nvSpPr>
          <p:spPr bwMode="auto">
            <a:xfrm rot="10800000" flipH="1">
              <a:off x="10050119" y="0"/>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9" name="Freeform 88"/>
            <p:cNvSpPr>
              <a:spLocks/>
            </p:cNvSpPr>
            <p:nvPr/>
          </p:nvSpPr>
          <p:spPr bwMode="auto">
            <a:xfrm rot="10800000" flipH="1">
              <a:off x="10616331" y="0"/>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0" name="Freeform 89"/>
            <p:cNvSpPr>
              <a:spLocks/>
            </p:cNvSpPr>
            <p:nvPr/>
          </p:nvSpPr>
          <p:spPr bwMode="auto">
            <a:xfrm rot="10800000" flipH="1">
              <a:off x="11182543" y="0"/>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1" name="Freeform 90"/>
            <p:cNvSpPr>
              <a:spLocks/>
            </p:cNvSpPr>
            <p:nvPr/>
          </p:nvSpPr>
          <p:spPr bwMode="auto">
            <a:xfrm rot="10800000" flipH="1">
              <a:off x="11746313" y="0"/>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grpSp>
      <p:sp>
        <p:nvSpPr>
          <p:cNvPr id="6" name="Pentagon 5"/>
          <p:cNvSpPr/>
          <p:nvPr userDrawn="1"/>
        </p:nvSpPr>
        <p:spPr>
          <a:xfrm rot="10800000">
            <a:off x="11464428" y="510908"/>
            <a:ext cx="727571" cy="44343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Slide Number Placeholder 4"/>
          <p:cNvSpPr>
            <a:spLocks noGrp="1"/>
          </p:cNvSpPr>
          <p:nvPr userDrawn="1">
            <p:ph type="sldNum" sz="quarter" idx="12"/>
          </p:nvPr>
        </p:nvSpPr>
        <p:spPr>
          <a:xfrm>
            <a:off x="11633810" y="545146"/>
            <a:ext cx="576000" cy="365125"/>
          </a:xfrm>
          <a:prstGeom prst="rect">
            <a:avLst/>
          </a:prstGeom>
        </p:spPr>
        <p:txBody>
          <a:bodyPr/>
          <a:lstStyle>
            <a:lvl1pPr algn="ctr">
              <a:defRPr b="1">
                <a:solidFill>
                  <a:schemeClr val="bg1"/>
                </a:solidFill>
              </a:defRPr>
            </a:lvl1pPr>
          </a:lstStyle>
          <a:p>
            <a:fld id="{06BF0A5B-CA18-47D2-801E-5D97420A52F4}" type="slidenum">
              <a:rPr lang="id-ID" smtClean="0"/>
              <a:pPr/>
              <a:t>‹#›</a:t>
            </a:fld>
            <a:endParaRPr lang="id-ID" dirty="0"/>
          </a:p>
        </p:txBody>
      </p:sp>
    </p:spTree>
    <p:extLst>
      <p:ext uri="{BB962C8B-B14F-4D97-AF65-F5344CB8AC3E}">
        <p14:creationId xmlns:p14="http://schemas.microsoft.com/office/powerpoint/2010/main" val="593780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bg>
      <p:bgPr>
        <a:solidFill>
          <a:schemeClr val="bg1">
            <a:lumMod val="8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227328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0_Custom Layout">
    <p:spTree>
      <p:nvGrpSpPr>
        <p:cNvPr id="1" name=""/>
        <p:cNvGrpSpPr/>
        <p:nvPr/>
      </p:nvGrpSpPr>
      <p:grpSpPr>
        <a:xfrm>
          <a:off x="0" y="0"/>
          <a:ext cx="0" cy="0"/>
          <a:chOff x="0" y="0"/>
          <a:chExt cx="0" cy="0"/>
        </a:xfrm>
      </p:grpSpPr>
      <p:grpSp>
        <p:nvGrpSpPr>
          <p:cNvPr id="131" name="Group 130"/>
          <p:cNvGrpSpPr/>
          <p:nvPr userDrawn="1"/>
        </p:nvGrpSpPr>
        <p:grpSpPr>
          <a:xfrm>
            <a:off x="6784128" y="-17633"/>
            <a:ext cx="6218569" cy="6858000"/>
            <a:chOff x="5973431" y="0"/>
            <a:chExt cx="6218569" cy="6858000"/>
          </a:xfrm>
        </p:grpSpPr>
        <p:sp>
          <p:nvSpPr>
            <p:cNvPr id="132" name="Freeform 28"/>
            <p:cNvSpPr>
              <a:spLocks/>
            </p:cNvSpPr>
            <p:nvPr/>
          </p:nvSpPr>
          <p:spPr bwMode="auto">
            <a:xfrm>
              <a:off x="5973431" y="0"/>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lumMod val="50000"/>
                <a:alpha val="6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3" name="Freeform 29"/>
            <p:cNvSpPr>
              <a:spLocks/>
            </p:cNvSpPr>
            <p:nvPr/>
          </p:nvSpPr>
          <p:spPr bwMode="auto">
            <a:xfrm>
              <a:off x="6539643" y="0"/>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1">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4" name="Freeform 30"/>
            <p:cNvSpPr>
              <a:spLocks/>
            </p:cNvSpPr>
            <p:nvPr/>
          </p:nvSpPr>
          <p:spPr bwMode="auto">
            <a:xfrm>
              <a:off x="7103414" y="0"/>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5" name="Freeform 31"/>
            <p:cNvSpPr>
              <a:spLocks/>
            </p:cNvSpPr>
            <p:nvPr/>
          </p:nvSpPr>
          <p:spPr bwMode="auto">
            <a:xfrm>
              <a:off x="7669626" y="0"/>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lumMod val="5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6" name="Freeform 32"/>
            <p:cNvSpPr>
              <a:spLocks/>
            </p:cNvSpPr>
            <p:nvPr/>
          </p:nvSpPr>
          <p:spPr bwMode="auto">
            <a:xfrm>
              <a:off x="8799609" y="0"/>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1">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7" name="Freeform 33"/>
            <p:cNvSpPr>
              <a:spLocks/>
            </p:cNvSpPr>
            <p:nvPr/>
          </p:nvSpPr>
          <p:spPr bwMode="auto">
            <a:xfrm>
              <a:off x="9365820" y="0"/>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lumMod val="5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8" name="Freeform 34"/>
            <p:cNvSpPr>
              <a:spLocks/>
            </p:cNvSpPr>
            <p:nvPr/>
          </p:nvSpPr>
          <p:spPr bwMode="auto">
            <a:xfrm>
              <a:off x="10495804" y="0"/>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9" name="Freeform 35"/>
            <p:cNvSpPr>
              <a:spLocks/>
            </p:cNvSpPr>
            <p:nvPr/>
          </p:nvSpPr>
          <p:spPr bwMode="auto">
            <a:xfrm>
              <a:off x="11062017" y="0"/>
              <a:ext cx="1129983" cy="978669"/>
            </a:xfrm>
            <a:custGeom>
              <a:avLst/>
              <a:gdLst>
                <a:gd name="T0" fmla="*/ 463 w 463"/>
                <a:gd name="T1" fmla="*/ 0 h 401"/>
                <a:gd name="T2" fmla="*/ 230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0"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0" name="Freeform 38"/>
            <p:cNvSpPr>
              <a:spLocks/>
            </p:cNvSpPr>
            <p:nvPr/>
          </p:nvSpPr>
          <p:spPr bwMode="auto">
            <a:xfrm>
              <a:off x="5973431" y="978669"/>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1">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1" name="Freeform 39"/>
            <p:cNvSpPr>
              <a:spLocks/>
            </p:cNvSpPr>
            <p:nvPr/>
          </p:nvSpPr>
          <p:spPr bwMode="auto">
            <a:xfrm>
              <a:off x="7103415" y="981109"/>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lumMod val="50000"/>
                <a:alpha val="6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2" name="Freeform 40"/>
            <p:cNvSpPr>
              <a:spLocks/>
            </p:cNvSpPr>
            <p:nvPr/>
          </p:nvSpPr>
          <p:spPr bwMode="auto">
            <a:xfrm>
              <a:off x="7669626" y="978669"/>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3" name="Freeform 41"/>
            <p:cNvSpPr>
              <a:spLocks/>
            </p:cNvSpPr>
            <p:nvPr/>
          </p:nvSpPr>
          <p:spPr bwMode="auto">
            <a:xfrm>
              <a:off x="8235839" y="981109"/>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4" name="Freeform 42"/>
            <p:cNvSpPr>
              <a:spLocks/>
            </p:cNvSpPr>
            <p:nvPr/>
          </p:nvSpPr>
          <p:spPr bwMode="auto">
            <a:xfrm>
              <a:off x="8799608" y="978669"/>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5" name="Freeform 43"/>
            <p:cNvSpPr>
              <a:spLocks/>
            </p:cNvSpPr>
            <p:nvPr/>
          </p:nvSpPr>
          <p:spPr bwMode="auto">
            <a:xfrm>
              <a:off x="9365821" y="981109"/>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lumMod val="50000"/>
                <a:alpha val="6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6" name="Freeform 44"/>
            <p:cNvSpPr>
              <a:spLocks/>
            </p:cNvSpPr>
            <p:nvPr/>
          </p:nvSpPr>
          <p:spPr bwMode="auto">
            <a:xfrm>
              <a:off x="9932032" y="978669"/>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lumMod val="5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7" name="Freeform 45"/>
            <p:cNvSpPr>
              <a:spLocks/>
            </p:cNvSpPr>
            <p:nvPr/>
          </p:nvSpPr>
          <p:spPr bwMode="auto">
            <a:xfrm>
              <a:off x="11062017" y="978669"/>
              <a:ext cx="1129983" cy="978669"/>
            </a:xfrm>
            <a:custGeom>
              <a:avLst/>
              <a:gdLst>
                <a:gd name="T0" fmla="*/ 0 w 463"/>
                <a:gd name="T1" fmla="*/ 401 h 401"/>
                <a:gd name="T2" fmla="*/ 230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0"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8" name="Freeform 47"/>
            <p:cNvSpPr>
              <a:spLocks/>
            </p:cNvSpPr>
            <p:nvPr/>
          </p:nvSpPr>
          <p:spPr bwMode="auto">
            <a:xfrm>
              <a:off x="5973431" y="1957336"/>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1">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9" name="Freeform 48"/>
            <p:cNvSpPr>
              <a:spLocks/>
            </p:cNvSpPr>
            <p:nvPr/>
          </p:nvSpPr>
          <p:spPr bwMode="auto">
            <a:xfrm>
              <a:off x="6539643" y="1957336"/>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0" name="Freeform 49"/>
            <p:cNvSpPr>
              <a:spLocks/>
            </p:cNvSpPr>
            <p:nvPr/>
          </p:nvSpPr>
          <p:spPr bwMode="auto">
            <a:xfrm>
              <a:off x="7103414" y="1957336"/>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lumMod val="5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1" name="Freeform 50"/>
            <p:cNvSpPr>
              <a:spLocks/>
            </p:cNvSpPr>
            <p:nvPr/>
          </p:nvSpPr>
          <p:spPr bwMode="auto">
            <a:xfrm>
              <a:off x="7669626" y="1957336"/>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2" name="Freeform 51"/>
            <p:cNvSpPr>
              <a:spLocks/>
            </p:cNvSpPr>
            <p:nvPr/>
          </p:nvSpPr>
          <p:spPr bwMode="auto">
            <a:xfrm>
              <a:off x="8235839" y="1957336"/>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1">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3" name="Freeform 52"/>
            <p:cNvSpPr>
              <a:spLocks/>
            </p:cNvSpPr>
            <p:nvPr/>
          </p:nvSpPr>
          <p:spPr bwMode="auto">
            <a:xfrm>
              <a:off x="9365820" y="1957336"/>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4" name="Freeform 53"/>
            <p:cNvSpPr>
              <a:spLocks/>
            </p:cNvSpPr>
            <p:nvPr/>
          </p:nvSpPr>
          <p:spPr bwMode="auto">
            <a:xfrm>
              <a:off x="9932032" y="1957336"/>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5" name="Freeform 54"/>
            <p:cNvSpPr>
              <a:spLocks/>
            </p:cNvSpPr>
            <p:nvPr/>
          </p:nvSpPr>
          <p:spPr bwMode="auto">
            <a:xfrm>
              <a:off x="10495805" y="1957336"/>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tx2">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6" name="Freeform 55"/>
            <p:cNvSpPr>
              <a:spLocks/>
            </p:cNvSpPr>
            <p:nvPr/>
          </p:nvSpPr>
          <p:spPr bwMode="auto">
            <a:xfrm>
              <a:off x="11062016" y="1957336"/>
              <a:ext cx="1129983" cy="978669"/>
            </a:xfrm>
            <a:custGeom>
              <a:avLst/>
              <a:gdLst>
                <a:gd name="T0" fmla="*/ 463 w 463"/>
                <a:gd name="T1" fmla="*/ 0 h 401"/>
                <a:gd name="T2" fmla="*/ 230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0"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7" name="Freeform 58"/>
            <p:cNvSpPr>
              <a:spLocks/>
            </p:cNvSpPr>
            <p:nvPr/>
          </p:nvSpPr>
          <p:spPr bwMode="auto">
            <a:xfrm>
              <a:off x="5973431" y="2936005"/>
              <a:ext cx="1129983" cy="981109"/>
            </a:xfrm>
            <a:custGeom>
              <a:avLst/>
              <a:gdLst>
                <a:gd name="T0" fmla="*/ 463 w 463"/>
                <a:gd name="T1" fmla="*/ 0 h 402"/>
                <a:gd name="T2" fmla="*/ 232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2" y="402"/>
                  </a:lnTo>
                  <a:lnTo>
                    <a:pt x="0" y="0"/>
                  </a:lnTo>
                  <a:lnTo>
                    <a:pt x="463" y="0"/>
                  </a:lnTo>
                  <a:close/>
                </a:path>
              </a:pathLst>
            </a:custGeom>
            <a:solidFill>
              <a:schemeClr val="tx2">
                <a:lumMod val="50000"/>
                <a:alpha val="6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8" name="Freeform 59"/>
            <p:cNvSpPr>
              <a:spLocks/>
            </p:cNvSpPr>
            <p:nvPr/>
          </p:nvSpPr>
          <p:spPr bwMode="auto">
            <a:xfrm>
              <a:off x="6539643" y="2936005"/>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9" name="Freeform 60"/>
            <p:cNvSpPr>
              <a:spLocks/>
            </p:cNvSpPr>
            <p:nvPr/>
          </p:nvSpPr>
          <p:spPr bwMode="auto">
            <a:xfrm>
              <a:off x="7103415" y="2936005"/>
              <a:ext cx="1132424" cy="981109"/>
            </a:xfrm>
            <a:custGeom>
              <a:avLst/>
              <a:gdLst>
                <a:gd name="T0" fmla="*/ 464 w 464"/>
                <a:gd name="T1" fmla="*/ 0 h 402"/>
                <a:gd name="T2" fmla="*/ 232 w 464"/>
                <a:gd name="T3" fmla="*/ 402 h 402"/>
                <a:gd name="T4" fmla="*/ 0 w 464"/>
                <a:gd name="T5" fmla="*/ 0 h 402"/>
                <a:gd name="T6" fmla="*/ 464 w 464"/>
                <a:gd name="T7" fmla="*/ 0 h 402"/>
              </a:gdLst>
              <a:ahLst/>
              <a:cxnLst>
                <a:cxn ang="0">
                  <a:pos x="T0" y="T1"/>
                </a:cxn>
                <a:cxn ang="0">
                  <a:pos x="T2" y="T3"/>
                </a:cxn>
                <a:cxn ang="0">
                  <a:pos x="T4" y="T5"/>
                </a:cxn>
                <a:cxn ang="0">
                  <a:pos x="T6" y="T7"/>
                </a:cxn>
              </a:cxnLst>
              <a:rect l="0" t="0" r="r" b="b"/>
              <a:pathLst>
                <a:path w="464" h="402">
                  <a:moveTo>
                    <a:pt x="464" y="0"/>
                  </a:moveTo>
                  <a:lnTo>
                    <a:pt x="232" y="402"/>
                  </a:lnTo>
                  <a:lnTo>
                    <a:pt x="0" y="0"/>
                  </a:lnTo>
                  <a:lnTo>
                    <a:pt x="464" y="0"/>
                  </a:lnTo>
                  <a:close/>
                </a:path>
              </a:pathLst>
            </a:custGeom>
            <a:solidFill>
              <a:schemeClr val="tx2">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60" name="Freeform 61"/>
            <p:cNvSpPr>
              <a:spLocks/>
            </p:cNvSpPr>
            <p:nvPr/>
          </p:nvSpPr>
          <p:spPr bwMode="auto">
            <a:xfrm>
              <a:off x="8235839" y="2936005"/>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61" name="Freeform 62"/>
            <p:cNvSpPr>
              <a:spLocks/>
            </p:cNvSpPr>
            <p:nvPr/>
          </p:nvSpPr>
          <p:spPr bwMode="auto">
            <a:xfrm>
              <a:off x="8799609" y="2936005"/>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tx1">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62" name="Freeform 63"/>
            <p:cNvSpPr>
              <a:spLocks/>
            </p:cNvSpPr>
            <p:nvPr/>
          </p:nvSpPr>
          <p:spPr bwMode="auto">
            <a:xfrm>
              <a:off x="9932033" y="2936005"/>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63" name="Freeform 64"/>
            <p:cNvSpPr>
              <a:spLocks/>
            </p:cNvSpPr>
            <p:nvPr/>
          </p:nvSpPr>
          <p:spPr bwMode="auto">
            <a:xfrm>
              <a:off x="10495805" y="2936005"/>
              <a:ext cx="1127543" cy="981109"/>
            </a:xfrm>
            <a:custGeom>
              <a:avLst/>
              <a:gdLst>
                <a:gd name="T0" fmla="*/ 462 w 462"/>
                <a:gd name="T1" fmla="*/ 0 h 402"/>
                <a:gd name="T2" fmla="*/ 232 w 462"/>
                <a:gd name="T3" fmla="*/ 402 h 402"/>
                <a:gd name="T4" fmla="*/ 0 w 462"/>
                <a:gd name="T5" fmla="*/ 0 h 402"/>
                <a:gd name="T6" fmla="*/ 462 w 462"/>
                <a:gd name="T7" fmla="*/ 0 h 402"/>
              </a:gdLst>
              <a:ahLst/>
              <a:cxnLst>
                <a:cxn ang="0">
                  <a:pos x="T0" y="T1"/>
                </a:cxn>
                <a:cxn ang="0">
                  <a:pos x="T2" y="T3"/>
                </a:cxn>
                <a:cxn ang="0">
                  <a:pos x="T4" y="T5"/>
                </a:cxn>
                <a:cxn ang="0">
                  <a:pos x="T6" y="T7"/>
                </a:cxn>
              </a:cxnLst>
              <a:rect l="0" t="0" r="r" b="b"/>
              <a:pathLst>
                <a:path w="462" h="402">
                  <a:moveTo>
                    <a:pt x="462" y="0"/>
                  </a:moveTo>
                  <a:lnTo>
                    <a:pt x="232" y="402"/>
                  </a:lnTo>
                  <a:lnTo>
                    <a:pt x="0" y="0"/>
                  </a:lnTo>
                  <a:lnTo>
                    <a:pt x="462"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64" name="Freeform 66"/>
            <p:cNvSpPr>
              <a:spLocks/>
            </p:cNvSpPr>
            <p:nvPr/>
          </p:nvSpPr>
          <p:spPr bwMode="auto">
            <a:xfrm>
              <a:off x="6539643" y="3917114"/>
              <a:ext cx="1129983" cy="983550"/>
            </a:xfrm>
            <a:custGeom>
              <a:avLst/>
              <a:gdLst>
                <a:gd name="T0" fmla="*/ 463 w 463"/>
                <a:gd name="T1" fmla="*/ 0 h 403"/>
                <a:gd name="T2" fmla="*/ 231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1" y="403"/>
                  </a:lnTo>
                  <a:lnTo>
                    <a:pt x="0" y="0"/>
                  </a:lnTo>
                  <a:lnTo>
                    <a:pt x="463" y="0"/>
                  </a:lnTo>
                  <a:close/>
                </a:path>
              </a:pathLst>
            </a:custGeom>
            <a:solidFill>
              <a:schemeClr val="tx1">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65" name="Freeform 67"/>
            <p:cNvSpPr>
              <a:spLocks/>
            </p:cNvSpPr>
            <p:nvPr/>
          </p:nvSpPr>
          <p:spPr bwMode="auto">
            <a:xfrm>
              <a:off x="7103415" y="3917114"/>
              <a:ext cx="1132424" cy="983550"/>
            </a:xfrm>
            <a:custGeom>
              <a:avLst/>
              <a:gdLst>
                <a:gd name="T0" fmla="*/ 0 w 464"/>
                <a:gd name="T1" fmla="*/ 403 h 403"/>
                <a:gd name="T2" fmla="*/ 232 w 464"/>
                <a:gd name="T3" fmla="*/ 0 h 403"/>
                <a:gd name="T4" fmla="*/ 464 w 464"/>
                <a:gd name="T5" fmla="*/ 403 h 403"/>
                <a:gd name="T6" fmla="*/ 0 w 464"/>
                <a:gd name="T7" fmla="*/ 403 h 403"/>
              </a:gdLst>
              <a:ahLst/>
              <a:cxnLst>
                <a:cxn ang="0">
                  <a:pos x="T0" y="T1"/>
                </a:cxn>
                <a:cxn ang="0">
                  <a:pos x="T2" y="T3"/>
                </a:cxn>
                <a:cxn ang="0">
                  <a:pos x="T4" y="T5"/>
                </a:cxn>
                <a:cxn ang="0">
                  <a:pos x="T6" y="T7"/>
                </a:cxn>
              </a:cxnLst>
              <a:rect l="0" t="0" r="r" b="b"/>
              <a:pathLst>
                <a:path w="464" h="403">
                  <a:moveTo>
                    <a:pt x="0" y="403"/>
                  </a:moveTo>
                  <a:lnTo>
                    <a:pt x="232" y="0"/>
                  </a:lnTo>
                  <a:lnTo>
                    <a:pt x="464"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66" name="Freeform 68"/>
            <p:cNvSpPr>
              <a:spLocks/>
            </p:cNvSpPr>
            <p:nvPr/>
          </p:nvSpPr>
          <p:spPr bwMode="auto">
            <a:xfrm>
              <a:off x="7669627" y="3917114"/>
              <a:ext cx="1129983" cy="983550"/>
            </a:xfrm>
            <a:custGeom>
              <a:avLst/>
              <a:gdLst>
                <a:gd name="T0" fmla="*/ 463 w 463"/>
                <a:gd name="T1" fmla="*/ 0 h 403"/>
                <a:gd name="T2" fmla="*/ 232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2" y="403"/>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67" name="Freeform 69"/>
            <p:cNvSpPr>
              <a:spLocks/>
            </p:cNvSpPr>
            <p:nvPr/>
          </p:nvSpPr>
          <p:spPr bwMode="auto">
            <a:xfrm>
              <a:off x="8235839" y="3917114"/>
              <a:ext cx="1129983" cy="983550"/>
            </a:xfrm>
            <a:custGeom>
              <a:avLst/>
              <a:gdLst>
                <a:gd name="T0" fmla="*/ 0 w 463"/>
                <a:gd name="T1" fmla="*/ 403 h 403"/>
                <a:gd name="T2" fmla="*/ 231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1" y="0"/>
                  </a:lnTo>
                  <a:lnTo>
                    <a:pt x="463" y="403"/>
                  </a:lnTo>
                  <a:lnTo>
                    <a:pt x="0" y="403"/>
                  </a:lnTo>
                  <a:close/>
                </a:path>
              </a:pathLst>
            </a:custGeom>
            <a:solidFill>
              <a:schemeClr val="tx2">
                <a:lumMod val="5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68" name="Freeform 70"/>
            <p:cNvSpPr>
              <a:spLocks/>
            </p:cNvSpPr>
            <p:nvPr/>
          </p:nvSpPr>
          <p:spPr bwMode="auto">
            <a:xfrm>
              <a:off x="8799609" y="3917114"/>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69" name="Freeform 71"/>
            <p:cNvSpPr>
              <a:spLocks/>
            </p:cNvSpPr>
            <p:nvPr/>
          </p:nvSpPr>
          <p:spPr bwMode="auto">
            <a:xfrm>
              <a:off x="9365821" y="3917114"/>
              <a:ext cx="1129983" cy="983550"/>
            </a:xfrm>
            <a:custGeom>
              <a:avLst/>
              <a:gdLst>
                <a:gd name="T0" fmla="*/ 0 w 463"/>
                <a:gd name="T1" fmla="*/ 403 h 403"/>
                <a:gd name="T2" fmla="*/ 232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2" y="0"/>
                  </a:lnTo>
                  <a:lnTo>
                    <a:pt x="463" y="403"/>
                  </a:lnTo>
                  <a:lnTo>
                    <a:pt x="0" y="403"/>
                  </a:lnTo>
                  <a:close/>
                </a:path>
              </a:pathLst>
            </a:custGeom>
            <a:solidFill>
              <a:schemeClr val="tx1">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0" name="Freeform 72"/>
            <p:cNvSpPr>
              <a:spLocks/>
            </p:cNvSpPr>
            <p:nvPr/>
          </p:nvSpPr>
          <p:spPr bwMode="auto">
            <a:xfrm>
              <a:off x="10495805" y="3917114"/>
              <a:ext cx="1127543" cy="983550"/>
            </a:xfrm>
            <a:custGeom>
              <a:avLst/>
              <a:gdLst>
                <a:gd name="T0" fmla="*/ 0 w 462"/>
                <a:gd name="T1" fmla="*/ 403 h 403"/>
                <a:gd name="T2" fmla="*/ 232 w 462"/>
                <a:gd name="T3" fmla="*/ 0 h 403"/>
                <a:gd name="T4" fmla="*/ 462 w 462"/>
                <a:gd name="T5" fmla="*/ 403 h 403"/>
                <a:gd name="T6" fmla="*/ 0 w 462"/>
                <a:gd name="T7" fmla="*/ 403 h 403"/>
              </a:gdLst>
              <a:ahLst/>
              <a:cxnLst>
                <a:cxn ang="0">
                  <a:pos x="T0" y="T1"/>
                </a:cxn>
                <a:cxn ang="0">
                  <a:pos x="T2" y="T3"/>
                </a:cxn>
                <a:cxn ang="0">
                  <a:pos x="T4" y="T5"/>
                </a:cxn>
                <a:cxn ang="0">
                  <a:pos x="T6" y="T7"/>
                </a:cxn>
              </a:cxnLst>
              <a:rect l="0" t="0" r="r" b="b"/>
              <a:pathLst>
                <a:path w="462" h="403">
                  <a:moveTo>
                    <a:pt x="0" y="403"/>
                  </a:moveTo>
                  <a:lnTo>
                    <a:pt x="232" y="0"/>
                  </a:lnTo>
                  <a:lnTo>
                    <a:pt x="462"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1" name="Freeform 73"/>
            <p:cNvSpPr>
              <a:spLocks/>
            </p:cNvSpPr>
            <p:nvPr/>
          </p:nvSpPr>
          <p:spPr bwMode="auto">
            <a:xfrm>
              <a:off x="11062017" y="3917114"/>
              <a:ext cx="1129983" cy="983550"/>
            </a:xfrm>
            <a:custGeom>
              <a:avLst/>
              <a:gdLst>
                <a:gd name="T0" fmla="*/ 463 w 463"/>
                <a:gd name="T1" fmla="*/ 0 h 403"/>
                <a:gd name="T2" fmla="*/ 230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0" y="403"/>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2" name="Freeform 76"/>
            <p:cNvSpPr>
              <a:spLocks/>
            </p:cNvSpPr>
            <p:nvPr userDrawn="1"/>
          </p:nvSpPr>
          <p:spPr bwMode="auto">
            <a:xfrm>
              <a:off x="5973431" y="49006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1">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3" name="Freeform 77"/>
            <p:cNvSpPr>
              <a:spLocks/>
            </p:cNvSpPr>
            <p:nvPr/>
          </p:nvSpPr>
          <p:spPr bwMode="auto">
            <a:xfrm>
              <a:off x="6539643" y="4900662"/>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4" name="Freeform 78"/>
            <p:cNvSpPr>
              <a:spLocks/>
            </p:cNvSpPr>
            <p:nvPr/>
          </p:nvSpPr>
          <p:spPr bwMode="auto">
            <a:xfrm>
              <a:off x="7669627" y="4900662"/>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5" name="Freeform 79"/>
            <p:cNvSpPr>
              <a:spLocks/>
            </p:cNvSpPr>
            <p:nvPr/>
          </p:nvSpPr>
          <p:spPr bwMode="auto">
            <a:xfrm>
              <a:off x="8235839" y="490066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6" name="Freeform 80"/>
            <p:cNvSpPr>
              <a:spLocks/>
            </p:cNvSpPr>
            <p:nvPr/>
          </p:nvSpPr>
          <p:spPr bwMode="auto">
            <a:xfrm>
              <a:off x="9365821" y="49006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7" name="Freeform 81"/>
            <p:cNvSpPr>
              <a:spLocks/>
            </p:cNvSpPr>
            <p:nvPr/>
          </p:nvSpPr>
          <p:spPr bwMode="auto">
            <a:xfrm>
              <a:off x="9932033" y="4900662"/>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8" name="Freeform 82"/>
            <p:cNvSpPr>
              <a:spLocks/>
            </p:cNvSpPr>
            <p:nvPr/>
          </p:nvSpPr>
          <p:spPr bwMode="auto">
            <a:xfrm>
              <a:off x="10495805" y="4900662"/>
              <a:ext cx="1127543" cy="978669"/>
            </a:xfrm>
            <a:custGeom>
              <a:avLst/>
              <a:gdLst>
                <a:gd name="T0" fmla="*/ 462 w 462"/>
                <a:gd name="T1" fmla="*/ 0 h 401"/>
                <a:gd name="T2" fmla="*/ 232 w 462"/>
                <a:gd name="T3" fmla="*/ 401 h 401"/>
                <a:gd name="T4" fmla="*/ 0 w 462"/>
                <a:gd name="T5" fmla="*/ 0 h 401"/>
                <a:gd name="T6" fmla="*/ 462 w 462"/>
                <a:gd name="T7" fmla="*/ 0 h 401"/>
              </a:gdLst>
              <a:ahLst/>
              <a:cxnLst>
                <a:cxn ang="0">
                  <a:pos x="T0" y="T1"/>
                </a:cxn>
                <a:cxn ang="0">
                  <a:pos x="T2" y="T3"/>
                </a:cxn>
                <a:cxn ang="0">
                  <a:pos x="T4" y="T5"/>
                </a:cxn>
                <a:cxn ang="0">
                  <a:pos x="T6" y="T7"/>
                </a:cxn>
              </a:cxnLst>
              <a:rect l="0" t="0" r="r" b="b"/>
              <a:pathLst>
                <a:path w="462" h="401">
                  <a:moveTo>
                    <a:pt x="462" y="0"/>
                  </a:moveTo>
                  <a:lnTo>
                    <a:pt x="232" y="401"/>
                  </a:lnTo>
                  <a:lnTo>
                    <a:pt x="0" y="0"/>
                  </a:lnTo>
                  <a:lnTo>
                    <a:pt x="462"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9" name="Freeform 83"/>
            <p:cNvSpPr>
              <a:spLocks/>
            </p:cNvSpPr>
            <p:nvPr/>
          </p:nvSpPr>
          <p:spPr bwMode="auto">
            <a:xfrm>
              <a:off x="11062017" y="4900662"/>
              <a:ext cx="1129983" cy="978669"/>
            </a:xfrm>
            <a:custGeom>
              <a:avLst/>
              <a:gdLst>
                <a:gd name="T0" fmla="*/ 0 w 463"/>
                <a:gd name="T1" fmla="*/ 401 h 401"/>
                <a:gd name="T2" fmla="*/ 230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0"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0" name="Freeform 86"/>
            <p:cNvSpPr>
              <a:spLocks/>
            </p:cNvSpPr>
            <p:nvPr/>
          </p:nvSpPr>
          <p:spPr bwMode="auto">
            <a:xfrm>
              <a:off x="6539643" y="5879331"/>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lumMod val="5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1" name="Freeform 87"/>
            <p:cNvSpPr>
              <a:spLocks/>
            </p:cNvSpPr>
            <p:nvPr/>
          </p:nvSpPr>
          <p:spPr bwMode="auto">
            <a:xfrm>
              <a:off x="7103415" y="5879331"/>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1">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2" name="Freeform 88"/>
            <p:cNvSpPr>
              <a:spLocks/>
            </p:cNvSpPr>
            <p:nvPr/>
          </p:nvSpPr>
          <p:spPr bwMode="auto">
            <a:xfrm>
              <a:off x="7669627" y="5879331"/>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3" name="Freeform 89"/>
            <p:cNvSpPr>
              <a:spLocks/>
            </p:cNvSpPr>
            <p:nvPr/>
          </p:nvSpPr>
          <p:spPr bwMode="auto">
            <a:xfrm>
              <a:off x="8235839" y="5879331"/>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4" name="Freeform 90"/>
            <p:cNvSpPr>
              <a:spLocks/>
            </p:cNvSpPr>
            <p:nvPr/>
          </p:nvSpPr>
          <p:spPr bwMode="auto">
            <a:xfrm>
              <a:off x="8799609" y="5879331"/>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1">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5" name="Freeform 91"/>
            <p:cNvSpPr>
              <a:spLocks/>
            </p:cNvSpPr>
            <p:nvPr/>
          </p:nvSpPr>
          <p:spPr bwMode="auto">
            <a:xfrm>
              <a:off x="9365821" y="5879331"/>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6" name="Freeform 92"/>
            <p:cNvSpPr>
              <a:spLocks/>
            </p:cNvSpPr>
            <p:nvPr/>
          </p:nvSpPr>
          <p:spPr bwMode="auto">
            <a:xfrm>
              <a:off x="10495805" y="5879331"/>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grpSp>
      <p:sp>
        <p:nvSpPr>
          <p:cNvPr id="6" name="Pentagon 5"/>
          <p:cNvSpPr/>
          <p:nvPr userDrawn="1"/>
        </p:nvSpPr>
        <p:spPr>
          <a:xfrm rot="10800000">
            <a:off x="11464428" y="510908"/>
            <a:ext cx="727571" cy="44343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Slide Number Placeholder 4"/>
          <p:cNvSpPr>
            <a:spLocks noGrp="1"/>
          </p:cNvSpPr>
          <p:nvPr userDrawn="1">
            <p:ph type="sldNum" sz="quarter" idx="12"/>
          </p:nvPr>
        </p:nvSpPr>
        <p:spPr>
          <a:xfrm>
            <a:off x="11633811" y="545146"/>
            <a:ext cx="425067" cy="365125"/>
          </a:xfrm>
          <a:prstGeom prst="rect">
            <a:avLst/>
          </a:prstGeom>
        </p:spPr>
        <p:txBody>
          <a:bodyPr/>
          <a:lstStyle>
            <a:lvl1pPr algn="r">
              <a:defRPr b="1">
                <a:solidFill>
                  <a:schemeClr val="bg1"/>
                </a:solidFill>
              </a:defRPr>
            </a:lvl1pPr>
          </a:lstStyle>
          <a:p>
            <a:fld id="{06BF0A5B-CA18-47D2-801E-5D97420A52F4}" type="slidenum">
              <a:rPr lang="id-ID" smtClean="0"/>
              <a:pPr/>
              <a:t>‹#›</a:t>
            </a:fld>
            <a:endParaRPr lang="id-ID"/>
          </a:p>
        </p:txBody>
      </p:sp>
      <p:sp>
        <p:nvSpPr>
          <p:cNvPr id="4" name="Picture Placeholder 3"/>
          <p:cNvSpPr>
            <a:spLocks noGrp="1"/>
          </p:cNvSpPr>
          <p:nvPr>
            <p:ph type="pic" sz="quarter" idx="13"/>
          </p:nvPr>
        </p:nvSpPr>
        <p:spPr>
          <a:xfrm>
            <a:off x="1387475" y="1998663"/>
            <a:ext cx="4187825" cy="2668587"/>
          </a:xfrm>
        </p:spPr>
        <p:txBody>
          <a:bodyPr/>
          <a:lstStyle/>
          <a:p>
            <a:endParaRPr lang="id-ID"/>
          </a:p>
        </p:txBody>
      </p:sp>
    </p:spTree>
    <p:extLst>
      <p:ext uri="{BB962C8B-B14F-4D97-AF65-F5344CB8AC3E}">
        <p14:creationId xmlns:p14="http://schemas.microsoft.com/office/powerpoint/2010/main" val="2552434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31"/>
                                        </p:tgtEl>
                                        <p:attrNameLst>
                                          <p:attrName>style.visibility</p:attrName>
                                        </p:attrNameLst>
                                      </p:cBhvr>
                                      <p:to>
                                        <p:strVal val="visible"/>
                                      </p:to>
                                    </p:set>
                                    <p:animEffect transition="in" filter="wipe(right)">
                                      <p:cBhvr>
                                        <p:cTn id="7" dur="500"/>
                                        <p:tgtEl>
                                          <p:spTgt spid="1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59_Custom Layout">
    <p:spTree>
      <p:nvGrpSpPr>
        <p:cNvPr id="1" name=""/>
        <p:cNvGrpSpPr/>
        <p:nvPr/>
      </p:nvGrpSpPr>
      <p:grpSpPr>
        <a:xfrm>
          <a:off x="0" y="0"/>
          <a:ext cx="0" cy="0"/>
          <a:chOff x="0" y="0"/>
          <a:chExt cx="0" cy="0"/>
        </a:xfrm>
      </p:grpSpPr>
      <p:grpSp>
        <p:nvGrpSpPr>
          <p:cNvPr id="61" name="Group 60"/>
          <p:cNvGrpSpPr/>
          <p:nvPr userDrawn="1"/>
        </p:nvGrpSpPr>
        <p:grpSpPr>
          <a:xfrm>
            <a:off x="6784128" y="-17633"/>
            <a:ext cx="6218569" cy="6858000"/>
            <a:chOff x="5973431" y="0"/>
            <a:chExt cx="6218569" cy="6858000"/>
          </a:xfrm>
        </p:grpSpPr>
        <p:sp>
          <p:nvSpPr>
            <p:cNvPr id="62" name="Freeform 28"/>
            <p:cNvSpPr>
              <a:spLocks/>
            </p:cNvSpPr>
            <p:nvPr/>
          </p:nvSpPr>
          <p:spPr bwMode="auto">
            <a:xfrm>
              <a:off x="5973431" y="0"/>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lumMod val="50000"/>
                <a:alpha val="6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3" name="Freeform 29"/>
            <p:cNvSpPr>
              <a:spLocks/>
            </p:cNvSpPr>
            <p:nvPr/>
          </p:nvSpPr>
          <p:spPr bwMode="auto">
            <a:xfrm>
              <a:off x="6539643" y="0"/>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1">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4" name="Freeform 30"/>
            <p:cNvSpPr>
              <a:spLocks/>
            </p:cNvSpPr>
            <p:nvPr/>
          </p:nvSpPr>
          <p:spPr bwMode="auto">
            <a:xfrm>
              <a:off x="7103414" y="0"/>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5" name="Freeform 31"/>
            <p:cNvSpPr>
              <a:spLocks/>
            </p:cNvSpPr>
            <p:nvPr/>
          </p:nvSpPr>
          <p:spPr bwMode="auto">
            <a:xfrm>
              <a:off x="7669626" y="0"/>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lumMod val="5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6" name="Freeform 32"/>
            <p:cNvSpPr>
              <a:spLocks/>
            </p:cNvSpPr>
            <p:nvPr/>
          </p:nvSpPr>
          <p:spPr bwMode="auto">
            <a:xfrm>
              <a:off x="8799609" y="0"/>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1">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7" name="Freeform 33"/>
            <p:cNvSpPr>
              <a:spLocks/>
            </p:cNvSpPr>
            <p:nvPr/>
          </p:nvSpPr>
          <p:spPr bwMode="auto">
            <a:xfrm>
              <a:off x="9365820" y="0"/>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lumMod val="5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8" name="Freeform 34"/>
            <p:cNvSpPr>
              <a:spLocks/>
            </p:cNvSpPr>
            <p:nvPr/>
          </p:nvSpPr>
          <p:spPr bwMode="auto">
            <a:xfrm>
              <a:off x="10495804" y="0"/>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9" name="Freeform 35"/>
            <p:cNvSpPr>
              <a:spLocks/>
            </p:cNvSpPr>
            <p:nvPr/>
          </p:nvSpPr>
          <p:spPr bwMode="auto">
            <a:xfrm>
              <a:off x="11062017" y="0"/>
              <a:ext cx="1129983" cy="978669"/>
            </a:xfrm>
            <a:custGeom>
              <a:avLst/>
              <a:gdLst>
                <a:gd name="T0" fmla="*/ 463 w 463"/>
                <a:gd name="T1" fmla="*/ 0 h 401"/>
                <a:gd name="T2" fmla="*/ 230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0"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0" name="Freeform 38"/>
            <p:cNvSpPr>
              <a:spLocks/>
            </p:cNvSpPr>
            <p:nvPr/>
          </p:nvSpPr>
          <p:spPr bwMode="auto">
            <a:xfrm>
              <a:off x="5973431" y="978669"/>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1">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1" name="Freeform 39"/>
            <p:cNvSpPr>
              <a:spLocks/>
            </p:cNvSpPr>
            <p:nvPr/>
          </p:nvSpPr>
          <p:spPr bwMode="auto">
            <a:xfrm>
              <a:off x="7103415" y="981109"/>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lumMod val="50000"/>
                <a:alpha val="6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2" name="Freeform 40"/>
            <p:cNvSpPr>
              <a:spLocks/>
            </p:cNvSpPr>
            <p:nvPr/>
          </p:nvSpPr>
          <p:spPr bwMode="auto">
            <a:xfrm>
              <a:off x="7669626" y="978669"/>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3" name="Freeform 41"/>
            <p:cNvSpPr>
              <a:spLocks/>
            </p:cNvSpPr>
            <p:nvPr/>
          </p:nvSpPr>
          <p:spPr bwMode="auto">
            <a:xfrm>
              <a:off x="8235839" y="981109"/>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4" name="Freeform 42"/>
            <p:cNvSpPr>
              <a:spLocks/>
            </p:cNvSpPr>
            <p:nvPr/>
          </p:nvSpPr>
          <p:spPr bwMode="auto">
            <a:xfrm>
              <a:off x="8799608" y="978669"/>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5" name="Freeform 43"/>
            <p:cNvSpPr>
              <a:spLocks/>
            </p:cNvSpPr>
            <p:nvPr/>
          </p:nvSpPr>
          <p:spPr bwMode="auto">
            <a:xfrm>
              <a:off x="9365821" y="981109"/>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lumMod val="50000"/>
                <a:alpha val="6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6" name="Freeform 44"/>
            <p:cNvSpPr>
              <a:spLocks/>
            </p:cNvSpPr>
            <p:nvPr/>
          </p:nvSpPr>
          <p:spPr bwMode="auto">
            <a:xfrm>
              <a:off x="9932032" y="978669"/>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lumMod val="5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7" name="Freeform 45"/>
            <p:cNvSpPr>
              <a:spLocks/>
            </p:cNvSpPr>
            <p:nvPr/>
          </p:nvSpPr>
          <p:spPr bwMode="auto">
            <a:xfrm>
              <a:off x="11062017" y="978669"/>
              <a:ext cx="1129983" cy="978669"/>
            </a:xfrm>
            <a:custGeom>
              <a:avLst/>
              <a:gdLst>
                <a:gd name="T0" fmla="*/ 0 w 463"/>
                <a:gd name="T1" fmla="*/ 401 h 401"/>
                <a:gd name="T2" fmla="*/ 230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0"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8" name="Freeform 47"/>
            <p:cNvSpPr>
              <a:spLocks/>
            </p:cNvSpPr>
            <p:nvPr/>
          </p:nvSpPr>
          <p:spPr bwMode="auto">
            <a:xfrm>
              <a:off x="5973431" y="1957336"/>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1">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9" name="Freeform 48"/>
            <p:cNvSpPr>
              <a:spLocks/>
            </p:cNvSpPr>
            <p:nvPr/>
          </p:nvSpPr>
          <p:spPr bwMode="auto">
            <a:xfrm>
              <a:off x="6539643" y="1957336"/>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0" name="Freeform 49"/>
            <p:cNvSpPr>
              <a:spLocks/>
            </p:cNvSpPr>
            <p:nvPr/>
          </p:nvSpPr>
          <p:spPr bwMode="auto">
            <a:xfrm>
              <a:off x="7103414" y="1957336"/>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lumMod val="5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1" name="Freeform 50"/>
            <p:cNvSpPr>
              <a:spLocks/>
            </p:cNvSpPr>
            <p:nvPr/>
          </p:nvSpPr>
          <p:spPr bwMode="auto">
            <a:xfrm>
              <a:off x="7669626" y="1957336"/>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2" name="Freeform 51"/>
            <p:cNvSpPr>
              <a:spLocks/>
            </p:cNvSpPr>
            <p:nvPr/>
          </p:nvSpPr>
          <p:spPr bwMode="auto">
            <a:xfrm>
              <a:off x="8235839" y="1957336"/>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1">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3" name="Freeform 52"/>
            <p:cNvSpPr>
              <a:spLocks/>
            </p:cNvSpPr>
            <p:nvPr/>
          </p:nvSpPr>
          <p:spPr bwMode="auto">
            <a:xfrm>
              <a:off x="9365820" y="1957336"/>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4" name="Freeform 53"/>
            <p:cNvSpPr>
              <a:spLocks/>
            </p:cNvSpPr>
            <p:nvPr/>
          </p:nvSpPr>
          <p:spPr bwMode="auto">
            <a:xfrm>
              <a:off x="9932032" y="1957336"/>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5" name="Freeform 54"/>
            <p:cNvSpPr>
              <a:spLocks/>
            </p:cNvSpPr>
            <p:nvPr/>
          </p:nvSpPr>
          <p:spPr bwMode="auto">
            <a:xfrm>
              <a:off x="10495805" y="1957336"/>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tx2">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6" name="Freeform 55"/>
            <p:cNvSpPr>
              <a:spLocks/>
            </p:cNvSpPr>
            <p:nvPr/>
          </p:nvSpPr>
          <p:spPr bwMode="auto">
            <a:xfrm>
              <a:off x="11062016" y="1957336"/>
              <a:ext cx="1129983" cy="978669"/>
            </a:xfrm>
            <a:custGeom>
              <a:avLst/>
              <a:gdLst>
                <a:gd name="T0" fmla="*/ 463 w 463"/>
                <a:gd name="T1" fmla="*/ 0 h 401"/>
                <a:gd name="T2" fmla="*/ 230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0"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7" name="Freeform 58"/>
            <p:cNvSpPr>
              <a:spLocks/>
            </p:cNvSpPr>
            <p:nvPr/>
          </p:nvSpPr>
          <p:spPr bwMode="auto">
            <a:xfrm>
              <a:off x="5973431" y="2936005"/>
              <a:ext cx="1129983" cy="981109"/>
            </a:xfrm>
            <a:custGeom>
              <a:avLst/>
              <a:gdLst>
                <a:gd name="T0" fmla="*/ 463 w 463"/>
                <a:gd name="T1" fmla="*/ 0 h 402"/>
                <a:gd name="T2" fmla="*/ 232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2" y="402"/>
                  </a:lnTo>
                  <a:lnTo>
                    <a:pt x="0" y="0"/>
                  </a:lnTo>
                  <a:lnTo>
                    <a:pt x="463" y="0"/>
                  </a:lnTo>
                  <a:close/>
                </a:path>
              </a:pathLst>
            </a:custGeom>
            <a:solidFill>
              <a:schemeClr val="tx2">
                <a:lumMod val="50000"/>
                <a:alpha val="6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8" name="Freeform 59"/>
            <p:cNvSpPr>
              <a:spLocks/>
            </p:cNvSpPr>
            <p:nvPr/>
          </p:nvSpPr>
          <p:spPr bwMode="auto">
            <a:xfrm>
              <a:off x="6539643" y="2936005"/>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9" name="Freeform 60"/>
            <p:cNvSpPr>
              <a:spLocks/>
            </p:cNvSpPr>
            <p:nvPr/>
          </p:nvSpPr>
          <p:spPr bwMode="auto">
            <a:xfrm>
              <a:off x="7103415" y="2936005"/>
              <a:ext cx="1132424" cy="981109"/>
            </a:xfrm>
            <a:custGeom>
              <a:avLst/>
              <a:gdLst>
                <a:gd name="T0" fmla="*/ 464 w 464"/>
                <a:gd name="T1" fmla="*/ 0 h 402"/>
                <a:gd name="T2" fmla="*/ 232 w 464"/>
                <a:gd name="T3" fmla="*/ 402 h 402"/>
                <a:gd name="T4" fmla="*/ 0 w 464"/>
                <a:gd name="T5" fmla="*/ 0 h 402"/>
                <a:gd name="T6" fmla="*/ 464 w 464"/>
                <a:gd name="T7" fmla="*/ 0 h 402"/>
              </a:gdLst>
              <a:ahLst/>
              <a:cxnLst>
                <a:cxn ang="0">
                  <a:pos x="T0" y="T1"/>
                </a:cxn>
                <a:cxn ang="0">
                  <a:pos x="T2" y="T3"/>
                </a:cxn>
                <a:cxn ang="0">
                  <a:pos x="T4" y="T5"/>
                </a:cxn>
                <a:cxn ang="0">
                  <a:pos x="T6" y="T7"/>
                </a:cxn>
              </a:cxnLst>
              <a:rect l="0" t="0" r="r" b="b"/>
              <a:pathLst>
                <a:path w="464" h="402">
                  <a:moveTo>
                    <a:pt x="464" y="0"/>
                  </a:moveTo>
                  <a:lnTo>
                    <a:pt x="232" y="402"/>
                  </a:lnTo>
                  <a:lnTo>
                    <a:pt x="0" y="0"/>
                  </a:lnTo>
                  <a:lnTo>
                    <a:pt x="464" y="0"/>
                  </a:lnTo>
                  <a:close/>
                </a:path>
              </a:pathLst>
            </a:custGeom>
            <a:solidFill>
              <a:schemeClr val="tx2">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0" name="Freeform 61"/>
            <p:cNvSpPr>
              <a:spLocks/>
            </p:cNvSpPr>
            <p:nvPr/>
          </p:nvSpPr>
          <p:spPr bwMode="auto">
            <a:xfrm>
              <a:off x="8235839" y="2936005"/>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1" name="Freeform 62"/>
            <p:cNvSpPr>
              <a:spLocks/>
            </p:cNvSpPr>
            <p:nvPr/>
          </p:nvSpPr>
          <p:spPr bwMode="auto">
            <a:xfrm>
              <a:off x="8799609" y="2936005"/>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tx1">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2" name="Freeform 63"/>
            <p:cNvSpPr>
              <a:spLocks/>
            </p:cNvSpPr>
            <p:nvPr/>
          </p:nvSpPr>
          <p:spPr bwMode="auto">
            <a:xfrm>
              <a:off x="9932033" y="2936005"/>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3" name="Freeform 64"/>
            <p:cNvSpPr>
              <a:spLocks/>
            </p:cNvSpPr>
            <p:nvPr/>
          </p:nvSpPr>
          <p:spPr bwMode="auto">
            <a:xfrm>
              <a:off x="10495805" y="2936005"/>
              <a:ext cx="1127543" cy="981109"/>
            </a:xfrm>
            <a:custGeom>
              <a:avLst/>
              <a:gdLst>
                <a:gd name="T0" fmla="*/ 462 w 462"/>
                <a:gd name="T1" fmla="*/ 0 h 402"/>
                <a:gd name="T2" fmla="*/ 232 w 462"/>
                <a:gd name="T3" fmla="*/ 402 h 402"/>
                <a:gd name="T4" fmla="*/ 0 w 462"/>
                <a:gd name="T5" fmla="*/ 0 h 402"/>
                <a:gd name="T6" fmla="*/ 462 w 462"/>
                <a:gd name="T7" fmla="*/ 0 h 402"/>
              </a:gdLst>
              <a:ahLst/>
              <a:cxnLst>
                <a:cxn ang="0">
                  <a:pos x="T0" y="T1"/>
                </a:cxn>
                <a:cxn ang="0">
                  <a:pos x="T2" y="T3"/>
                </a:cxn>
                <a:cxn ang="0">
                  <a:pos x="T4" y="T5"/>
                </a:cxn>
                <a:cxn ang="0">
                  <a:pos x="T6" y="T7"/>
                </a:cxn>
              </a:cxnLst>
              <a:rect l="0" t="0" r="r" b="b"/>
              <a:pathLst>
                <a:path w="462" h="402">
                  <a:moveTo>
                    <a:pt x="462" y="0"/>
                  </a:moveTo>
                  <a:lnTo>
                    <a:pt x="232" y="402"/>
                  </a:lnTo>
                  <a:lnTo>
                    <a:pt x="0" y="0"/>
                  </a:lnTo>
                  <a:lnTo>
                    <a:pt x="462"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4" name="Freeform 66"/>
            <p:cNvSpPr>
              <a:spLocks/>
            </p:cNvSpPr>
            <p:nvPr/>
          </p:nvSpPr>
          <p:spPr bwMode="auto">
            <a:xfrm>
              <a:off x="6539643" y="3917114"/>
              <a:ext cx="1129983" cy="983550"/>
            </a:xfrm>
            <a:custGeom>
              <a:avLst/>
              <a:gdLst>
                <a:gd name="T0" fmla="*/ 463 w 463"/>
                <a:gd name="T1" fmla="*/ 0 h 403"/>
                <a:gd name="T2" fmla="*/ 231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1" y="403"/>
                  </a:lnTo>
                  <a:lnTo>
                    <a:pt x="0" y="0"/>
                  </a:lnTo>
                  <a:lnTo>
                    <a:pt x="463" y="0"/>
                  </a:lnTo>
                  <a:close/>
                </a:path>
              </a:pathLst>
            </a:custGeom>
            <a:solidFill>
              <a:schemeClr val="tx1">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5" name="Freeform 67"/>
            <p:cNvSpPr>
              <a:spLocks/>
            </p:cNvSpPr>
            <p:nvPr/>
          </p:nvSpPr>
          <p:spPr bwMode="auto">
            <a:xfrm>
              <a:off x="7103415" y="3917114"/>
              <a:ext cx="1132424" cy="983550"/>
            </a:xfrm>
            <a:custGeom>
              <a:avLst/>
              <a:gdLst>
                <a:gd name="T0" fmla="*/ 0 w 464"/>
                <a:gd name="T1" fmla="*/ 403 h 403"/>
                <a:gd name="T2" fmla="*/ 232 w 464"/>
                <a:gd name="T3" fmla="*/ 0 h 403"/>
                <a:gd name="T4" fmla="*/ 464 w 464"/>
                <a:gd name="T5" fmla="*/ 403 h 403"/>
                <a:gd name="T6" fmla="*/ 0 w 464"/>
                <a:gd name="T7" fmla="*/ 403 h 403"/>
              </a:gdLst>
              <a:ahLst/>
              <a:cxnLst>
                <a:cxn ang="0">
                  <a:pos x="T0" y="T1"/>
                </a:cxn>
                <a:cxn ang="0">
                  <a:pos x="T2" y="T3"/>
                </a:cxn>
                <a:cxn ang="0">
                  <a:pos x="T4" y="T5"/>
                </a:cxn>
                <a:cxn ang="0">
                  <a:pos x="T6" y="T7"/>
                </a:cxn>
              </a:cxnLst>
              <a:rect l="0" t="0" r="r" b="b"/>
              <a:pathLst>
                <a:path w="464" h="403">
                  <a:moveTo>
                    <a:pt x="0" y="403"/>
                  </a:moveTo>
                  <a:lnTo>
                    <a:pt x="232" y="0"/>
                  </a:lnTo>
                  <a:lnTo>
                    <a:pt x="464"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6" name="Freeform 68"/>
            <p:cNvSpPr>
              <a:spLocks/>
            </p:cNvSpPr>
            <p:nvPr/>
          </p:nvSpPr>
          <p:spPr bwMode="auto">
            <a:xfrm>
              <a:off x="7669627" y="3917114"/>
              <a:ext cx="1129983" cy="983550"/>
            </a:xfrm>
            <a:custGeom>
              <a:avLst/>
              <a:gdLst>
                <a:gd name="T0" fmla="*/ 463 w 463"/>
                <a:gd name="T1" fmla="*/ 0 h 403"/>
                <a:gd name="T2" fmla="*/ 232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2" y="403"/>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7" name="Freeform 69"/>
            <p:cNvSpPr>
              <a:spLocks/>
            </p:cNvSpPr>
            <p:nvPr/>
          </p:nvSpPr>
          <p:spPr bwMode="auto">
            <a:xfrm>
              <a:off x="8235839" y="3917114"/>
              <a:ext cx="1129983" cy="983550"/>
            </a:xfrm>
            <a:custGeom>
              <a:avLst/>
              <a:gdLst>
                <a:gd name="T0" fmla="*/ 0 w 463"/>
                <a:gd name="T1" fmla="*/ 403 h 403"/>
                <a:gd name="T2" fmla="*/ 231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1" y="0"/>
                  </a:lnTo>
                  <a:lnTo>
                    <a:pt x="463" y="403"/>
                  </a:lnTo>
                  <a:lnTo>
                    <a:pt x="0" y="403"/>
                  </a:lnTo>
                  <a:close/>
                </a:path>
              </a:pathLst>
            </a:custGeom>
            <a:solidFill>
              <a:schemeClr val="tx2">
                <a:lumMod val="5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8" name="Freeform 70"/>
            <p:cNvSpPr>
              <a:spLocks/>
            </p:cNvSpPr>
            <p:nvPr/>
          </p:nvSpPr>
          <p:spPr bwMode="auto">
            <a:xfrm>
              <a:off x="8799609" y="3917114"/>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9" name="Freeform 71"/>
            <p:cNvSpPr>
              <a:spLocks/>
            </p:cNvSpPr>
            <p:nvPr/>
          </p:nvSpPr>
          <p:spPr bwMode="auto">
            <a:xfrm>
              <a:off x="9365821" y="3917114"/>
              <a:ext cx="1129983" cy="983550"/>
            </a:xfrm>
            <a:custGeom>
              <a:avLst/>
              <a:gdLst>
                <a:gd name="T0" fmla="*/ 0 w 463"/>
                <a:gd name="T1" fmla="*/ 403 h 403"/>
                <a:gd name="T2" fmla="*/ 232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2" y="0"/>
                  </a:lnTo>
                  <a:lnTo>
                    <a:pt x="463" y="403"/>
                  </a:lnTo>
                  <a:lnTo>
                    <a:pt x="0" y="403"/>
                  </a:lnTo>
                  <a:close/>
                </a:path>
              </a:pathLst>
            </a:custGeom>
            <a:solidFill>
              <a:schemeClr val="tx1">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0" name="Freeform 72"/>
            <p:cNvSpPr>
              <a:spLocks/>
            </p:cNvSpPr>
            <p:nvPr/>
          </p:nvSpPr>
          <p:spPr bwMode="auto">
            <a:xfrm>
              <a:off x="10495805" y="3917114"/>
              <a:ext cx="1127543" cy="983550"/>
            </a:xfrm>
            <a:custGeom>
              <a:avLst/>
              <a:gdLst>
                <a:gd name="T0" fmla="*/ 0 w 462"/>
                <a:gd name="T1" fmla="*/ 403 h 403"/>
                <a:gd name="T2" fmla="*/ 232 w 462"/>
                <a:gd name="T3" fmla="*/ 0 h 403"/>
                <a:gd name="T4" fmla="*/ 462 w 462"/>
                <a:gd name="T5" fmla="*/ 403 h 403"/>
                <a:gd name="T6" fmla="*/ 0 w 462"/>
                <a:gd name="T7" fmla="*/ 403 h 403"/>
              </a:gdLst>
              <a:ahLst/>
              <a:cxnLst>
                <a:cxn ang="0">
                  <a:pos x="T0" y="T1"/>
                </a:cxn>
                <a:cxn ang="0">
                  <a:pos x="T2" y="T3"/>
                </a:cxn>
                <a:cxn ang="0">
                  <a:pos x="T4" y="T5"/>
                </a:cxn>
                <a:cxn ang="0">
                  <a:pos x="T6" y="T7"/>
                </a:cxn>
              </a:cxnLst>
              <a:rect l="0" t="0" r="r" b="b"/>
              <a:pathLst>
                <a:path w="462" h="403">
                  <a:moveTo>
                    <a:pt x="0" y="403"/>
                  </a:moveTo>
                  <a:lnTo>
                    <a:pt x="232" y="0"/>
                  </a:lnTo>
                  <a:lnTo>
                    <a:pt x="462"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1" name="Freeform 73"/>
            <p:cNvSpPr>
              <a:spLocks/>
            </p:cNvSpPr>
            <p:nvPr/>
          </p:nvSpPr>
          <p:spPr bwMode="auto">
            <a:xfrm>
              <a:off x="11062017" y="3917114"/>
              <a:ext cx="1129983" cy="983550"/>
            </a:xfrm>
            <a:custGeom>
              <a:avLst/>
              <a:gdLst>
                <a:gd name="T0" fmla="*/ 463 w 463"/>
                <a:gd name="T1" fmla="*/ 0 h 403"/>
                <a:gd name="T2" fmla="*/ 230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0" y="403"/>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2" name="Freeform 76"/>
            <p:cNvSpPr>
              <a:spLocks/>
            </p:cNvSpPr>
            <p:nvPr userDrawn="1"/>
          </p:nvSpPr>
          <p:spPr bwMode="auto">
            <a:xfrm>
              <a:off x="5973431" y="49006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1">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3" name="Freeform 77"/>
            <p:cNvSpPr>
              <a:spLocks/>
            </p:cNvSpPr>
            <p:nvPr/>
          </p:nvSpPr>
          <p:spPr bwMode="auto">
            <a:xfrm>
              <a:off x="6539643" y="4900662"/>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4" name="Freeform 78"/>
            <p:cNvSpPr>
              <a:spLocks/>
            </p:cNvSpPr>
            <p:nvPr/>
          </p:nvSpPr>
          <p:spPr bwMode="auto">
            <a:xfrm>
              <a:off x="7669627" y="4900662"/>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5" name="Freeform 79"/>
            <p:cNvSpPr>
              <a:spLocks/>
            </p:cNvSpPr>
            <p:nvPr/>
          </p:nvSpPr>
          <p:spPr bwMode="auto">
            <a:xfrm>
              <a:off x="8235839" y="490066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6" name="Freeform 80"/>
            <p:cNvSpPr>
              <a:spLocks/>
            </p:cNvSpPr>
            <p:nvPr/>
          </p:nvSpPr>
          <p:spPr bwMode="auto">
            <a:xfrm>
              <a:off x="9365821" y="49006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7" name="Freeform 81"/>
            <p:cNvSpPr>
              <a:spLocks/>
            </p:cNvSpPr>
            <p:nvPr/>
          </p:nvSpPr>
          <p:spPr bwMode="auto">
            <a:xfrm>
              <a:off x="9932033" y="4900662"/>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8" name="Freeform 82"/>
            <p:cNvSpPr>
              <a:spLocks/>
            </p:cNvSpPr>
            <p:nvPr/>
          </p:nvSpPr>
          <p:spPr bwMode="auto">
            <a:xfrm>
              <a:off x="10495805" y="4900662"/>
              <a:ext cx="1127543" cy="978669"/>
            </a:xfrm>
            <a:custGeom>
              <a:avLst/>
              <a:gdLst>
                <a:gd name="T0" fmla="*/ 462 w 462"/>
                <a:gd name="T1" fmla="*/ 0 h 401"/>
                <a:gd name="T2" fmla="*/ 232 w 462"/>
                <a:gd name="T3" fmla="*/ 401 h 401"/>
                <a:gd name="T4" fmla="*/ 0 w 462"/>
                <a:gd name="T5" fmla="*/ 0 h 401"/>
                <a:gd name="T6" fmla="*/ 462 w 462"/>
                <a:gd name="T7" fmla="*/ 0 h 401"/>
              </a:gdLst>
              <a:ahLst/>
              <a:cxnLst>
                <a:cxn ang="0">
                  <a:pos x="T0" y="T1"/>
                </a:cxn>
                <a:cxn ang="0">
                  <a:pos x="T2" y="T3"/>
                </a:cxn>
                <a:cxn ang="0">
                  <a:pos x="T4" y="T5"/>
                </a:cxn>
                <a:cxn ang="0">
                  <a:pos x="T6" y="T7"/>
                </a:cxn>
              </a:cxnLst>
              <a:rect l="0" t="0" r="r" b="b"/>
              <a:pathLst>
                <a:path w="462" h="401">
                  <a:moveTo>
                    <a:pt x="462" y="0"/>
                  </a:moveTo>
                  <a:lnTo>
                    <a:pt x="232" y="401"/>
                  </a:lnTo>
                  <a:lnTo>
                    <a:pt x="0" y="0"/>
                  </a:lnTo>
                  <a:lnTo>
                    <a:pt x="462"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9" name="Freeform 83"/>
            <p:cNvSpPr>
              <a:spLocks/>
            </p:cNvSpPr>
            <p:nvPr/>
          </p:nvSpPr>
          <p:spPr bwMode="auto">
            <a:xfrm>
              <a:off x="11062017" y="4900662"/>
              <a:ext cx="1129983" cy="978669"/>
            </a:xfrm>
            <a:custGeom>
              <a:avLst/>
              <a:gdLst>
                <a:gd name="T0" fmla="*/ 0 w 463"/>
                <a:gd name="T1" fmla="*/ 401 h 401"/>
                <a:gd name="T2" fmla="*/ 230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0"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0" name="Freeform 86"/>
            <p:cNvSpPr>
              <a:spLocks/>
            </p:cNvSpPr>
            <p:nvPr/>
          </p:nvSpPr>
          <p:spPr bwMode="auto">
            <a:xfrm>
              <a:off x="6539643" y="5879331"/>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lumMod val="5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1" name="Freeform 87"/>
            <p:cNvSpPr>
              <a:spLocks/>
            </p:cNvSpPr>
            <p:nvPr/>
          </p:nvSpPr>
          <p:spPr bwMode="auto">
            <a:xfrm>
              <a:off x="7103415" y="5879331"/>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1">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2" name="Freeform 88"/>
            <p:cNvSpPr>
              <a:spLocks/>
            </p:cNvSpPr>
            <p:nvPr/>
          </p:nvSpPr>
          <p:spPr bwMode="auto">
            <a:xfrm>
              <a:off x="7669627" y="5879331"/>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3" name="Freeform 89"/>
            <p:cNvSpPr>
              <a:spLocks/>
            </p:cNvSpPr>
            <p:nvPr/>
          </p:nvSpPr>
          <p:spPr bwMode="auto">
            <a:xfrm>
              <a:off x="8235839" y="5879331"/>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4" name="Freeform 90"/>
            <p:cNvSpPr>
              <a:spLocks/>
            </p:cNvSpPr>
            <p:nvPr/>
          </p:nvSpPr>
          <p:spPr bwMode="auto">
            <a:xfrm>
              <a:off x="8799609" y="5879331"/>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1">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5" name="Freeform 91"/>
            <p:cNvSpPr>
              <a:spLocks/>
            </p:cNvSpPr>
            <p:nvPr/>
          </p:nvSpPr>
          <p:spPr bwMode="auto">
            <a:xfrm>
              <a:off x="9365821" y="5879331"/>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6" name="Freeform 92"/>
            <p:cNvSpPr>
              <a:spLocks/>
            </p:cNvSpPr>
            <p:nvPr/>
          </p:nvSpPr>
          <p:spPr bwMode="auto">
            <a:xfrm>
              <a:off x="10495805" y="5879331"/>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grpSp>
      <p:sp>
        <p:nvSpPr>
          <p:cNvPr id="6" name="Pentagon 5"/>
          <p:cNvSpPr/>
          <p:nvPr userDrawn="1"/>
        </p:nvSpPr>
        <p:spPr>
          <a:xfrm rot="10800000">
            <a:off x="11464428" y="510908"/>
            <a:ext cx="727571" cy="443430"/>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Slide Number Placeholder 4"/>
          <p:cNvSpPr>
            <a:spLocks noGrp="1"/>
          </p:cNvSpPr>
          <p:nvPr userDrawn="1">
            <p:ph type="sldNum" sz="quarter" idx="12"/>
          </p:nvPr>
        </p:nvSpPr>
        <p:spPr>
          <a:xfrm>
            <a:off x="11633811" y="545146"/>
            <a:ext cx="425067" cy="365125"/>
          </a:xfrm>
          <a:prstGeom prst="rect">
            <a:avLst/>
          </a:prstGeom>
        </p:spPr>
        <p:txBody>
          <a:bodyPr/>
          <a:lstStyle>
            <a:lvl1pPr algn="r">
              <a:defRPr b="1">
                <a:solidFill>
                  <a:schemeClr val="bg1"/>
                </a:solidFill>
              </a:defRPr>
            </a:lvl1pPr>
          </a:lstStyle>
          <a:p>
            <a:fld id="{06BF0A5B-CA18-47D2-801E-5D97420A52F4}" type="slidenum">
              <a:rPr lang="id-ID" smtClean="0"/>
              <a:pPr/>
              <a:t>‹#›</a:t>
            </a:fld>
            <a:endParaRPr lang="id-ID"/>
          </a:p>
        </p:txBody>
      </p:sp>
      <p:sp>
        <p:nvSpPr>
          <p:cNvPr id="4" name="Picture Placeholder 3"/>
          <p:cNvSpPr>
            <a:spLocks noGrp="1"/>
          </p:cNvSpPr>
          <p:nvPr>
            <p:ph type="pic" sz="quarter" idx="13"/>
          </p:nvPr>
        </p:nvSpPr>
        <p:spPr>
          <a:xfrm>
            <a:off x="1387475" y="1998663"/>
            <a:ext cx="4187825" cy="2668587"/>
          </a:xfrm>
        </p:spPr>
        <p:txBody>
          <a:bodyPr/>
          <a:lstStyle/>
          <a:p>
            <a:endParaRPr lang="id-ID"/>
          </a:p>
        </p:txBody>
      </p:sp>
    </p:spTree>
    <p:extLst>
      <p:ext uri="{BB962C8B-B14F-4D97-AF65-F5344CB8AC3E}">
        <p14:creationId xmlns:p14="http://schemas.microsoft.com/office/powerpoint/2010/main" val="3145685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wipe(right)">
                                      <p:cBhvr>
                                        <p:cTn id="7"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80_Custom Layout">
    <p:spTree>
      <p:nvGrpSpPr>
        <p:cNvPr id="1" name=""/>
        <p:cNvGrpSpPr/>
        <p:nvPr/>
      </p:nvGrpSpPr>
      <p:grpSpPr>
        <a:xfrm>
          <a:off x="0" y="0"/>
          <a:ext cx="0" cy="0"/>
          <a:chOff x="0" y="0"/>
          <a:chExt cx="0" cy="0"/>
        </a:xfrm>
      </p:grpSpPr>
      <p:grpSp>
        <p:nvGrpSpPr>
          <p:cNvPr id="60" name="Group 59"/>
          <p:cNvGrpSpPr/>
          <p:nvPr userDrawn="1"/>
        </p:nvGrpSpPr>
        <p:grpSpPr>
          <a:xfrm>
            <a:off x="6784128" y="-17633"/>
            <a:ext cx="6218569" cy="6858000"/>
            <a:chOff x="5973431" y="0"/>
            <a:chExt cx="6218569" cy="6858000"/>
          </a:xfrm>
        </p:grpSpPr>
        <p:sp>
          <p:nvSpPr>
            <p:cNvPr id="61" name="Freeform 28"/>
            <p:cNvSpPr>
              <a:spLocks/>
            </p:cNvSpPr>
            <p:nvPr/>
          </p:nvSpPr>
          <p:spPr bwMode="auto">
            <a:xfrm>
              <a:off x="5973431" y="0"/>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lumMod val="50000"/>
                <a:alpha val="6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2" name="Freeform 29"/>
            <p:cNvSpPr>
              <a:spLocks/>
            </p:cNvSpPr>
            <p:nvPr/>
          </p:nvSpPr>
          <p:spPr bwMode="auto">
            <a:xfrm>
              <a:off x="6539643" y="0"/>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1">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3" name="Freeform 30"/>
            <p:cNvSpPr>
              <a:spLocks/>
            </p:cNvSpPr>
            <p:nvPr/>
          </p:nvSpPr>
          <p:spPr bwMode="auto">
            <a:xfrm>
              <a:off x="7103414" y="0"/>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4" name="Freeform 31"/>
            <p:cNvSpPr>
              <a:spLocks/>
            </p:cNvSpPr>
            <p:nvPr/>
          </p:nvSpPr>
          <p:spPr bwMode="auto">
            <a:xfrm>
              <a:off x="7669626" y="0"/>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lumMod val="5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5" name="Freeform 32"/>
            <p:cNvSpPr>
              <a:spLocks/>
            </p:cNvSpPr>
            <p:nvPr/>
          </p:nvSpPr>
          <p:spPr bwMode="auto">
            <a:xfrm>
              <a:off x="8799609" y="0"/>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1">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6" name="Freeform 33"/>
            <p:cNvSpPr>
              <a:spLocks/>
            </p:cNvSpPr>
            <p:nvPr/>
          </p:nvSpPr>
          <p:spPr bwMode="auto">
            <a:xfrm>
              <a:off x="9365820" y="0"/>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lumMod val="5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7" name="Freeform 34"/>
            <p:cNvSpPr>
              <a:spLocks/>
            </p:cNvSpPr>
            <p:nvPr/>
          </p:nvSpPr>
          <p:spPr bwMode="auto">
            <a:xfrm>
              <a:off x="10495804" y="0"/>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8" name="Freeform 35"/>
            <p:cNvSpPr>
              <a:spLocks/>
            </p:cNvSpPr>
            <p:nvPr/>
          </p:nvSpPr>
          <p:spPr bwMode="auto">
            <a:xfrm>
              <a:off x="11062017" y="0"/>
              <a:ext cx="1129983" cy="978669"/>
            </a:xfrm>
            <a:custGeom>
              <a:avLst/>
              <a:gdLst>
                <a:gd name="T0" fmla="*/ 463 w 463"/>
                <a:gd name="T1" fmla="*/ 0 h 401"/>
                <a:gd name="T2" fmla="*/ 230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0"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9" name="Freeform 38"/>
            <p:cNvSpPr>
              <a:spLocks/>
            </p:cNvSpPr>
            <p:nvPr/>
          </p:nvSpPr>
          <p:spPr bwMode="auto">
            <a:xfrm>
              <a:off x="5973431" y="978669"/>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1">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0" name="Freeform 39"/>
            <p:cNvSpPr>
              <a:spLocks/>
            </p:cNvSpPr>
            <p:nvPr/>
          </p:nvSpPr>
          <p:spPr bwMode="auto">
            <a:xfrm>
              <a:off x="7103415" y="981109"/>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lumMod val="50000"/>
                <a:alpha val="6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1" name="Freeform 40"/>
            <p:cNvSpPr>
              <a:spLocks/>
            </p:cNvSpPr>
            <p:nvPr/>
          </p:nvSpPr>
          <p:spPr bwMode="auto">
            <a:xfrm>
              <a:off x="7669626" y="978669"/>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2" name="Freeform 41"/>
            <p:cNvSpPr>
              <a:spLocks/>
            </p:cNvSpPr>
            <p:nvPr/>
          </p:nvSpPr>
          <p:spPr bwMode="auto">
            <a:xfrm>
              <a:off x="8235839" y="981109"/>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3" name="Freeform 42"/>
            <p:cNvSpPr>
              <a:spLocks/>
            </p:cNvSpPr>
            <p:nvPr/>
          </p:nvSpPr>
          <p:spPr bwMode="auto">
            <a:xfrm>
              <a:off x="8799608" y="978669"/>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4" name="Freeform 43"/>
            <p:cNvSpPr>
              <a:spLocks/>
            </p:cNvSpPr>
            <p:nvPr/>
          </p:nvSpPr>
          <p:spPr bwMode="auto">
            <a:xfrm>
              <a:off x="9365821" y="981109"/>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lumMod val="50000"/>
                <a:alpha val="6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5" name="Freeform 44"/>
            <p:cNvSpPr>
              <a:spLocks/>
            </p:cNvSpPr>
            <p:nvPr/>
          </p:nvSpPr>
          <p:spPr bwMode="auto">
            <a:xfrm>
              <a:off x="9932032" y="978669"/>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lumMod val="5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6" name="Freeform 45"/>
            <p:cNvSpPr>
              <a:spLocks/>
            </p:cNvSpPr>
            <p:nvPr/>
          </p:nvSpPr>
          <p:spPr bwMode="auto">
            <a:xfrm>
              <a:off x="11062017" y="978669"/>
              <a:ext cx="1129983" cy="978669"/>
            </a:xfrm>
            <a:custGeom>
              <a:avLst/>
              <a:gdLst>
                <a:gd name="T0" fmla="*/ 0 w 463"/>
                <a:gd name="T1" fmla="*/ 401 h 401"/>
                <a:gd name="T2" fmla="*/ 230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0"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7" name="Freeform 47"/>
            <p:cNvSpPr>
              <a:spLocks/>
            </p:cNvSpPr>
            <p:nvPr/>
          </p:nvSpPr>
          <p:spPr bwMode="auto">
            <a:xfrm>
              <a:off x="5973431" y="1957336"/>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1">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8" name="Freeform 48"/>
            <p:cNvSpPr>
              <a:spLocks/>
            </p:cNvSpPr>
            <p:nvPr/>
          </p:nvSpPr>
          <p:spPr bwMode="auto">
            <a:xfrm>
              <a:off x="6539643" y="1957336"/>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9" name="Freeform 49"/>
            <p:cNvSpPr>
              <a:spLocks/>
            </p:cNvSpPr>
            <p:nvPr/>
          </p:nvSpPr>
          <p:spPr bwMode="auto">
            <a:xfrm>
              <a:off x="7103414" y="1957336"/>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lumMod val="5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0" name="Freeform 50"/>
            <p:cNvSpPr>
              <a:spLocks/>
            </p:cNvSpPr>
            <p:nvPr/>
          </p:nvSpPr>
          <p:spPr bwMode="auto">
            <a:xfrm>
              <a:off x="7669626" y="1957336"/>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1" name="Freeform 51"/>
            <p:cNvSpPr>
              <a:spLocks/>
            </p:cNvSpPr>
            <p:nvPr/>
          </p:nvSpPr>
          <p:spPr bwMode="auto">
            <a:xfrm>
              <a:off x="8235839" y="1957336"/>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1">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2" name="Freeform 52"/>
            <p:cNvSpPr>
              <a:spLocks/>
            </p:cNvSpPr>
            <p:nvPr/>
          </p:nvSpPr>
          <p:spPr bwMode="auto">
            <a:xfrm>
              <a:off x="9365820" y="1957336"/>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3" name="Freeform 53"/>
            <p:cNvSpPr>
              <a:spLocks/>
            </p:cNvSpPr>
            <p:nvPr/>
          </p:nvSpPr>
          <p:spPr bwMode="auto">
            <a:xfrm>
              <a:off x="9932032" y="1957336"/>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4" name="Freeform 54"/>
            <p:cNvSpPr>
              <a:spLocks/>
            </p:cNvSpPr>
            <p:nvPr/>
          </p:nvSpPr>
          <p:spPr bwMode="auto">
            <a:xfrm>
              <a:off x="10495805" y="1957336"/>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tx2">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5" name="Freeform 55"/>
            <p:cNvSpPr>
              <a:spLocks/>
            </p:cNvSpPr>
            <p:nvPr/>
          </p:nvSpPr>
          <p:spPr bwMode="auto">
            <a:xfrm>
              <a:off x="11062016" y="1957336"/>
              <a:ext cx="1129983" cy="978669"/>
            </a:xfrm>
            <a:custGeom>
              <a:avLst/>
              <a:gdLst>
                <a:gd name="T0" fmla="*/ 463 w 463"/>
                <a:gd name="T1" fmla="*/ 0 h 401"/>
                <a:gd name="T2" fmla="*/ 230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0"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6" name="Freeform 58"/>
            <p:cNvSpPr>
              <a:spLocks/>
            </p:cNvSpPr>
            <p:nvPr/>
          </p:nvSpPr>
          <p:spPr bwMode="auto">
            <a:xfrm>
              <a:off x="5973431" y="2936005"/>
              <a:ext cx="1129983" cy="981109"/>
            </a:xfrm>
            <a:custGeom>
              <a:avLst/>
              <a:gdLst>
                <a:gd name="T0" fmla="*/ 463 w 463"/>
                <a:gd name="T1" fmla="*/ 0 h 402"/>
                <a:gd name="T2" fmla="*/ 232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2" y="402"/>
                  </a:lnTo>
                  <a:lnTo>
                    <a:pt x="0" y="0"/>
                  </a:lnTo>
                  <a:lnTo>
                    <a:pt x="463" y="0"/>
                  </a:lnTo>
                  <a:close/>
                </a:path>
              </a:pathLst>
            </a:custGeom>
            <a:solidFill>
              <a:schemeClr val="tx2">
                <a:lumMod val="50000"/>
                <a:alpha val="6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7" name="Freeform 59"/>
            <p:cNvSpPr>
              <a:spLocks/>
            </p:cNvSpPr>
            <p:nvPr/>
          </p:nvSpPr>
          <p:spPr bwMode="auto">
            <a:xfrm>
              <a:off x="6539643" y="2936005"/>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8" name="Freeform 60"/>
            <p:cNvSpPr>
              <a:spLocks/>
            </p:cNvSpPr>
            <p:nvPr/>
          </p:nvSpPr>
          <p:spPr bwMode="auto">
            <a:xfrm>
              <a:off x="7103415" y="2936005"/>
              <a:ext cx="1132424" cy="981109"/>
            </a:xfrm>
            <a:custGeom>
              <a:avLst/>
              <a:gdLst>
                <a:gd name="T0" fmla="*/ 464 w 464"/>
                <a:gd name="T1" fmla="*/ 0 h 402"/>
                <a:gd name="T2" fmla="*/ 232 w 464"/>
                <a:gd name="T3" fmla="*/ 402 h 402"/>
                <a:gd name="T4" fmla="*/ 0 w 464"/>
                <a:gd name="T5" fmla="*/ 0 h 402"/>
                <a:gd name="T6" fmla="*/ 464 w 464"/>
                <a:gd name="T7" fmla="*/ 0 h 402"/>
              </a:gdLst>
              <a:ahLst/>
              <a:cxnLst>
                <a:cxn ang="0">
                  <a:pos x="T0" y="T1"/>
                </a:cxn>
                <a:cxn ang="0">
                  <a:pos x="T2" y="T3"/>
                </a:cxn>
                <a:cxn ang="0">
                  <a:pos x="T4" y="T5"/>
                </a:cxn>
                <a:cxn ang="0">
                  <a:pos x="T6" y="T7"/>
                </a:cxn>
              </a:cxnLst>
              <a:rect l="0" t="0" r="r" b="b"/>
              <a:pathLst>
                <a:path w="464" h="402">
                  <a:moveTo>
                    <a:pt x="464" y="0"/>
                  </a:moveTo>
                  <a:lnTo>
                    <a:pt x="232" y="402"/>
                  </a:lnTo>
                  <a:lnTo>
                    <a:pt x="0" y="0"/>
                  </a:lnTo>
                  <a:lnTo>
                    <a:pt x="464" y="0"/>
                  </a:lnTo>
                  <a:close/>
                </a:path>
              </a:pathLst>
            </a:custGeom>
            <a:solidFill>
              <a:schemeClr val="tx2">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9" name="Freeform 61"/>
            <p:cNvSpPr>
              <a:spLocks/>
            </p:cNvSpPr>
            <p:nvPr/>
          </p:nvSpPr>
          <p:spPr bwMode="auto">
            <a:xfrm>
              <a:off x="8235839" y="2936005"/>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0" name="Freeform 62"/>
            <p:cNvSpPr>
              <a:spLocks/>
            </p:cNvSpPr>
            <p:nvPr/>
          </p:nvSpPr>
          <p:spPr bwMode="auto">
            <a:xfrm>
              <a:off x="8799609" y="2936005"/>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tx1">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1" name="Freeform 63"/>
            <p:cNvSpPr>
              <a:spLocks/>
            </p:cNvSpPr>
            <p:nvPr/>
          </p:nvSpPr>
          <p:spPr bwMode="auto">
            <a:xfrm>
              <a:off x="9932033" y="2936005"/>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2" name="Freeform 64"/>
            <p:cNvSpPr>
              <a:spLocks/>
            </p:cNvSpPr>
            <p:nvPr/>
          </p:nvSpPr>
          <p:spPr bwMode="auto">
            <a:xfrm>
              <a:off x="10495805" y="2936005"/>
              <a:ext cx="1127543" cy="981109"/>
            </a:xfrm>
            <a:custGeom>
              <a:avLst/>
              <a:gdLst>
                <a:gd name="T0" fmla="*/ 462 w 462"/>
                <a:gd name="T1" fmla="*/ 0 h 402"/>
                <a:gd name="T2" fmla="*/ 232 w 462"/>
                <a:gd name="T3" fmla="*/ 402 h 402"/>
                <a:gd name="T4" fmla="*/ 0 w 462"/>
                <a:gd name="T5" fmla="*/ 0 h 402"/>
                <a:gd name="T6" fmla="*/ 462 w 462"/>
                <a:gd name="T7" fmla="*/ 0 h 402"/>
              </a:gdLst>
              <a:ahLst/>
              <a:cxnLst>
                <a:cxn ang="0">
                  <a:pos x="T0" y="T1"/>
                </a:cxn>
                <a:cxn ang="0">
                  <a:pos x="T2" y="T3"/>
                </a:cxn>
                <a:cxn ang="0">
                  <a:pos x="T4" y="T5"/>
                </a:cxn>
                <a:cxn ang="0">
                  <a:pos x="T6" y="T7"/>
                </a:cxn>
              </a:cxnLst>
              <a:rect l="0" t="0" r="r" b="b"/>
              <a:pathLst>
                <a:path w="462" h="402">
                  <a:moveTo>
                    <a:pt x="462" y="0"/>
                  </a:moveTo>
                  <a:lnTo>
                    <a:pt x="232" y="402"/>
                  </a:lnTo>
                  <a:lnTo>
                    <a:pt x="0" y="0"/>
                  </a:lnTo>
                  <a:lnTo>
                    <a:pt x="462"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3" name="Freeform 66"/>
            <p:cNvSpPr>
              <a:spLocks/>
            </p:cNvSpPr>
            <p:nvPr/>
          </p:nvSpPr>
          <p:spPr bwMode="auto">
            <a:xfrm>
              <a:off x="6539643" y="3917114"/>
              <a:ext cx="1129983" cy="983550"/>
            </a:xfrm>
            <a:custGeom>
              <a:avLst/>
              <a:gdLst>
                <a:gd name="T0" fmla="*/ 463 w 463"/>
                <a:gd name="T1" fmla="*/ 0 h 403"/>
                <a:gd name="T2" fmla="*/ 231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1" y="403"/>
                  </a:lnTo>
                  <a:lnTo>
                    <a:pt x="0" y="0"/>
                  </a:lnTo>
                  <a:lnTo>
                    <a:pt x="463" y="0"/>
                  </a:lnTo>
                  <a:close/>
                </a:path>
              </a:pathLst>
            </a:custGeom>
            <a:solidFill>
              <a:schemeClr val="tx1">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4" name="Freeform 67"/>
            <p:cNvSpPr>
              <a:spLocks/>
            </p:cNvSpPr>
            <p:nvPr/>
          </p:nvSpPr>
          <p:spPr bwMode="auto">
            <a:xfrm>
              <a:off x="7103415" y="3917114"/>
              <a:ext cx="1132424" cy="983550"/>
            </a:xfrm>
            <a:custGeom>
              <a:avLst/>
              <a:gdLst>
                <a:gd name="T0" fmla="*/ 0 w 464"/>
                <a:gd name="T1" fmla="*/ 403 h 403"/>
                <a:gd name="T2" fmla="*/ 232 w 464"/>
                <a:gd name="T3" fmla="*/ 0 h 403"/>
                <a:gd name="T4" fmla="*/ 464 w 464"/>
                <a:gd name="T5" fmla="*/ 403 h 403"/>
                <a:gd name="T6" fmla="*/ 0 w 464"/>
                <a:gd name="T7" fmla="*/ 403 h 403"/>
              </a:gdLst>
              <a:ahLst/>
              <a:cxnLst>
                <a:cxn ang="0">
                  <a:pos x="T0" y="T1"/>
                </a:cxn>
                <a:cxn ang="0">
                  <a:pos x="T2" y="T3"/>
                </a:cxn>
                <a:cxn ang="0">
                  <a:pos x="T4" y="T5"/>
                </a:cxn>
                <a:cxn ang="0">
                  <a:pos x="T6" y="T7"/>
                </a:cxn>
              </a:cxnLst>
              <a:rect l="0" t="0" r="r" b="b"/>
              <a:pathLst>
                <a:path w="464" h="403">
                  <a:moveTo>
                    <a:pt x="0" y="403"/>
                  </a:moveTo>
                  <a:lnTo>
                    <a:pt x="232" y="0"/>
                  </a:lnTo>
                  <a:lnTo>
                    <a:pt x="464"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5" name="Freeform 68"/>
            <p:cNvSpPr>
              <a:spLocks/>
            </p:cNvSpPr>
            <p:nvPr/>
          </p:nvSpPr>
          <p:spPr bwMode="auto">
            <a:xfrm>
              <a:off x="7669627" y="3917114"/>
              <a:ext cx="1129983" cy="983550"/>
            </a:xfrm>
            <a:custGeom>
              <a:avLst/>
              <a:gdLst>
                <a:gd name="T0" fmla="*/ 463 w 463"/>
                <a:gd name="T1" fmla="*/ 0 h 403"/>
                <a:gd name="T2" fmla="*/ 232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2" y="403"/>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6" name="Freeform 69"/>
            <p:cNvSpPr>
              <a:spLocks/>
            </p:cNvSpPr>
            <p:nvPr/>
          </p:nvSpPr>
          <p:spPr bwMode="auto">
            <a:xfrm>
              <a:off x="8235839" y="3917114"/>
              <a:ext cx="1129983" cy="983550"/>
            </a:xfrm>
            <a:custGeom>
              <a:avLst/>
              <a:gdLst>
                <a:gd name="T0" fmla="*/ 0 w 463"/>
                <a:gd name="T1" fmla="*/ 403 h 403"/>
                <a:gd name="T2" fmla="*/ 231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1" y="0"/>
                  </a:lnTo>
                  <a:lnTo>
                    <a:pt x="463" y="403"/>
                  </a:lnTo>
                  <a:lnTo>
                    <a:pt x="0" y="403"/>
                  </a:lnTo>
                  <a:close/>
                </a:path>
              </a:pathLst>
            </a:custGeom>
            <a:solidFill>
              <a:schemeClr val="tx2">
                <a:lumMod val="5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7" name="Freeform 70"/>
            <p:cNvSpPr>
              <a:spLocks/>
            </p:cNvSpPr>
            <p:nvPr/>
          </p:nvSpPr>
          <p:spPr bwMode="auto">
            <a:xfrm>
              <a:off x="8799609" y="3917114"/>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8" name="Freeform 71"/>
            <p:cNvSpPr>
              <a:spLocks/>
            </p:cNvSpPr>
            <p:nvPr/>
          </p:nvSpPr>
          <p:spPr bwMode="auto">
            <a:xfrm>
              <a:off x="9365821" y="3917114"/>
              <a:ext cx="1129983" cy="983550"/>
            </a:xfrm>
            <a:custGeom>
              <a:avLst/>
              <a:gdLst>
                <a:gd name="T0" fmla="*/ 0 w 463"/>
                <a:gd name="T1" fmla="*/ 403 h 403"/>
                <a:gd name="T2" fmla="*/ 232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2" y="0"/>
                  </a:lnTo>
                  <a:lnTo>
                    <a:pt x="463" y="403"/>
                  </a:lnTo>
                  <a:lnTo>
                    <a:pt x="0" y="403"/>
                  </a:lnTo>
                  <a:close/>
                </a:path>
              </a:pathLst>
            </a:custGeom>
            <a:solidFill>
              <a:schemeClr val="tx1">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9" name="Freeform 72"/>
            <p:cNvSpPr>
              <a:spLocks/>
            </p:cNvSpPr>
            <p:nvPr/>
          </p:nvSpPr>
          <p:spPr bwMode="auto">
            <a:xfrm>
              <a:off x="10495805" y="3917114"/>
              <a:ext cx="1127543" cy="983550"/>
            </a:xfrm>
            <a:custGeom>
              <a:avLst/>
              <a:gdLst>
                <a:gd name="T0" fmla="*/ 0 w 462"/>
                <a:gd name="T1" fmla="*/ 403 h 403"/>
                <a:gd name="T2" fmla="*/ 232 w 462"/>
                <a:gd name="T3" fmla="*/ 0 h 403"/>
                <a:gd name="T4" fmla="*/ 462 w 462"/>
                <a:gd name="T5" fmla="*/ 403 h 403"/>
                <a:gd name="T6" fmla="*/ 0 w 462"/>
                <a:gd name="T7" fmla="*/ 403 h 403"/>
              </a:gdLst>
              <a:ahLst/>
              <a:cxnLst>
                <a:cxn ang="0">
                  <a:pos x="T0" y="T1"/>
                </a:cxn>
                <a:cxn ang="0">
                  <a:pos x="T2" y="T3"/>
                </a:cxn>
                <a:cxn ang="0">
                  <a:pos x="T4" y="T5"/>
                </a:cxn>
                <a:cxn ang="0">
                  <a:pos x="T6" y="T7"/>
                </a:cxn>
              </a:cxnLst>
              <a:rect l="0" t="0" r="r" b="b"/>
              <a:pathLst>
                <a:path w="462" h="403">
                  <a:moveTo>
                    <a:pt x="0" y="403"/>
                  </a:moveTo>
                  <a:lnTo>
                    <a:pt x="232" y="0"/>
                  </a:lnTo>
                  <a:lnTo>
                    <a:pt x="462"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0" name="Freeform 73"/>
            <p:cNvSpPr>
              <a:spLocks/>
            </p:cNvSpPr>
            <p:nvPr/>
          </p:nvSpPr>
          <p:spPr bwMode="auto">
            <a:xfrm>
              <a:off x="11062017" y="3917114"/>
              <a:ext cx="1129983" cy="983550"/>
            </a:xfrm>
            <a:custGeom>
              <a:avLst/>
              <a:gdLst>
                <a:gd name="T0" fmla="*/ 463 w 463"/>
                <a:gd name="T1" fmla="*/ 0 h 403"/>
                <a:gd name="T2" fmla="*/ 230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0" y="403"/>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1" name="Freeform 76"/>
            <p:cNvSpPr>
              <a:spLocks/>
            </p:cNvSpPr>
            <p:nvPr userDrawn="1"/>
          </p:nvSpPr>
          <p:spPr bwMode="auto">
            <a:xfrm>
              <a:off x="5973431" y="49006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1">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2" name="Freeform 77"/>
            <p:cNvSpPr>
              <a:spLocks/>
            </p:cNvSpPr>
            <p:nvPr/>
          </p:nvSpPr>
          <p:spPr bwMode="auto">
            <a:xfrm>
              <a:off x="6539643" y="4900662"/>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3" name="Freeform 78"/>
            <p:cNvSpPr>
              <a:spLocks/>
            </p:cNvSpPr>
            <p:nvPr/>
          </p:nvSpPr>
          <p:spPr bwMode="auto">
            <a:xfrm>
              <a:off x="7669627" y="4900662"/>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4" name="Freeform 79"/>
            <p:cNvSpPr>
              <a:spLocks/>
            </p:cNvSpPr>
            <p:nvPr/>
          </p:nvSpPr>
          <p:spPr bwMode="auto">
            <a:xfrm>
              <a:off x="8235839" y="490066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5" name="Freeform 80"/>
            <p:cNvSpPr>
              <a:spLocks/>
            </p:cNvSpPr>
            <p:nvPr/>
          </p:nvSpPr>
          <p:spPr bwMode="auto">
            <a:xfrm>
              <a:off x="9365821" y="49006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6" name="Freeform 81"/>
            <p:cNvSpPr>
              <a:spLocks/>
            </p:cNvSpPr>
            <p:nvPr/>
          </p:nvSpPr>
          <p:spPr bwMode="auto">
            <a:xfrm>
              <a:off x="9932033" y="4900662"/>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7" name="Freeform 82"/>
            <p:cNvSpPr>
              <a:spLocks/>
            </p:cNvSpPr>
            <p:nvPr/>
          </p:nvSpPr>
          <p:spPr bwMode="auto">
            <a:xfrm>
              <a:off x="10495805" y="4900662"/>
              <a:ext cx="1127543" cy="978669"/>
            </a:xfrm>
            <a:custGeom>
              <a:avLst/>
              <a:gdLst>
                <a:gd name="T0" fmla="*/ 462 w 462"/>
                <a:gd name="T1" fmla="*/ 0 h 401"/>
                <a:gd name="T2" fmla="*/ 232 w 462"/>
                <a:gd name="T3" fmla="*/ 401 h 401"/>
                <a:gd name="T4" fmla="*/ 0 w 462"/>
                <a:gd name="T5" fmla="*/ 0 h 401"/>
                <a:gd name="T6" fmla="*/ 462 w 462"/>
                <a:gd name="T7" fmla="*/ 0 h 401"/>
              </a:gdLst>
              <a:ahLst/>
              <a:cxnLst>
                <a:cxn ang="0">
                  <a:pos x="T0" y="T1"/>
                </a:cxn>
                <a:cxn ang="0">
                  <a:pos x="T2" y="T3"/>
                </a:cxn>
                <a:cxn ang="0">
                  <a:pos x="T4" y="T5"/>
                </a:cxn>
                <a:cxn ang="0">
                  <a:pos x="T6" y="T7"/>
                </a:cxn>
              </a:cxnLst>
              <a:rect l="0" t="0" r="r" b="b"/>
              <a:pathLst>
                <a:path w="462" h="401">
                  <a:moveTo>
                    <a:pt x="462" y="0"/>
                  </a:moveTo>
                  <a:lnTo>
                    <a:pt x="232" y="401"/>
                  </a:lnTo>
                  <a:lnTo>
                    <a:pt x="0" y="0"/>
                  </a:lnTo>
                  <a:lnTo>
                    <a:pt x="462"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8" name="Freeform 83"/>
            <p:cNvSpPr>
              <a:spLocks/>
            </p:cNvSpPr>
            <p:nvPr/>
          </p:nvSpPr>
          <p:spPr bwMode="auto">
            <a:xfrm>
              <a:off x="11062017" y="4900662"/>
              <a:ext cx="1129983" cy="978669"/>
            </a:xfrm>
            <a:custGeom>
              <a:avLst/>
              <a:gdLst>
                <a:gd name="T0" fmla="*/ 0 w 463"/>
                <a:gd name="T1" fmla="*/ 401 h 401"/>
                <a:gd name="T2" fmla="*/ 230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0"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9" name="Freeform 86"/>
            <p:cNvSpPr>
              <a:spLocks/>
            </p:cNvSpPr>
            <p:nvPr/>
          </p:nvSpPr>
          <p:spPr bwMode="auto">
            <a:xfrm>
              <a:off x="6539643" y="5879331"/>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lumMod val="5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0" name="Freeform 87"/>
            <p:cNvSpPr>
              <a:spLocks/>
            </p:cNvSpPr>
            <p:nvPr/>
          </p:nvSpPr>
          <p:spPr bwMode="auto">
            <a:xfrm>
              <a:off x="7103415" y="5879331"/>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1">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1" name="Freeform 88"/>
            <p:cNvSpPr>
              <a:spLocks/>
            </p:cNvSpPr>
            <p:nvPr/>
          </p:nvSpPr>
          <p:spPr bwMode="auto">
            <a:xfrm>
              <a:off x="7669627" y="5879331"/>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2" name="Freeform 89"/>
            <p:cNvSpPr>
              <a:spLocks/>
            </p:cNvSpPr>
            <p:nvPr/>
          </p:nvSpPr>
          <p:spPr bwMode="auto">
            <a:xfrm>
              <a:off x="8235839" y="5879331"/>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3" name="Freeform 90"/>
            <p:cNvSpPr>
              <a:spLocks/>
            </p:cNvSpPr>
            <p:nvPr/>
          </p:nvSpPr>
          <p:spPr bwMode="auto">
            <a:xfrm>
              <a:off x="8799609" y="5879331"/>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1">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4" name="Freeform 91"/>
            <p:cNvSpPr>
              <a:spLocks/>
            </p:cNvSpPr>
            <p:nvPr/>
          </p:nvSpPr>
          <p:spPr bwMode="auto">
            <a:xfrm>
              <a:off x="9365821" y="5879331"/>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5" name="Freeform 92"/>
            <p:cNvSpPr>
              <a:spLocks/>
            </p:cNvSpPr>
            <p:nvPr/>
          </p:nvSpPr>
          <p:spPr bwMode="auto">
            <a:xfrm>
              <a:off x="10495805" y="5879331"/>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grpSp>
      <p:sp>
        <p:nvSpPr>
          <p:cNvPr id="6" name="Pentagon 5"/>
          <p:cNvSpPr/>
          <p:nvPr userDrawn="1"/>
        </p:nvSpPr>
        <p:spPr>
          <a:xfrm rot="10800000">
            <a:off x="11464428" y="510908"/>
            <a:ext cx="727571" cy="443430"/>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Slide Number Placeholder 4"/>
          <p:cNvSpPr>
            <a:spLocks noGrp="1"/>
          </p:cNvSpPr>
          <p:nvPr userDrawn="1">
            <p:ph type="sldNum" sz="quarter" idx="12"/>
          </p:nvPr>
        </p:nvSpPr>
        <p:spPr>
          <a:xfrm>
            <a:off x="11616718" y="545146"/>
            <a:ext cx="576000" cy="365125"/>
          </a:xfrm>
          <a:prstGeom prst="rect">
            <a:avLst/>
          </a:prstGeom>
        </p:spPr>
        <p:txBody>
          <a:bodyPr/>
          <a:lstStyle>
            <a:lvl1pPr algn="ctr">
              <a:defRPr b="1">
                <a:solidFill>
                  <a:schemeClr val="bg1"/>
                </a:solidFill>
              </a:defRPr>
            </a:lvl1pPr>
          </a:lstStyle>
          <a:p>
            <a:fld id="{06BF0A5B-CA18-47D2-801E-5D97420A52F4}" type="slidenum">
              <a:rPr lang="id-ID" smtClean="0"/>
              <a:pPr/>
              <a:t>‹#›</a:t>
            </a:fld>
            <a:endParaRPr lang="id-ID"/>
          </a:p>
        </p:txBody>
      </p:sp>
    </p:spTree>
    <p:extLst>
      <p:ext uri="{BB962C8B-B14F-4D97-AF65-F5344CB8AC3E}">
        <p14:creationId xmlns:p14="http://schemas.microsoft.com/office/powerpoint/2010/main" val="4040103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wipe(right)">
                                      <p:cBhvr>
                                        <p:cTn id="7"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8_Custom Layout">
    <p:spTree>
      <p:nvGrpSpPr>
        <p:cNvPr id="1" name=""/>
        <p:cNvGrpSpPr/>
        <p:nvPr/>
      </p:nvGrpSpPr>
      <p:grpSpPr>
        <a:xfrm>
          <a:off x="0" y="0"/>
          <a:ext cx="0" cy="0"/>
          <a:chOff x="0" y="0"/>
          <a:chExt cx="0" cy="0"/>
        </a:xfrm>
      </p:grpSpPr>
      <p:grpSp>
        <p:nvGrpSpPr>
          <p:cNvPr id="52" name="Group 51"/>
          <p:cNvGrpSpPr/>
          <p:nvPr userDrawn="1"/>
        </p:nvGrpSpPr>
        <p:grpSpPr>
          <a:xfrm>
            <a:off x="7790152" y="0"/>
            <a:ext cx="5088585" cy="6858000"/>
            <a:chOff x="7790152" y="0"/>
            <a:chExt cx="5088585" cy="6858000"/>
          </a:xfrm>
        </p:grpSpPr>
        <p:sp>
          <p:nvSpPr>
            <p:cNvPr id="53" name="Freeform 27"/>
            <p:cNvSpPr>
              <a:spLocks/>
            </p:cNvSpPr>
            <p:nvPr userDrawn="1"/>
          </p:nvSpPr>
          <p:spPr bwMode="auto">
            <a:xfrm rot="10800000" flipH="1">
              <a:off x="8353923" y="5879331"/>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4" name="Freeform 28"/>
            <p:cNvSpPr>
              <a:spLocks/>
            </p:cNvSpPr>
            <p:nvPr userDrawn="1"/>
          </p:nvSpPr>
          <p:spPr bwMode="auto">
            <a:xfrm rot="10800000" flipH="1">
              <a:off x="8920135" y="5879331"/>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1" name="Freeform 29"/>
            <p:cNvSpPr>
              <a:spLocks/>
            </p:cNvSpPr>
            <p:nvPr/>
          </p:nvSpPr>
          <p:spPr bwMode="auto">
            <a:xfrm rot="10800000" flipH="1">
              <a:off x="9486347" y="5879331"/>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2" name="Freeform 30"/>
            <p:cNvSpPr>
              <a:spLocks/>
            </p:cNvSpPr>
            <p:nvPr/>
          </p:nvSpPr>
          <p:spPr bwMode="auto">
            <a:xfrm rot="10800000" flipH="1">
              <a:off x="10050119" y="5879331"/>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3" name="Freeform 31"/>
            <p:cNvSpPr>
              <a:spLocks/>
            </p:cNvSpPr>
            <p:nvPr/>
          </p:nvSpPr>
          <p:spPr bwMode="auto">
            <a:xfrm rot="10800000" flipH="1">
              <a:off x="10616331" y="5879331"/>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4" name="Freeform 32"/>
            <p:cNvSpPr>
              <a:spLocks/>
            </p:cNvSpPr>
            <p:nvPr/>
          </p:nvSpPr>
          <p:spPr bwMode="auto">
            <a:xfrm rot="10800000" flipH="1">
              <a:off x="11746313" y="5879331"/>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2" name="Freeform 36"/>
            <p:cNvSpPr>
              <a:spLocks/>
            </p:cNvSpPr>
            <p:nvPr userDrawn="1"/>
          </p:nvSpPr>
          <p:spPr bwMode="auto">
            <a:xfrm rot="10800000" flipH="1">
              <a:off x="7790152" y="490066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3" name="Freeform 37"/>
            <p:cNvSpPr>
              <a:spLocks/>
            </p:cNvSpPr>
            <p:nvPr userDrawn="1"/>
          </p:nvSpPr>
          <p:spPr bwMode="auto">
            <a:xfrm rot="10800000" flipH="1">
              <a:off x="8353923" y="489822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4" name="Freeform 38"/>
            <p:cNvSpPr>
              <a:spLocks/>
            </p:cNvSpPr>
            <p:nvPr userDrawn="1"/>
          </p:nvSpPr>
          <p:spPr bwMode="auto">
            <a:xfrm rot="10800000" flipH="1">
              <a:off x="8920135" y="49006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5" name="Freeform 39"/>
            <p:cNvSpPr>
              <a:spLocks/>
            </p:cNvSpPr>
            <p:nvPr/>
          </p:nvSpPr>
          <p:spPr bwMode="auto">
            <a:xfrm rot="10800000" flipH="1">
              <a:off x="10050119" y="4898222"/>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bg2">
                <a:lumMod val="60000"/>
                <a:lumOff val="40000"/>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6" name="Freeform 40"/>
            <p:cNvSpPr>
              <a:spLocks/>
            </p:cNvSpPr>
            <p:nvPr/>
          </p:nvSpPr>
          <p:spPr bwMode="auto">
            <a:xfrm rot="10800000" flipH="1">
              <a:off x="10616331" y="4900662"/>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7" name="Freeform 41"/>
            <p:cNvSpPr>
              <a:spLocks/>
            </p:cNvSpPr>
            <p:nvPr/>
          </p:nvSpPr>
          <p:spPr bwMode="auto">
            <a:xfrm rot="10800000" flipH="1">
              <a:off x="11182543" y="489822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8" name="Freeform 42"/>
            <p:cNvSpPr>
              <a:spLocks/>
            </p:cNvSpPr>
            <p:nvPr/>
          </p:nvSpPr>
          <p:spPr bwMode="auto">
            <a:xfrm rot="10800000" flipH="1">
              <a:off x="11746313" y="490066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9" name="Freeform 46"/>
            <p:cNvSpPr>
              <a:spLocks/>
            </p:cNvSpPr>
            <p:nvPr userDrawn="1"/>
          </p:nvSpPr>
          <p:spPr bwMode="auto">
            <a:xfrm rot="10800000" flipH="1">
              <a:off x="7790152" y="3921995"/>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0" name="Freeform 47"/>
            <p:cNvSpPr>
              <a:spLocks/>
            </p:cNvSpPr>
            <p:nvPr userDrawn="1"/>
          </p:nvSpPr>
          <p:spPr bwMode="auto">
            <a:xfrm rot="10800000" flipH="1">
              <a:off x="8920135" y="3921995"/>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1" name="Freeform 48"/>
            <p:cNvSpPr>
              <a:spLocks/>
            </p:cNvSpPr>
            <p:nvPr/>
          </p:nvSpPr>
          <p:spPr bwMode="auto">
            <a:xfrm rot="10800000" flipH="1">
              <a:off x="9486347" y="3921995"/>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2" name="Freeform 49"/>
            <p:cNvSpPr>
              <a:spLocks/>
            </p:cNvSpPr>
            <p:nvPr/>
          </p:nvSpPr>
          <p:spPr bwMode="auto">
            <a:xfrm rot="10800000" flipH="1">
              <a:off x="10050119" y="3921995"/>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3" name="Freeform 50"/>
            <p:cNvSpPr>
              <a:spLocks/>
            </p:cNvSpPr>
            <p:nvPr/>
          </p:nvSpPr>
          <p:spPr bwMode="auto">
            <a:xfrm rot="10800000" flipH="1">
              <a:off x="10616331" y="3921995"/>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4" name="Freeform 51"/>
            <p:cNvSpPr>
              <a:spLocks/>
            </p:cNvSpPr>
            <p:nvPr/>
          </p:nvSpPr>
          <p:spPr bwMode="auto">
            <a:xfrm rot="10800000" flipH="1">
              <a:off x="11182543" y="3921995"/>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5" name="Freeform 56"/>
            <p:cNvSpPr>
              <a:spLocks/>
            </p:cNvSpPr>
            <p:nvPr userDrawn="1"/>
          </p:nvSpPr>
          <p:spPr bwMode="auto">
            <a:xfrm rot="10800000" flipH="1">
              <a:off x="7790152" y="2940886"/>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6" name="Freeform 57"/>
            <p:cNvSpPr>
              <a:spLocks/>
            </p:cNvSpPr>
            <p:nvPr userDrawn="1"/>
          </p:nvSpPr>
          <p:spPr bwMode="auto">
            <a:xfrm rot="10800000" flipH="1">
              <a:off x="8353923" y="2940886"/>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bg2">
                <a:lumMod val="60000"/>
                <a:lumOff val="40000"/>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7" name="Freeform 58"/>
            <p:cNvSpPr>
              <a:spLocks/>
            </p:cNvSpPr>
            <p:nvPr userDrawn="1"/>
          </p:nvSpPr>
          <p:spPr bwMode="auto">
            <a:xfrm rot="10800000" flipH="1">
              <a:off x="8920135" y="2940886"/>
              <a:ext cx="1129983" cy="981109"/>
            </a:xfrm>
            <a:custGeom>
              <a:avLst/>
              <a:gdLst>
                <a:gd name="T0" fmla="*/ 463 w 463"/>
                <a:gd name="T1" fmla="*/ 0 h 402"/>
                <a:gd name="T2" fmla="*/ 232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2" y="402"/>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8" name="Freeform 59"/>
            <p:cNvSpPr>
              <a:spLocks/>
            </p:cNvSpPr>
            <p:nvPr/>
          </p:nvSpPr>
          <p:spPr bwMode="auto">
            <a:xfrm rot="10800000" flipH="1">
              <a:off x="9486347" y="2940886"/>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9" name="Freeform 60"/>
            <p:cNvSpPr>
              <a:spLocks/>
            </p:cNvSpPr>
            <p:nvPr/>
          </p:nvSpPr>
          <p:spPr bwMode="auto">
            <a:xfrm rot="10800000" flipH="1">
              <a:off x="10050119" y="2940886"/>
              <a:ext cx="1132424" cy="981109"/>
            </a:xfrm>
            <a:custGeom>
              <a:avLst/>
              <a:gdLst>
                <a:gd name="T0" fmla="*/ 464 w 464"/>
                <a:gd name="T1" fmla="*/ 0 h 402"/>
                <a:gd name="T2" fmla="*/ 232 w 464"/>
                <a:gd name="T3" fmla="*/ 402 h 402"/>
                <a:gd name="T4" fmla="*/ 0 w 464"/>
                <a:gd name="T5" fmla="*/ 0 h 402"/>
                <a:gd name="T6" fmla="*/ 464 w 464"/>
                <a:gd name="T7" fmla="*/ 0 h 402"/>
              </a:gdLst>
              <a:ahLst/>
              <a:cxnLst>
                <a:cxn ang="0">
                  <a:pos x="T0" y="T1"/>
                </a:cxn>
                <a:cxn ang="0">
                  <a:pos x="T2" y="T3"/>
                </a:cxn>
                <a:cxn ang="0">
                  <a:pos x="T4" y="T5"/>
                </a:cxn>
                <a:cxn ang="0">
                  <a:pos x="T6" y="T7"/>
                </a:cxn>
              </a:cxnLst>
              <a:rect l="0" t="0" r="r" b="b"/>
              <a:pathLst>
                <a:path w="464" h="402">
                  <a:moveTo>
                    <a:pt x="464" y="0"/>
                  </a:moveTo>
                  <a:lnTo>
                    <a:pt x="232" y="402"/>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0" name="Freeform 61"/>
            <p:cNvSpPr>
              <a:spLocks/>
            </p:cNvSpPr>
            <p:nvPr/>
          </p:nvSpPr>
          <p:spPr bwMode="auto">
            <a:xfrm rot="10800000" flipH="1">
              <a:off x="11182543" y="2940886"/>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bg2">
                <a:lumMod val="60000"/>
                <a:lumOff val="40000"/>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1" name="Freeform 62"/>
            <p:cNvSpPr>
              <a:spLocks/>
            </p:cNvSpPr>
            <p:nvPr/>
          </p:nvSpPr>
          <p:spPr bwMode="auto">
            <a:xfrm rot="10800000" flipH="1">
              <a:off x="11746313" y="2940886"/>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2" name="Freeform 65"/>
            <p:cNvSpPr>
              <a:spLocks/>
            </p:cNvSpPr>
            <p:nvPr userDrawn="1"/>
          </p:nvSpPr>
          <p:spPr bwMode="auto">
            <a:xfrm rot="10800000" flipH="1">
              <a:off x="8353923" y="1957336"/>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3" name="Freeform 66"/>
            <p:cNvSpPr>
              <a:spLocks/>
            </p:cNvSpPr>
            <p:nvPr/>
          </p:nvSpPr>
          <p:spPr bwMode="auto">
            <a:xfrm rot="10800000" flipH="1">
              <a:off x="9486347" y="1957336"/>
              <a:ext cx="1129983" cy="983550"/>
            </a:xfrm>
            <a:custGeom>
              <a:avLst/>
              <a:gdLst>
                <a:gd name="T0" fmla="*/ 463 w 463"/>
                <a:gd name="T1" fmla="*/ 0 h 403"/>
                <a:gd name="T2" fmla="*/ 231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1" y="403"/>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4" name="Freeform 67"/>
            <p:cNvSpPr>
              <a:spLocks/>
            </p:cNvSpPr>
            <p:nvPr/>
          </p:nvSpPr>
          <p:spPr bwMode="auto">
            <a:xfrm rot="10800000" flipH="1">
              <a:off x="10050119" y="1957336"/>
              <a:ext cx="1132424" cy="983550"/>
            </a:xfrm>
            <a:custGeom>
              <a:avLst/>
              <a:gdLst>
                <a:gd name="T0" fmla="*/ 0 w 464"/>
                <a:gd name="T1" fmla="*/ 403 h 403"/>
                <a:gd name="T2" fmla="*/ 232 w 464"/>
                <a:gd name="T3" fmla="*/ 0 h 403"/>
                <a:gd name="T4" fmla="*/ 464 w 464"/>
                <a:gd name="T5" fmla="*/ 403 h 403"/>
                <a:gd name="T6" fmla="*/ 0 w 464"/>
                <a:gd name="T7" fmla="*/ 403 h 403"/>
              </a:gdLst>
              <a:ahLst/>
              <a:cxnLst>
                <a:cxn ang="0">
                  <a:pos x="T0" y="T1"/>
                </a:cxn>
                <a:cxn ang="0">
                  <a:pos x="T2" y="T3"/>
                </a:cxn>
                <a:cxn ang="0">
                  <a:pos x="T4" y="T5"/>
                </a:cxn>
                <a:cxn ang="0">
                  <a:pos x="T6" y="T7"/>
                </a:cxn>
              </a:cxnLst>
              <a:rect l="0" t="0" r="r" b="b"/>
              <a:pathLst>
                <a:path w="464" h="403">
                  <a:moveTo>
                    <a:pt x="0" y="403"/>
                  </a:moveTo>
                  <a:lnTo>
                    <a:pt x="232" y="0"/>
                  </a:lnTo>
                  <a:lnTo>
                    <a:pt x="464" y="403"/>
                  </a:lnTo>
                  <a:lnTo>
                    <a:pt x="0" y="403"/>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5" name="Freeform 68"/>
            <p:cNvSpPr>
              <a:spLocks/>
            </p:cNvSpPr>
            <p:nvPr/>
          </p:nvSpPr>
          <p:spPr bwMode="auto">
            <a:xfrm rot="10800000" flipH="1">
              <a:off x="10616331" y="1957336"/>
              <a:ext cx="1129983" cy="983550"/>
            </a:xfrm>
            <a:custGeom>
              <a:avLst/>
              <a:gdLst>
                <a:gd name="T0" fmla="*/ 463 w 463"/>
                <a:gd name="T1" fmla="*/ 0 h 403"/>
                <a:gd name="T2" fmla="*/ 232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2" y="403"/>
                  </a:lnTo>
                  <a:lnTo>
                    <a:pt x="0" y="0"/>
                  </a:lnTo>
                  <a:lnTo>
                    <a:pt x="463" y="0"/>
                  </a:lnTo>
                  <a:close/>
                </a:path>
              </a:pathLst>
            </a:custGeom>
            <a:solidFill>
              <a:schemeClr val="bg2">
                <a:lumMod val="60000"/>
                <a:lumOff val="40000"/>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6" name="Freeform 69"/>
            <p:cNvSpPr>
              <a:spLocks/>
            </p:cNvSpPr>
            <p:nvPr/>
          </p:nvSpPr>
          <p:spPr bwMode="auto">
            <a:xfrm rot="10800000" flipH="1">
              <a:off x="11182543" y="1957336"/>
              <a:ext cx="1129983" cy="983550"/>
            </a:xfrm>
            <a:custGeom>
              <a:avLst/>
              <a:gdLst>
                <a:gd name="T0" fmla="*/ 0 w 463"/>
                <a:gd name="T1" fmla="*/ 403 h 403"/>
                <a:gd name="T2" fmla="*/ 231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1" y="0"/>
                  </a:lnTo>
                  <a:lnTo>
                    <a:pt x="463" y="403"/>
                  </a:lnTo>
                  <a:lnTo>
                    <a:pt x="0" y="403"/>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7" name="Freeform 70"/>
            <p:cNvSpPr>
              <a:spLocks/>
            </p:cNvSpPr>
            <p:nvPr/>
          </p:nvSpPr>
          <p:spPr bwMode="auto">
            <a:xfrm rot="10800000" flipH="1">
              <a:off x="11746313" y="1957336"/>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8" name="Freeform 74"/>
            <p:cNvSpPr>
              <a:spLocks/>
            </p:cNvSpPr>
            <p:nvPr userDrawn="1"/>
          </p:nvSpPr>
          <p:spPr bwMode="auto">
            <a:xfrm rot="10800000" flipH="1">
              <a:off x="7790152" y="978669"/>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9" name="Freeform 75"/>
            <p:cNvSpPr>
              <a:spLocks/>
            </p:cNvSpPr>
            <p:nvPr userDrawn="1"/>
          </p:nvSpPr>
          <p:spPr bwMode="auto">
            <a:xfrm rot="10800000" flipH="1">
              <a:off x="8353923" y="978669"/>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0" name="Freeform 76"/>
            <p:cNvSpPr>
              <a:spLocks/>
            </p:cNvSpPr>
            <p:nvPr userDrawn="1"/>
          </p:nvSpPr>
          <p:spPr bwMode="auto">
            <a:xfrm rot="10800000" flipH="1">
              <a:off x="8920135" y="978669"/>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1" name="Freeform 77"/>
            <p:cNvSpPr>
              <a:spLocks/>
            </p:cNvSpPr>
            <p:nvPr/>
          </p:nvSpPr>
          <p:spPr bwMode="auto">
            <a:xfrm rot="10800000" flipH="1">
              <a:off x="9486347" y="978669"/>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2" name="Freeform 78"/>
            <p:cNvSpPr>
              <a:spLocks/>
            </p:cNvSpPr>
            <p:nvPr/>
          </p:nvSpPr>
          <p:spPr bwMode="auto">
            <a:xfrm rot="10800000" flipH="1">
              <a:off x="10616331" y="978669"/>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3" name="Freeform 79"/>
            <p:cNvSpPr>
              <a:spLocks/>
            </p:cNvSpPr>
            <p:nvPr/>
          </p:nvSpPr>
          <p:spPr bwMode="auto">
            <a:xfrm rot="10800000" flipH="1">
              <a:off x="11182543" y="978669"/>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4" name="Freeform 84"/>
            <p:cNvSpPr>
              <a:spLocks/>
            </p:cNvSpPr>
            <p:nvPr userDrawn="1"/>
          </p:nvSpPr>
          <p:spPr bwMode="auto">
            <a:xfrm rot="10800000" flipH="1">
              <a:off x="7790152" y="0"/>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5" name="Freeform 85"/>
            <p:cNvSpPr>
              <a:spLocks/>
            </p:cNvSpPr>
            <p:nvPr userDrawn="1"/>
          </p:nvSpPr>
          <p:spPr bwMode="auto">
            <a:xfrm rot="10800000" flipH="1">
              <a:off x="8353923" y="0"/>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bg2">
                <a:lumMod val="60000"/>
                <a:lumOff val="40000"/>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6" name="Freeform 86"/>
            <p:cNvSpPr>
              <a:spLocks/>
            </p:cNvSpPr>
            <p:nvPr/>
          </p:nvSpPr>
          <p:spPr bwMode="auto">
            <a:xfrm rot="10800000" flipH="1">
              <a:off x="9486347" y="0"/>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7" name="Freeform 87"/>
            <p:cNvSpPr>
              <a:spLocks/>
            </p:cNvSpPr>
            <p:nvPr/>
          </p:nvSpPr>
          <p:spPr bwMode="auto">
            <a:xfrm rot="10800000" flipH="1">
              <a:off x="10050119" y="0"/>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8" name="Freeform 88"/>
            <p:cNvSpPr>
              <a:spLocks/>
            </p:cNvSpPr>
            <p:nvPr/>
          </p:nvSpPr>
          <p:spPr bwMode="auto">
            <a:xfrm rot="10800000" flipH="1">
              <a:off x="10616331" y="0"/>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9" name="Freeform 89"/>
            <p:cNvSpPr>
              <a:spLocks/>
            </p:cNvSpPr>
            <p:nvPr/>
          </p:nvSpPr>
          <p:spPr bwMode="auto">
            <a:xfrm rot="10800000" flipH="1">
              <a:off x="11182543" y="0"/>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0" name="Freeform 90"/>
            <p:cNvSpPr>
              <a:spLocks/>
            </p:cNvSpPr>
            <p:nvPr/>
          </p:nvSpPr>
          <p:spPr bwMode="auto">
            <a:xfrm rot="10800000" flipH="1">
              <a:off x="11746313" y="0"/>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grpSp>
      <p:sp>
        <p:nvSpPr>
          <p:cNvPr id="6" name="Pentagon 5"/>
          <p:cNvSpPr/>
          <p:nvPr userDrawn="1"/>
        </p:nvSpPr>
        <p:spPr>
          <a:xfrm rot="10800000">
            <a:off x="11464428" y="510908"/>
            <a:ext cx="727571" cy="44343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Slide Number Placeholder 4"/>
          <p:cNvSpPr>
            <a:spLocks noGrp="1"/>
          </p:cNvSpPr>
          <p:nvPr userDrawn="1">
            <p:ph type="sldNum" sz="quarter" idx="12"/>
          </p:nvPr>
        </p:nvSpPr>
        <p:spPr>
          <a:xfrm>
            <a:off x="11633811" y="545146"/>
            <a:ext cx="425067" cy="365125"/>
          </a:xfrm>
          <a:prstGeom prst="rect">
            <a:avLst/>
          </a:prstGeom>
        </p:spPr>
        <p:txBody>
          <a:bodyPr/>
          <a:lstStyle>
            <a:lvl1pPr algn="r">
              <a:defRPr b="1">
                <a:solidFill>
                  <a:schemeClr val="bg1"/>
                </a:solidFill>
              </a:defRPr>
            </a:lvl1pPr>
          </a:lstStyle>
          <a:p>
            <a:fld id="{06BF0A5B-CA18-47D2-801E-5D97420A52F4}" type="slidenum">
              <a:rPr lang="id-ID" smtClean="0"/>
              <a:pPr/>
              <a:t>‹#›</a:t>
            </a:fld>
            <a:endParaRPr lang="id-ID"/>
          </a:p>
        </p:txBody>
      </p:sp>
      <p:sp>
        <p:nvSpPr>
          <p:cNvPr id="4" name="Picture Placeholder 3"/>
          <p:cNvSpPr>
            <a:spLocks noGrp="1"/>
          </p:cNvSpPr>
          <p:nvPr>
            <p:ph type="pic" sz="quarter" idx="13"/>
          </p:nvPr>
        </p:nvSpPr>
        <p:spPr>
          <a:xfrm>
            <a:off x="8780444" y="1900149"/>
            <a:ext cx="1908000" cy="3276000"/>
          </a:xfrm>
        </p:spPr>
        <p:txBody>
          <a:bodyPr/>
          <a:lstStyle/>
          <a:p>
            <a:endParaRPr lang="id-ID"/>
          </a:p>
        </p:txBody>
      </p:sp>
    </p:spTree>
    <p:extLst>
      <p:ext uri="{BB962C8B-B14F-4D97-AF65-F5344CB8AC3E}">
        <p14:creationId xmlns:p14="http://schemas.microsoft.com/office/powerpoint/2010/main" val="178710125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60_Custom Layout">
    <p:spTree>
      <p:nvGrpSpPr>
        <p:cNvPr id="1" name=""/>
        <p:cNvGrpSpPr/>
        <p:nvPr/>
      </p:nvGrpSpPr>
      <p:grpSpPr>
        <a:xfrm>
          <a:off x="0" y="0"/>
          <a:ext cx="0" cy="0"/>
          <a:chOff x="0" y="0"/>
          <a:chExt cx="0" cy="0"/>
        </a:xfrm>
      </p:grpSpPr>
      <p:grpSp>
        <p:nvGrpSpPr>
          <p:cNvPr id="52" name="Group 51"/>
          <p:cNvGrpSpPr/>
          <p:nvPr userDrawn="1"/>
        </p:nvGrpSpPr>
        <p:grpSpPr>
          <a:xfrm>
            <a:off x="7790152" y="0"/>
            <a:ext cx="5088585" cy="6858000"/>
            <a:chOff x="7790152" y="0"/>
            <a:chExt cx="5088585" cy="6858000"/>
          </a:xfrm>
        </p:grpSpPr>
        <p:sp>
          <p:nvSpPr>
            <p:cNvPr id="53" name="Freeform 27"/>
            <p:cNvSpPr>
              <a:spLocks/>
            </p:cNvSpPr>
            <p:nvPr userDrawn="1"/>
          </p:nvSpPr>
          <p:spPr bwMode="auto">
            <a:xfrm rot="10800000" flipH="1">
              <a:off x="8353923" y="5879331"/>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4" name="Freeform 28"/>
            <p:cNvSpPr>
              <a:spLocks/>
            </p:cNvSpPr>
            <p:nvPr userDrawn="1"/>
          </p:nvSpPr>
          <p:spPr bwMode="auto">
            <a:xfrm rot="10800000" flipH="1">
              <a:off x="8920135" y="5879331"/>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1" name="Freeform 29"/>
            <p:cNvSpPr>
              <a:spLocks/>
            </p:cNvSpPr>
            <p:nvPr/>
          </p:nvSpPr>
          <p:spPr bwMode="auto">
            <a:xfrm rot="10800000" flipH="1">
              <a:off x="9486347" y="5879331"/>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2" name="Freeform 30"/>
            <p:cNvSpPr>
              <a:spLocks/>
            </p:cNvSpPr>
            <p:nvPr/>
          </p:nvSpPr>
          <p:spPr bwMode="auto">
            <a:xfrm rot="10800000" flipH="1">
              <a:off x="10050119" y="5879331"/>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3" name="Freeform 31"/>
            <p:cNvSpPr>
              <a:spLocks/>
            </p:cNvSpPr>
            <p:nvPr/>
          </p:nvSpPr>
          <p:spPr bwMode="auto">
            <a:xfrm rot="10800000" flipH="1">
              <a:off x="10616331" y="5879331"/>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4" name="Freeform 32"/>
            <p:cNvSpPr>
              <a:spLocks/>
            </p:cNvSpPr>
            <p:nvPr/>
          </p:nvSpPr>
          <p:spPr bwMode="auto">
            <a:xfrm rot="10800000" flipH="1">
              <a:off x="11746313" y="5879331"/>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2" name="Freeform 36"/>
            <p:cNvSpPr>
              <a:spLocks/>
            </p:cNvSpPr>
            <p:nvPr userDrawn="1"/>
          </p:nvSpPr>
          <p:spPr bwMode="auto">
            <a:xfrm rot="10800000" flipH="1">
              <a:off x="7790152" y="490066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3" name="Freeform 37"/>
            <p:cNvSpPr>
              <a:spLocks/>
            </p:cNvSpPr>
            <p:nvPr userDrawn="1"/>
          </p:nvSpPr>
          <p:spPr bwMode="auto">
            <a:xfrm rot="10800000" flipH="1">
              <a:off x="8353923" y="489822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4" name="Freeform 38"/>
            <p:cNvSpPr>
              <a:spLocks/>
            </p:cNvSpPr>
            <p:nvPr userDrawn="1"/>
          </p:nvSpPr>
          <p:spPr bwMode="auto">
            <a:xfrm rot="10800000" flipH="1">
              <a:off x="8920135" y="49006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5" name="Freeform 39"/>
            <p:cNvSpPr>
              <a:spLocks/>
            </p:cNvSpPr>
            <p:nvPr/>
          </p:nvSpPr>
          <p:spPr bwMode="auto">
            <a:xfrm rot="10800000" flipH="1">
              <a:off x="10050119" y="4898222"/>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bg2">
                <a:lumMod val="60000"/>
                <a:lumOff val="40000"/>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6" name="Freeform 40"/>
            <p:cNvSpPr>
              <a:spLocks/>
            </p:cNvSpPr>
            <p:nvPr/>
          </p:nvSpPr>
          <p:spPr bwMode="auto">
            <a:xfrm rot="10800000" flipH="1">
              <a:off x="10616331" y="4900662"/>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7" name="Freeform 41"/>
            <p:cNvSpPr>
              <a:spLocks/>
            </p:cNvSpPr>
            <p:nvPr/>
          </p:nvSpPr>
          <p:spPr bwMode="auto">
            <a:xfrm rot="10800000" flipH="1">
              <a:off x="11182543" y="489822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8" name="Freeform 42"/>
            <p:cNvSpPr>
              <a:spLocks/>
            </p:cNvSpPr>
            <p:nvPr/>
          </p:nvSpPr>
          <p:spPr bwMode="auto">
            <a:xfrm rot="10800000" flipH="1">
              <a:off x="11746313" y="490066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9" name="Freeform 46"/>
            <p:cNvSpPr>
              <a:spLocks/>
            </p:cNvSpPr>
            <p:nvPr userDrawn="1"/>
          </p:nvSpPr>
          <p:spPr bwMode="auto">
            <a:xfrm rot="10800000" flipH="1">
              <a:off x="7790152" y="3921995"/>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0" name="Freeform 47"/>
            <p:cNvSpPr>
              <a:spLocks/>
            </p:cNvSpPr>
            <p:nvPr userDrawn="1"/>
          </p:nvSpPr>
          <p:spPr bwMode="auto">
            <a:xfrm rot="10800000" flipH="1">
              <a:off x="8920135" y="3921995"/>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1" name="Freeform 48"/>
            <p:cNvSpPr>
              <a:spLocks/>
            </p:cNvSpPr>
            <p:nvPr/>
          </p:nvSpPr>
          <p:spPr bwMode="auto">
            <a:xfrm rot="10800000" flipH="1">
              <a:off x="9486347" y="3921995"/>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2" name="Freeform 49"/>
            <p:cNvSpPr>
              <a:spLocks/>
            </p:cNvSpPr>
            <p:nvPr/>
          </p:nvSpPr>
          <p:spPr bwMode="auto">
            <a:xfrm rot="10800000" flipH="1">
              <a:off x="10050119" y="3921995"/>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3" name="Freeform 50"/>
            <p:cNvSpPr>
              <a:spLocks/>
            </p:cNvSpPr>
            <p:nvPr/>
          </p:nvSpPr>
          <p:spPr bwMode="auto">
            <a:xfrm rot="10800000" flipH="1">
              <a:off x="10616331" y="3921995"/>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4" name="Freeform 51"/>
            <p:cNvSpPr>
              <a:spLocks/>
            </p:cNvSpPr>
            <p:nvPr/>
          </p:nvSpPr>
          <p:spPr bwMode="auto">
            <a:xfrm rot="10800000" flipH="1">
              <a:off x="11182543" y="3921995"/>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5" name="Freeform 56"/>
            <p:cNvSpPr>
              <a:spLocks/>
            </p:cNvSpPr>
            <p:nvPr userDrawn="1"/>
          </p:nvSpPr>
          <p:spPr bwMode="auto">
            <a:xfrm rot="10800000" flipH="1">
              <a:off x="7790152" y="2940886"/>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6" name="Freeform 57"/>
            <p:cNvSpPr>
              <a:spLocks/>
            </p:cNvSpPr>
            <p:nvPr userDrawn="1"/>
          </p:nvSpPr>
          <p:spPr bwMode="auto">
            <a:xfrm rot="10800000" flipH="1">
              <a:off x="8353923" y="2940886"/>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bg2">
                <a:lumMod val="60000"/>
                <a:lumOff val="40000"/>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7" name="Freeform 58"/>
            <p:cNvSpPr>
              <a:spLocks/>
            </p:cNvSpPr>
            <p:nvPr userDrawn="1"/>
          </p:nvSpPr>
          <p:spPr bwMode="auto">
            <a:xfrm rot="10800000" flipH="1">
              <a:off x="8920135" y="2940886"/>
              <a:ext cx="1129983" cy="981109"/>
            </a:xfrm>
            <a:custGeom>
              <a:avLst/>
              <a:gdLst>
                <a:gd name="T0" fmla="*/ 463 w 463"/>
                <a:gd name="T1" fmla="*/ 0 h 402"/>
                <a:gd name="T2" fmla="*/ 232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2" y="402"/>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8" name="Freeform 59"/>
            <p:cNvSpPr>
              <a:spLocks/>
            </p:cNvSpPr>
            <p:nvPr/>
          </p:nvSpPr>
          <p:spPr bwMode="auto">
            <a:xfrm rot="10800000" flipH="1">
              <a:off x="9486347" y="2940886"/>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9" name="Freeform 60"/>
            <p:cNvSpPr>
              <a:spLocks/>
            </p:cNvSpPr>
            <p:nvPr/>
          </p:nvSpPr>
          <p:spPr bwMode="auto">
            <a:xfrm rot="10800000" flipH="1">
              <a:off x="10050119" y="2940886"/>
              <a:ext cx="1132424" cy="981109"/>
            </a:xfrm>
            <a:custGeom>
              <a:avLst/>
              <a:gdLst>
                <a:gd name="T0" fmla="*/ 464 w 464"/>
                <a:gd name="T1" fmla="*/ 0 h 402"/>
                <a:gd name="T2" fmla="*/ 232 w 464"/>
                <a:gd name="T3" fmla="*/ 402 h 402"/>
                <a:gd name="T4" fmla="*/ 0 w 464"/>
                <a:gd name="T5" fmla="*/ 0 h 402"/>
                <a:gd name="T6" fmla="*/ 464 w 464"/>
                <a:gd name="T7" fmla="*/ 0 h 402"/>
              </a:gdLst>
              <a:ahLst/>
              <a:cxnLst>
                <a:cxn ang="0">
                  <a:pos x="T0" y="T1"/>
                </a:cxn>
                <a:cxn ang="0">
                  <a:pos x="T2" y="T3"/>
                </a:cxn>
                <a:cxn ang="0">
                  <a:pos x="T4" y="T5"/>
                </a:cxn>
                <a:cxn ang="0">
                  <a:pos x="T6" y="T7"/>
                </a:cxn>
              </a:cxnLst>
              <a:rect l="0" t="0" r="r" b="b"/>
              <a:pathLst>
                <a:path w="464" h="402">
                  <a:moveTo>
                    <a:pt x="464" y="0"/>
                  </a:moveTo>
                  <a:lnTo>
                    <a:pt x="232" y="402"/>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0" name="Freeform 61"/>
            <p:cNvSpPr>
              <a:spLocks/>
            </p:cNvSpPr>
            <p:nvPr/>
          </p:nvSpPr>
          <p:spPr bwMode="auto">
            <a:xfrm rot="10800000" flipH="1">
              <a:off x="11182543" y="2940886"/>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bg2">
                <a:lumMod val="60000"/>
                <a:lumOff val="40000"/>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1" name="Freeform 62"/>
            <p:cNvSpPr>
              <a:spLocks/>
            </p:cNvSpPr>
            <p:nvPr/>
          </p:nvSpPr>
          <p:spPr bwMode="auto">
            <a:xfrm rot="10800000" flipH="1">
              <a:off x="11746313" y="2940886"/>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2" name="Freeform 65"/>
            <p:cNvSpPr>
              <a:spLocks/>
            </p:cNvSpPr>
            <p:nvPr userDrawn="1"/>
          </p:nvSpPr>
          <p:spPr bwMode="auto">
            <a:xfrm rot="10800000" flipH="1">
              <a:off x="8353923" y="1957336"/>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3" name="Freeform 66"/>
            <p:cNvSpPr>
              <a:spLocks/>
            </p:cNvSpPr>
            <p:nvPr/>
          </p:nvSpPr>
          <p:spPr bwMode="auto">
            <a:xfrm rot="10800000" flipH="1">
              <a:off x="9486347" y="1957336"/>
              <a:ext cx="1129983" cy="983550"/>
            </a:xfrm>
            <a:custGeom>
              <a:avLst/>
              <a:gdLst>
                <a:gd name="T0" fmla="*/ 463 w 463"/>
                <a:gd name="T1" fmla="*/ 0 h 403"/>
                <a:gd name="T2" fmla="*/ 231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1" y="403"/>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4" name="Freeform 67"/>
            <p:cNvSpPr>
              <a:spLocks/>
            </p:cNvSpPr>
            <p:nvPr/>
          </p:nvSpPr>
          <p:spPr bwMode="auto">
            <a:xfrm rot="10800000" flipH="1">
              <a:off x="10050119" y="1957336"/>
              <a:ext cx="1132424" cy="983550"/>
            </a:xfrm>
            <a:custGeom>
              <a:avLst/>
              <a:gdLst>
                <a:gd name="T0" fmla="*/ 0 w 464"/>
                <a:gd name="T1" fmla="*/ 403 h 403"/>
                <a:gd name="T2" fmla="*/ 232 w 464"/>
                <a:gd name="T3" fmla="*/ 0 h 403"/>
                <a:gd name="T4" fmla="*/ 464 w 464"/>
                <a:gd name="T5" fmla="*/ 403 h 403"/>
                <a:gd name="T6" fmla="*/ 0 w 464"/>
                <a:gd name="T7" fmla="*/ 403 h 403"/>
              </a:gdLst>
              <a:ahLst/>
              <a:cxnLst>
                <a:cxn ang="0">
                  <a:pos x="T0" y="T1"/>
                </a:cxn>
                <a:cxn ang="0">
                  <a:pos x="T2" y="T3"/>
                </a:cxn>
                <a:cxn ang="0">
                  <a:pos x="T4" y="T5"/>
                </a:cxn>
                <a:cxn ang="0">
                  <a:pos x="T6" y="T7"/>
                </a:cxn>
              </a:cxnLst>
              <a:rect l="0" t="0" r="r" b="b"/>
              <a:pathLst>
                <a:path w="464" h="403">
                  <a:moveTo>
                    <a:pt x="0" y="403"/>
                  </a:moveTo>
                  <a:lnTo>
                    <a:pt x="232" y="0"/>
                  </a:lnTo>
                  <a:lnTo>
                    <a:pt x="464" y="403"/>
                  </a:lnTo>
                  <a:lnTo>
                    <a:pt x="0" y="403"/>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5" name="Freeform 68"/>
            <p:cNvSpPr>
              <a:spLocks/>
            </p:cNvSpPr>
            <p:nvPr/>
          </p:nvSpPr>
          <p:spPr bwMode="auto">
            <a:xfrm rot="10800000" flipH="1">
              <a:off x="10616331" y="1957336"/>
              <a:ext cx="1129983" cy="983550"/>
            </a:xfrm>
            <a:custGeom>
              <a:avLst/>
              <a:gdLst>
                <a:gd name="T0" fmla="*/ 463 w 463"/>
                <a:gd name="T1" fmla="*/ 0 h 403"/>
                <a:gd name="T2" fmla="*/ 232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2" y="403"/>
                  </a:lnTo>
                  <a:lnTo>
                    <a:pt x="0" y="0"/>
                  </a:lnTo>
                  <a:lnTo>
                    <a:pt x="463" y="0"/>
                  </a:lnTo>
                  <a:close/>
                </a:path>
              </a:pathLst>
            </a:custGeom>
            <a:solidFill>
              <a:schemeClr val="bg2">
                <a:lumMod val="60000"/>
                <a:lumOff val="40000"/>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6" name="Freeform 69"/>
            <p:cNvSpPr>
              <a:spLocks/>
            </p:cNvSpPr>
            <p:nvPr/>
          </p:nvSpPr>
          <p:spPr bwMode="auto">
            <a:xfrm rot="10800000" flipH="1">
              <a:off x="11182543" y="1957336"/>
              <a:ext cx="1129983" cy="983550"/>
            </a:xfrm>
            <a:custGeom>
              <a:avLst/>
              <a:gdLst>
                <a:gd name="T0" fmla="*/ 0 w 463"/>
                <a:gd name="T1" fmla="*/ 403 h 403"/>
                <a:gd name="T2" fmla="*/ 231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1" y="0"/>
                  </a:lnTo>
                  <a:lnTo>
                    <a:pt x="463" y="403"/>
                  </a:lnTo>
                  <a:lnTo>
                    <a:pt x="0" y="403"/>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7" name="Freeform 70"/>
            <p:cNvSpPr>
              <a:spLocks/>
            </p:cNvSpPr>
            <p:nvPr/>
          </p:nvSpPr>
          <p:spPr bwMode="auto">
            <a:xfrm rot="10800000" flipH="1">
              <a:off x="11746313" y="1957336"/>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8" name="Freeform 74"/>
            <p:cNvSpPr>
              <a:spLocks/>
            </p:cNvSpPr>
            <p:nvPr userDrawn="1"/>
          </p:nvSpPr>
          <p:spPr bwMode="auto">
            <a:xfrm rot="10800000" flipH="1">
              <a:off x="7790152" y="978669"/>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9" name="Freeform 75"/>
            <p:cNvSpPr>
              <a:spLocks/>
            </p:cNvSpPr>
            <p:nvPr userDrawn="1"/>
          </p:nvSpPr>
          <p:spPr bwMode="auto">
            <a:xfrm rot="10800000" flipH="1">
              <a:off x="8353923" y="978669"/>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0" name="Freeform 76"/>
            <p:cNvSpPr>
              <a:spLocks/>
            </p:cNvSpPr>
            <p:nvPr userDrawn="1"/>
          </p:nvSpPr>
          <p:spPr bwMode="auto">
            <a:xfrm rot="10800000" flipH="1">
              <a:off x="8920135" y="978669"/>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1" name="Freeform 77"/>
            <p:cNvSpPr>
              <a:spLocks/>
            </p:cNvSpPr>
            <p:nvPr/>
          </p:nvSpPr>
          <p:spPr bwMode="auto">
            <a:xfrm rot="10800000" flipH="1">
              <a:off x="9486347" y="978669"/>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2" name="Freeform 78"/>
            <p:cNvSpPr>
              <a:spLocks/>
            </p:cNvSpPr>
            <p:nvPr/>
          </p:nvSpPr>
          <p:spPr bwMode="auto">
            <a:xfrm rot="10800000" flipH="1">
              <a:off x="10616331" y="978669"/>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3" name="Freeform 79"/>
            <p:cNvSpPr>
              <a:spLocks/>
            </p:cNvSpPr>
            <p:nvPr/>
          </p:nvSpPr>
          <p:spPr bwMode="auto">
            <a:xfrm rot="10800000" flipH="1">
              <a:off x="11182543" y="978669"/>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4" name="Freeform 84"/>
            <p:cNvSpPr>
              <a:spLocks/>
            </p:cNvSpPr>
            <p:nvPr userDrawn="1"/>
          </p:nvSpPr>
          <p:spPr bwMode="auto">
            <a:xfrm rot="10800000" flipH="1">
              <a:off x="7790152" y="0"/>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5" name="Freeform 85"/>
            <p:cNvSpPr>
              <a:spLocks/>
            </p:cNvSpPr>
            <p:nvPr userDrawn="1"/>
          </p:nvSpPr>
          <p:spPr bwMode="auto">
            <a:xfrm rot="10800000" flipH="1">
              <a:off x="8353923" y="0"/>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bg2">
                <a:lumMod val="60000"/>
                <a:lumOff val="40000"/>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6" name="Freeform 86"/>
            <p:cNvSpPr>
              <a:spLocks/>
            </p:cNvSpPr>
            <p:nvPr/>
          </p:nvSpPr>
          <p:spPr bwMode="auto">
            <a:xfrm rot="10800000" flipH="1">
              <a:off x="9486347" y="0"/>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7" name="Freeform 87"/>
            <p:cNvSpPr>
              <a:spLocks/>
            </p:cNvSpPr>
            <p:nvPr/>
          </p:nvSpPr>
          <p:spPr bwMode="auto">
            <a:xfrm rot="10800000" flipH="1">
              <a:off x="10050119" y="0"/>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8" name="Freeform 88"/>
            <p:cNvSpPr>
              <a:spLocks/>
            </p:cNvSpPr>
            <p:nvPr/>
          </p:nvSpPr>
          <p:spPr bwMode="auto">
            <a:xfrm rot="10800000" flipH="1">
              <a:off x="10616331" y="0"/>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9" name="Freeform 89"/>
            <p:cNvSpPr>
              <a:spLocks/>
            </p:cNvSpPr>
            <p:nvPr/>
          </p:nvSpPr>
          <p:spPr bwMode="auto">
            <a:xfrm rot="10800000" flipH="1">
              <a:off x="11182543" y="0"/>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0" name="Freeform 90"/>
            <p:cNvSpPr>
              <a:spLocks/>
            </p:cNvSpPr>
            <p:nvPr/>
          </p:nvSpPr>
          <p:spPr bwMode="auto">
            <a:xfrm rot="10800000" flipH="1">
              <a:off x="11746313" y="0"/>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grpSp>
      <p:sp>
        <p:nvSpPr>
          <p:cNvPr id="6" name="Pentagon 5"/>
          <p:cNvSpPr/>
          <p:nvPr userDrawn="1"/>
        </p:nvSpPr>
        <p:spPr>
          <a:xfrm rot="10800000">
            <a:off x="11464428" y="510908"/>
            <a:ext cx="727571" cy="443430"/>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Slide Number Placeholder 4"/>
          <p:cNvSpPr>
            <a:spLocks noGrp="1"/>
          </p:cNvSpPr>
          <p:nvPr userDrawn="1">
            <p:ph type="sldNum" sz="quarter" idx="12"/>
          </p:nvPr>
        </p:nvSpPr>
        <p:spPr>
          <a:xfrm>
            <a:off x="11633811" y="545146"/>
            <a:ext cx="425067" cy="365125"/>
          </a:xfrm>
          <a:prstGeom prst="rect">
            <a:avLst/>
          </a:prstGeom>
        </p:spPr>
        <p:txBody>
          <a:bodyPr/>
          <a:lstStyle>
            <a:lvl1pPr algn="r">
              <a:defRPr b="1">
                <a:solidFill>
                  <a:schemeClr val="bg1"/>
                </a:solidFill>
              </a:defRPr>
            </a:lvl1pPr>
          </a:lstStyle>
          <a:p>
            <a:fld id="{06BF0A5B-CA18-47D2-801E-5D97420A52F4}" type="slidenum">
              <a:rPr lang="id-ID" smtClean="0"/>
              <a:pPr/>
              <a:t>‹#›</a:t>
            </a:fld>
            <a:endParaRPr lang="id-ID"/>
          </a:p>
        </p:txBody>
      </p:sp>
      <p:sp>
        <p:nvSpPr>
          <p:cNvPr id="4" name="Picture Placeholder 3"/>
          <p:cNvSpPr>
            <a:spLocks noGrp="1"/>
          </p:cNvSpPr>
          <p:nvPr>
            <p:ph type="pic" sz="quarter" idx="13"/>
          </p:nvPr>
        </p:nvSpPr>
        <p:spPr>
          <a:xfrm>
            <a:off x="8780444" y="1900149"/>
            <a:ext cx="1908000" cy="3276000"/>
          </a:xfrm>
        </p:spPr>
        <p:txBody>
          <a:bodyPr/>
          <a:lstStyle/>
          <a:p>
            <a:endParaRPr lang="id-ID"/>
          </a:p>
        </p:txBody>
      </p:sp>
    </p:spTree>
    <p:extLst>
      <p:ext uri="{BB962C8B-B14F-4D97-AF65-F5344CB8AC3E}">
        <p14:creationId xmlns:p14="http://schemas.microsoft.com/office/powerpoint/2010/main" val="57817090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6" name="Pentagon 5"/>
          <p:cNvSpPr/>
          <p:nvPr userDrawn="1"/>
        </p:nvSpPr>
        <p:spPr>
          <a:xfrm rot="10800000">
            <a:off x="11464428" y="510908"/>
            <a:ext cx="727571" cy="44343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5" name="Slide Number Placeholder 4"/>
          <p:cNvSpPr>
            <a:spLocks noGrp="1"/>
          </p:cNvSpPr>
          <p:nvPr>
            <p:ph type="sldNum" sz="quarter" idx="12"/>
          </p:nvPr>
        </p:nvSpPr>
        <p:spPr>
          <a:xfrm>
            <a:off x="11562419" y="545146"/>
            <a:ext cx="612000" cy="365125"/>
          </a:xfrm>
          <a:prstGeom prst="rect">
            <a:avLst/>
          </a:prstGeom>
        </p:spPr>
        <p:txBody>
          <a:bodyPr/>
          <a:lstStyle>
            <a:lvl1pPr algn="ctr">
              <a:defRPr b="1">
                <a:solidFill>
                  <a:schemeClr val="bg1"/>
                </a:solidFill>
              </a:defRPr>
            </a:lvl1pPr>
          </a:lstStyle>
          <a:p>
            <a:fld id="{06BF0A5B-CA18-47D2-801E-5D97420A52F4}" type="slidenum">
              <a:rPr lang="id-ID" smtClean="0"/>
              <a:pPr/>
              <a:t>‹#›</a:t>
            </a:fld>
            <a:endParaRPr lang="id-ID" dirty="0"/>
          </a:p>
        </p:txBody>
      </p:sp>
    </p:spTree>
    <p:extLst>
      <p:ext uri="{BB962C8B-B14F-4D97-AF65-F5344CB8AC3E}">
        <p14:creationId xmlns:p14="http://schemas.microsoft.com/office/powerpoint/2010/main" val="45054415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78_Custom Layout">
    <p:spTree>
      <p:nvGrpSpPr>
        <p:cNvPr id="1" name=""/>
        <p:cNvGrpSpPr/>
        <p:nvPr/>
      </p:nvGrpSpPr>
      <p:grpSpPr>
        <a:xfrm>
          <a:off x="0" y="0"/>
          <a:ext cx="0" cy="0"/>
          <a:chOff x="0" y="0"/>
          <a:chExt cx="0" cy="0"/>
        </a:xfrm>
      </p:grpSpPr>
      <p:sp>
        <p:nvSpPr>
          <p:cNvPr id="6" name="Pentagon 5"/>
          <p:cNvSpPr/>
          <p:nvPr userDrawn="1"/>
        </p:nvSpPr>
        <p:spPr>
          <a:xfrm rot="10800000">
            <a:off x="11464428" y="510908"/>
            <a:ext cx="727571" cy="443430"/>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5" name="Slide Number Placeholder 4"/>
          <p:cNvSpPr>
            <a:spLocks noGrp="1"/>
          </p:cNvSpPr>
          <p:nvPr>
            <p:ph type="sldNum" sz="quarter" idx="12"/>
          </p:nvPr>
        </p:nvSpPr>
        <p:spPr>
          <a:xfrm>
            <a:off x="11562419" y="545146"/>
            <a:ext cx="612000" cy="365125"/>
          </a:xfrm>
          <a:prstGeom prst="rect">
            <a:avLst/>
          </a:prstGeom>
        </p:spPr>
        <p:txBody>
          <a:bodyPr/>
          <a:lstStyle>
            <a:lvl1pPr algn="ctr">
              <a:defRPr b="1">
                <a:solidFill>
                  <a:schemeClr val="bg1"/>
                </a:solidFill>
              </a:defRPr>
            </a:lvl1pPr>
          </a:lstStyle>
          <a:p>
            <a:fld id="{06BF0A5B-CA18-47D2-801E-5D97420A52F4}" type="slidenum">
              <a:rPr lang="id-ID" smtClean="0"/>
              <a:pPr/>
              <a:t>‹#›</a:t>
            </a:fld>
            <a:endParaRPr lang="id-ID" dirty="0"/>
          </a:p>
        </p:txBody>
      </p:sp>
      <p:sp>
        <p:nvSpPr>
          <p:cNvPr id="4" name="Picture Placeholder 2"/>
          <p:cNvSpPr>
            <a:spLocks noGrp="1"/>
          </p:cNvSpPr>
          <p:nvPr>
            <p:ph type="pic" sz="quarter" idx="10"/>
          </p:nvPr>
        </p:nvSpPr>
        <p:spPr>
          <a:xfrm>
            <a:off x="7888754" y="1746120"/>
            <a:ext cx="1926195" cy="2873225"/>
          </a:xfrm>
        </p:spPr>
        <p:txBody>
          <a:bodyPr/>
          <a:lstStyle/>
          <a:p>
            <a:endParaRPr lang="id-ID"/>
          </a:p>
        </p:txBody>
      </p:sp>
    </p:spTree>
    <p:extLst>
      <p:ext uri="{BB962C8B-B14F-4D97-AF65-F5344CB8AC3E}">
        <p14:creationId xmlns:p14="http://schemas.microsoft.com/office/powerpoint/2010/main" val="72121870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74_Custom Layout">
    <p:spTree>
      <p:nvGrpSpPr>
        <p:cNvPr id="1" name=""/>
        <p:cNvGrpSpPr/>
        <p:nvPr/>
      </p:nvGrpSpPr>
      <p:grpSpPr>
        <a:xfrm>
          <a:off x="0" y="0"/>
          <a:ext cx="0" cy="0"/>
          <a:chOff x="0" y="0"/>
          <a:chExt cx="0" cy="0"/>
        </a:xfrm>
      </p:grpSpPr>
      <p:sp>
        <p:nvSpPr>
          <p:cNvPr id="6" name="Pentagon 5"/>
          <p:cNvSpPr/>
          <p:nvPr userDrawn="1"/>
        </p:nvSpPr>
        <p:spPr>
          <a:xfrm rot="10800000">
            <a:off x="11464428" y="510908"/>
            <a:ext cx="727571" cy="443430"/>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5" name="Slide Number Placeholder 4"/>
          <p:cNvSpPr>
            <a:spLocks noGrp="1"/>
          </p:cNvSpPr>
          <p:nvPr>
            <p:ph type="sldNum" sz="quarter" idx="12"/>
          </p:nvPr>
        </p:nvSpPr>
        <p:spPr>
          <a:xfrm>
            <a:off x="11562419" y="545146"/>
            <a:ext cx="612000" cy="365125"/>
          </a:xfrm>
          <a:prstGeom prst="rect">
            <a:avLst/>
          </a:prstGeom>
        </p:spPr>
        <p:txBody>
          <a:bodyPr/>
          <a:lstStyle>
            <a:lvl1pPr algn="ctr">
              <a:defRPr b="1">
                <a:solidFill>
                  <a:schemeClr val="bg1"/>
                </a:solidFill>
              </a:defRPr>
            </a:lvl1pPr>
          </a:lstStyle>
          <a:p>
            <a:fld id="{06BF0A5B-CA18-47D2-801E-5D97420A52F4}" type="slidenum">
              <a:rPr lang="id-ID" smtClean="0"/>
              <a:pPr/>
              <a:t>‹#›</a:t>
            </a:fld>
            <a:endParaRPr lang="id-ID" dirty="0"/>
          </a:p>
        </p:txBody>
      </p:sp>
    </p:spTree>
    <p:extLst>
      <p:ext uri="{BB962C8B-B14F-4D97-AF65-F5344CB8AC3E}">
        <p14:creationId xmlns:p14="http://schemas.microsoft.com/office/powerpoint/2010/main" val="364855392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82_Custom Layout">
    <p:spTree>
      <p:nvGrpSpPr>
        <p:cNvPr id="1" name=""/>
        <p:cNvGrpSpPr/>
        <p:nvPr/>
      </p:nvGrpSpPr>
      <p:grpSpPr>
        <a:xfrm>
          <a:off x="0" y="0"/>
          <a:ext cx="0" cy="0"/>
          <a:chOff x="0" y="0"/>
          <a:chExt cx="0" cy="0"/>
        </a:xfrm>
      </p:grpSpPr>
      <p:sp>
        <p:nvSpPr>
          <p:cNvPr id="6" name="Pentagon 5"/>
          <p:cNvSpPr/>
          <p:nvPr userDrawn="1"/>
        </p:nvSpPr>
        <p:spPr>
          <a:xfrm rot="10800000">
            <a:off x="11464428" y="510908"/>
            <a:ext cx="727571" cy="443430"/>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5" name="Slide Number Placeholder 4"/>
          <p:cNvSpPr>
            <a:spLocks noGrp="1"/>
          </p:cNvSpPr>
          <p:nvPr>
            <p:ph type="sldNum" sz="quarter" idx="12"/>
          </p:nvPr>
        </p:nvSpPr>
        <p:spPr>
          <a:xfrm>
            <a:off x="11562419" y="545146"/>
            <a:ext cx="612000" cy="365125"/>
          </a:xfrm>
          <a:prstGeom prst="rect">
            <a:avLst/>
          </a:prstGeom>
        </p:spPr>
        <p:txBody>
          <a:bodyPr/>
          <a:lstStyle>
            <a:lvl1pPr algn="ctr">
              <a:defRPr b="1">
                <a:solidFill>
                  <a:schemeClr val="bg1"/>
                </a:solidFill>
              </a:defRPr>
            </a:lvl1pPr>
          </a:lstStyle>
          <a:p>
            <a:fld id="{06BF0A5B-CA18-47D2-801E-5D97420A52F4}" type="slidenum">
              <a:rPr lang="id-ID" smtClean="0"/>
              <a:pPr/>
              <a:t>‹#›</a:t>
            </a:fld>
            <a:endParaRPr lang="id-ID" dirty="0"/>
          </a:p>
        </p:txBody>
      </p:sp>
      <p:sp>
        <p:nvSpPr>
          <p:cNvPr id="4" name="Picture Placeholder 3"/>
          <p:cNvSpPr>
            <a:spLocks noGrp="1"/>
          </p:cNvSpPr>
          <p:nvPr>
            <p:ph type="pic" sz="quarter" idx="14"/>
          </p:nvPr>
        </p:nvSpPr>
        <p:spPr>
          <a:xfrm>
            <a:off x="7315648" y="1411660"/>
            <a:ext cx="2847453" cy="2177701"/>
          </a:xfrm>
        </p:spPr>
      </p:sp>
      <p:sp>
        <p:nvSpPr>
          <p:cNvPr id="7" name="Picture Placeholder 2"/>
          <p:cNvSpPr>
            <a:spLocks noGrp="1"/>
          </p:cNvSpPr>
          <p:nvPr>
            <p:ph type="pic" sz="quarter" idx="13"/>
          </p:nvPr>
        </p:nvSpPr>
        <p:spPr>
          <a:xfrm>
            <a:off x="1972449" y="1399536"/>
            <a:ext cx="2776972" cy="2177701"/>
          </a:xfrm>
        </p:spPr>
      </p:sp>
    </p:spTree>
    <p:extLst>
      <p:ext uri="{BB962C8B-B14F-4D97-AF65-F5344CB8AC3E}">
        <p14:creationId xmlns:p14="http://schemas.microsoft.com/office/powerpoint/2010/main" val="150000037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81_Custom Layout">
    <p:spTree>
      <p:nvGrpSpPr>
        <p:cNvPr id="1" name=""/>
        <p:cNvGrpSpPr/>
        <p:nvPr/>
      </p:nvGrpSpPr>
      <p:grpSpPr>
        <a:xfrm>
          <a:off x="0" y="0"/>
          <a:ext cx="0" cy="0"/>
          <a:chOff x="0" y="0"/>
          <a:chExt cx="0" cy="0"/>
        </a:xfrm>
      </p:grpSpPr>
      <p:sp>
        <p:nvSpPr>
          <p:cNvPr id="6" name="Pentagon 5"/>
          <p:cNvSpPr/>
          <p:nvPr userDrawn="1"/>
        </p:nvSpPr>
        <p:spPr>
          <a:xfrm rot="10800000">
            <a:off x="11464428" y="510908"/>
            <a:ext cx="727571" cy="443430"/>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5" name="Slide Number Placeholder 4"/>
          <p:cNvSpPr>
            <a:spLocks noGrp="1"/>
          </p:cNvSpPr>
          <p:nvPr>
            <p:ph type="sldNum" sz="quarter" idx="12"/>
          </p:nvPr>
        </p:nvSpPr>
        <p:spPr>
          <a:xfrm>
            <a:off x="11562419" y="545146"/>
            <a:ext cx="612000" cy="365125"/>
          </a:xfrm>
          <a:prstGeom prst="rect">
            <a:avLst/>
          </a:prstGeom>
        </p:spPr>
        <p:txBody>
          <a:bodyPr/>
          <a:lstStyle>
            <a:lvl1pPr algn="ctr">
              <a:defRPr b="1">
                <a:solidFill>
                  <a:schemeClr val="bg1"/>
                </a:solidFill>
              </a:defRPr>
            </a:lvl1pPr>
          </a:lstStyle>
          <a:p>
            <a:fld id="{06BF0A5B-CA18-47D2-801E-5D97420A52F4}" type="slidenum">
              <a:rPr lang="id-ID" smtClean="0"/>
              <a:pPr/>
              <a:t>‹#›</a:t>
            </a:fld>
            <a:endParaRPr lang="id-ID" dirty="0"/>
          </a:p>
        </p:txBody>
      </p:sp>
      <p:sp>
        <p:nvSpPr>
          <p:cNvPr id="7" name="Picture Placeholder 35"/>
          <p:cNvSpPr>
            <a:spLocks noGrp="1"/>
          </p:cNvSpPr>
          <p:nvPr>
            <p:ph type="pic" sz="quarter" idx="13"/>
          </p:nvPr>
        </p:nvSpPr>
        <p:spPr>
          <a:xfrm>
            <a:off x="0" y="2336501"/>
            <a:ext cx="7800110" cy="2554000"/>
          </a:xfrm>
        </p:spPr>
      </p:sp>
    </p:spTree>
    <p:extLst>
      <p:ext uri="{BB962C8B-B14F-4D97-AF65-F5344CB8AC3E}">
        <p14:creationId xmlns:p14="http://schemas.microsoft.com/office/powerpoint/2010/main" val="9882728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87008486-9D45-43C8-BA76-43F6E7746094}"/>
              </a:ext>
            </a:extLst>
          </p:cNvPr>
          <p:cNvSpPr/>
          <p:nvPr userDrawn="1"/>
        </p:nvSpPr>
        <p:spPr>
          <a:xfrm>
            <a:off x="0" y="0"/>
            <a:ext cx="12192000" cy="6858000"/>
          </a:xfrm>
          <a:prstGeom prst="rect">
            <a:avLst/>
          </a:prstGeom>
          <a:solidFill>
            <a:srgbClr val="21212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FontTx/>
              <a:buNone/>
            </a:pPr>
            <a:endParaRPr lang="en-US" sz="900" kern="1200">
              <a:solidFill>
                <a:srgbClr val="FFFFFF"/>
              </a:solidFill>
            </a:endParaRPr>
          </a:p>
        </p:txBody>
      </p:sp>
    </p:spTree>
    <p:extLst>
      <p:ext uri="{BB962C8B-B14F-4D97-AF65-F5344CB8AC3E}">
        <p14:creationId xmlns:p14="http://schemas.microsoft.com/office/powerpoint/2010/main" val="253494170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7_Custom Layout">
    <p:spTree>
      <p:nvGrpSpPr>
        <p:cNvPr id="1" name=""/>
        <p:cNvGrpSpPr/>
        <p:nvPr/>
      </p:nvGrpSpPr>
      <p:grpSpPr>
        <a:xfrm>
          <a:off x="0" y="0"/>
          <a:ext cx="0" cy="0"/>
          <a:chOff x="0" y="0"/>
          <a:chExt cx="0" cy="0"/>
        </a:xfrm>
      </p:grpSpPr>
      <p:sp>
        <p:nvSpPr>
          <p:cNvPr id="6" name="Pentagon 5"/>
          <p:cNvSpPr/>
          <p:nvPr userDrawn="1"/>
        </p:nvSpPr>
        <p:spPr>
          <a:xfrm rot="10800000">
            <a:off x="11464428" y="510908"/>
            <a:ext cx="727571" cy="443430"/>
          </a:xfrm>
          <a:prstGeom prst="homePlat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5" name="Slide Number Placeholder 4"/>
          <p:cNvSpPr>
            <a:spLocks noGrp="1"/>
          </p:cNvSpPr>
          <p:nvPr>
            <p:ph type="sldNum" sz="quarter" idx="12"/>
          </p:nvPr>
        </p:nvSpPr>
        <p:spPr>
          <a:xfrm>
            <a:off x="11562419" y="545146"/>
            <a:ext cx="612000" cy="365125"/>
          </a:xfrm>
          <a:prstGeom prst="rect">
            <a:avLst/>
          </a:prstGeom>
        </p:spPr>
        <p:txBody>
          <a:bodyPr/>
          <a:lstStyle>
            <a:lvl1pPr algn="ctr">
              <a:defRPr b="1">
                <a:solidFill>
                  <a:schemeClr val="bg1"/>
                </a:solidFill>
              </a:defRPr>
            </a:lvl1pPr>
          </a:lstStyle>
          <a:p>
            <a:fld id="{06BF0A5B-CA18-47D2-801E-5D97420A52F4}" type="slidenum">
              <a:rPr lang="id-ID" smtClean="0"/>
              <a:pPr/>
              <a:t>‹#›</a:t>
            </a:fld>
            <a:endParaRPr lang="id-ID" dirty="0"/>
          </a:p>
        </p:txBody>
      </p:sp>
    </p:spTree>
    <p:extLst>
      <p:ext uri="{BB962C8B-B14F-4D97-AF65-F5344CB8AC3E}">
        <p14:creationId xmlns:p14="http://schemas.microsoft.com/office/powerpoint/2010/main" val="132871614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64_Custom Layout">
    <p:spTree>
      <p:nvGrpSpPr>
        <p:cNvPr id="1" name=""/>
        <p:cNvGrpSpPr/>
        <p:nvPr/>
      </p:nvGrpSpPr>
      <p:grpSpPr>
        <a:xfrm>
          <a:off x="0" y="0"/>
          <a:ext cx="0" cy="0"/>
          <a:chOff x="0" y="0"/>
          <a:chExt cx="0" cy="0"/>
        </a:xfrm>
      </p:grpSpPr>
      <p:sp>
        <p:nvSpPr>
          <p:cNvPr id="6" name="Pentagon 5"/>
          <p:cNvSpPr/>
          <p:nvPr userDrawn="1"/>
        </p:nvSpPr>
        <p:spPr>
          <a:xfrm rot="10800000">
            <a:off x="11464428" y="510908"/>
            <a:ext cx="727571" cy="443430"/>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5" name="Slide Number Placeholder 4"/>
          <p:cNvSpPr>
            <a:spLocks noGrp="1"/>
          </p:cNvSpPr>
          <p:nvPr>
            <p:ph type="sldNum" sz="quarter" idx="12"/>
          </p:nvPr>
        </p:nvSpPr>
        <p:spPr>
          <a:xfrm>
            <a:off x="11562419" y="545146"/>
            <a:ext cx="612000" cy="365125"/>
          </a:xfrm>
          <a:prstGeom prst="rect">
            <a:avLst/>
          </a:prstGeom>
        </p:spPr>
        <p:txBody>
          <a:bodyPr/>
          <a:lstStyle>
            <a:lvl1pPr algn="ctr">
              <a:defRPr b="1">
                <a:solidFill>
                  <a:schemeClr val="bg1"/>
                </a:solidFill>
              </a:defRPr>
            </a:lvl1pPr>
          </a:lstStyle>
          <a:p>
            <a:fld id="{06BF0A5B-CA18-47D2-801E-5D97420A52F4}" type="slidenum">
              <a:rPr lang="id-ID" smtClean="0"/>
              <a:pPr/>
              <a:t>‹#›</a:t>
            </a:fld>
            <a:endParaRPr lang="id-ID" dirty="0"/>
          </a:p>
        </p:txBody>
      </p:sp>
    </p:spTree>
    <p:extLst>
      <p:ext uri="{BB962C8B-B14F-4D97-AF65-F5344CB8AC3E}">
        <p14:creationId xmlns:p14="http://schemas.microsoft.com/office/powerpoint/2010/main" val="14848809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7_Custom Layout">
    <p:spTree>
      <p:nvGrpSpPr>
        <p:cNvPr id="1" name=""/>
        <p:cNvGrpSpPr/>
        <p:nvPr/>
      </p:nvGrpSpPr>
      <p:grpSpPr>
        <a:xfrm>
          <a:off x="0" y="0"/>
          <a:ext cx="0" cy="0"/>
          <a:chOff x="0" y="0"/>
          <a:chExt cx="0" cy="0"/>
        </a:xfrm>
      </p:grpSpPr>
      <p:sp>
        <p:nvSpPr>
          <p:cNvPr id="6" name="Pentagon 5"/>
          <p:cNvSpPr/>
          <p:nvPr userDrawn="1"/>
        </p:nvSpPr>
        <p:spPr>
          <a:xfrm rot="10800000">
            <a:off x="11464428" y="510908"/>
            <a:ext cx="727571" cy="44343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5" name="Slide Number Placeholder 4"/>
          <p:cNvSpPr>
            <a:spLocks noGrp="1"/>
          </p:cNvSpPr>
          <p:nvPr>
            <p:ph type="sldNum" sz="quarter" idx="12"/>
          </p:nvPr>
        </p:nvSpPr>
        <p:spPr>
          <a:xfrm>
            <a:off x="11573177" y="545146"/>
            <a:ext cx="612000" cy="365125"/>
          </a:xfrm>
          <a:prstGeom prst="rect">
            <a:avLst/>
          </a:prstGeom>
        </p:spPr>
        <p:txBody>
          <a:bodyPr/>
          <a:lstStyle>
            <a:lvl1pPr algn="ctr">
              <a:defRPr b="1">
                <a:solidFill>
                  <a:schemeClr val="bg1"/>
                </a:solidFill>
              </a:defRPr>
            </a:lvl1pPr>
          </a:lstStyle>
          <a:p>
            <a:fld id="{06BF0A5B-CA18-47D2-801E-5D97420A52F4}" type="slidenum">
              <a:rPr lang="id-ID" smtClean="0"/>
              <a:pPr/>
              <a:t>‹#›</a:t>
            </a:fld>
            <a:endParaRPr lang="id-ID"/>
          </a:p>
        </p:txBody>
      </p:sp>
      <p:sp>
        <p:nvSpPr>
          <p:cNvPr id="3" name="Picture Placeholder 2"/>
          <p:cNvSpPr>
            <a:spLocks noGrp="1"/>
          </p:cNvSpPr>
          <p:nvPr>
            <p:ph type="pic" sz="quarter" idx="13"/>
          </p:nvPr>
        </p:nvSpPr>
        <p:spPr>
          <a:xfrm>
            <a:off x="1156135" y="3072585"/>
            <a:ext cx="1666875" cy="1668462"/>
          </a:xfrm>
          <a:prstGeom prst="diamond">
            <a:avLst/>
          </a:prstGeom>
          <a:ln w="31750">
            <a:solidFill>
              <a:schemeClr val="accent3"/>
            </a:solidFill>
          </a:ln>
        </p:spPr>
        <p:txBody>
          <a:bodyPr>
            <a:normAutofit/>
          </a:bodyPr>
          <a:lstStyle>
            <a:lvl1pPr>
              <a:defRPr sz="1400"/>
            </a:lvl1pPr>
          </a:lstStyle>
          <a:p>
            <a:endParaRPr lang="id-ID"/>
          </a:p>
        </p:txBody>
      </p:sp>
      <p:sp>
        <p:nvSpPr>
          <p:cNvPr id="15" name="Picture Placeholder 2"/>
          <p:cNvSpPr>
            <a:spLocks noGrp="1"/>
          </p:cNvSpPr>
          <p:nvPr>
            <p:ph type="pic" sz="quarter" idx="14"/>
          </p:nvPr>
        </p:nvSpPr>
        <p:spPr>
          <a:xfrm>
            <a:off x="9389086" y="1735908"/>
            <a:ext cx="1666875" cy="1668462"/>
          </a:xfrm>
          <a:prstGeom prst="diamond">
            <a:avLst/>
          </a:prstGeom>
          <a:ln w="31750">
            <a:solidFill>
              <a:schemeClr val="accent2"/>
            </a:solidFill>
          </a:ln>
        </p:spPr>
        <p:txBody>
          <a:bodyPr>
            <a:normAutofit/>
          </a:bodyPr>
          <a:lstStyle>
            <a:lvl1pPr>
              <a:defRPr sz="1400"/>
            </a:lvl1pPr>
          </a:lstStyle>
          <a:p>
            <a:endParaRPr lang="id-ID"/>
          </a:p>
        </p:txBody>
      </p:sp>
      <p:sp>
        <p:nvSpPr>
          <p:cNvPr id="16" name="Picture Placeholder 2"/>
          <p:cNvSpPr>
            <a:spLocks noGrp="1"/>
          </p:cNvSpPr>
          <p:nvPr>
            <p:ph type="pic" sz="quarter" idx="15"/>
          </p:nvPr>
        </p:nvSpPr>
        <p:spPr>
          <a:xfrm>
            <a:off x="9389086" y="4439159"/>
            <a:ext cx="1666875" cy="1668462"/>
          </a:xfrm>
          <a:prstGeom prst="diamond">
            <a:avLst/>
          </a:prstGeom>
          <a:ln w="31750">
            <a:solidFill>
              <a:schemeClr val="accent4"/>
            </a:solidFill>
          </a:ln>
        </p:spPr>
        <p:txBody>
          <a:bodyPr>
            <a:normAutofit/>
          </a:bodyPr>
          <a:lstStyle>
            <a:lvl1pPr>
              <a:defRPr sz="1400"/>
            </a:lvl1pPr>
          </a:lstStyle>
          <a:p>
            <a:endParaRPr lang="id-ID"/>
          </a:p>
        </p:txBody>
      </p:sp>
    </p:spTree>
    <p:extLst>
      <p:ext uri="{BB962C8B-B14F-4D97-AF65-F5344CB8AC3E}">
        <p14:creationId xmlns:p14="http://schemas.microsoft.com/office/powerpoint/2010/main" val="348116052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66_Custom Layout">
    <p:spTree>
      <p:nvGrpSpPr>
        <p:cNvPr id="1" name=""/>
        <p:cNvGrpSpPr/>
        <p:nvPr/>
      </p:nvGrpSpPr>
      <p:grpSpPr>
        <a:xfrm>
          <a:off x="0" y="0"/>
          <a:ext cx="0" cy="0"/>
          <a:chOff x="0" y="0"/>
          <a:chExt cx="0" cy="0"/>
        </a:xfrm>
      </p:grpSpPr>
      <p:sp>
        <p:nvSpPr>
          <p:cNvPr id="6" name="Pentagon 5"/>
          <p:cNvSpPr/>
          <p:nvPr userDrawn="1"/>
        </p:nvSpPr>
        <p:spPr>
          <a:xfrm rot="10800000">
            <a:off x="11464428" y="510908"/>
            <a:ext cx="727571" cy="443430"/>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5" name="Slide Number Placeholder 4"/>
          <p:cNvSpPr>
            <a:spLocks noGrp="1"/>
          </p:cNvSpPr>
          <p:nvPr>
            <p:ph type="sldNum" sz="quarter" idx="12"/>
          </p:nvPr>
        </p:nvSpPr>
        <p:spPr>
          <a:xfrm>
            <a:off x="11573177" y="545146"/>
            <a:ext cx="612000" cy="365125"/>
          </a:xfrm>
          <a:prstGeom prst="rect">
            <a:avLst/>
          </a:prstGeom>
        </p:spPr>
        <p:txBody>
          <a:bodyPr/>
          <a:lstStyle>
            <a:lvl1pPr algn="ctr">
              <a:defRPr b="1">
                <a:solidFill>
                  <a:schemeClr val="bg1"/>
                </a:solidFill>
              </a:defRPr>
            </a:lvl1pPr>
          </a:lstStyle>
          <a:p>
            <a:fld id="{06BF0A5B-CA18-47D2-801E-5D97420A52F4}" type="slidenum">
              <a:rPr lang="id-ID" smtClean="0"/>
              <a:pPr/>
              <a:t>‹#›</a:t>
            </a:fld>
            <a:endParaRPr lang="id-ID"/>
          </a:p>
        </p:txBody>
      </p:sp>
      <p:sp>
        <p:nvSpPr>
          <p:cNvPr id="3" name="Picture Placeholder 2"/>
          <p:cNvSpPr>
            <a:spLocks noGrp="1"/>
          </p:cNvSpPr>
          <p:nvPr>
            <p:ph type="pic" sz="quarter" idx="13"/>
          </p:nvPr>
        </p:nvSpPr>
        <p:spPr>
          <a:xfrm>
            <a:off x="1156135" y="3072585"/>
            <a:ext cx="1666875" cy="1668462"/>
          </a:xfrm>
          <a:prstGeom prst="diamond">
            <a:avLst/>
          </a:prstGeom>
          <a:ln w="31750">
            <a:solidFill>
              <a:schemeClr val="accent3"/>
            </a:solidFill>
          </a:ln>
        </p:spPr>
        <p:txBody>
          <a:bodyPr>
            <a:normAutofit/>
          </a:bodyPr>
          <a:lstStyle>
            <a:lvl1pPr>
              <a:defRPr sz="1400"/>
            </a:lvl1pPr>
          </a:lstStyle>
          <a:p>
            <a:endParaRPr lang="id-ID"/>
          </a:p>
        </p:txBody>
      </p:sp>
      <p:sp>
        <p:nvSpPr>
          <p:cNvPr id="15" name="Picture Placeholder 2"/>
          <p:cNvSpPr>
            <a:spLocks noGrp="1"/>
          </p:cNvSpPr>
          <p:nvPr>
            <p:ph type="pic" sz="quarter" idx="14"/>
          </p:nvPr>
        </p:nvSpPr>
        <p:spPr>
          <a:xfrm>
            <a:off x="9389086" y="1735908"/>
            <a:ext cx="1666875" cy="1668462"/>
          </a:xfrm>
          <a:prstGeom prst="diamond">
            <a:avLst/>
          </a:prstGeom>
          <a:ln w="31750">
            <a:solidFill>
              <a:schemeClr val="accent2"/>
            </a:solidFill>
          </a:ln>
        </p:spPr>
        <p:txBody>
          <a:bodyPr>
            <a:normAutofit/>
          </a:bodyPr>
          <a:lstStyle>
            <a:lvl1pPr>
              <a:defRPr sz="1400"/>
            </a:lvl1pPr>
          </a:lstStyle>
          <a:p>
            <a:endParaRPr lang="id-ID"/>
          </a:p>
        </p:txBody>
      </p:sp>
      <p:sp>
        <p:nvSpPr>
          <p:cNvPr id="16" name="Picture Placeholder 2"/>
          <p:cNvSpPr>
            <a:spLocks noGrp="1"/>
          </p:cNvSpPr>
          <p:nvPr>
            <p:ph type="pic" sz="quarter" idx="15"/>
          </p:nvPr>
        </p:nvSpPr>
        <p:spPr>
          <a:xfrm>
            <a:off x="9389086" y="4439159"/>
            <a:ext cx="1666875" cy="1668462"/>
          </a:xfrm>
          <a:prstGeom prst="diamond">
            <a:avLst/>
          </a:prstGeom>
          <a:ln w="31750">
            <a:solidFill>
              <a:schemeClr val="accent4"/>
            </a:solidFill>
          </a:ln>
        </p:spPr>
        <p:txBody>
          <a:bodyPr>
            <a:normAutofit/>
          </a:bodyPr>
          <a:lstStyle>
            <a:lvl1pPr>
              <a:defRPr sz="1400"/>
            </a:lvl1pPr>
          </a:lstStyle>
          <a:p>
            <a:endParaRPr lang="id-ID"/>
          </a:p>
        </p:txBody>
      </p:sp>
    </p:spTree>
    <p:extLst>
      <p:ext uri="{BB962C8B-B14F-4D97-AF65-F5344CB8AC3E}">
        <p14:creationId xmlns:p14="http://schemas.microsoft.com/office/powerpoint/2010/main" val="380749873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46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034000" cy="2286000"/>
          </a:xfrm>
        </p:spPr>
        <p:txBody>
          <a:bodyPr/>
          <a:lstStyle/>
          <a:p>
            <a:endParaRPr lang="id-ID"/>
          </a:p>
        </p:txBody>
      </p:sp>
      <p:sp>
        <p:nvSpPr>
          <p:cNvPr id="7" name="Picture Placeholder 3"/>
          <p:cNvSpPr>
            <a:spLocks noGrp="1"/>
          </p:cNvSpPr>
          <p:nvPr>
            <p:ph type="pic" sz="quarter" idx="13"/>
          </p:nvPr>
        </p:nvSpPr>
        <p:spPr>
          <a:xfrm>
            <a:off x="0" y="4572000"/>
            <a:ext cx="2034000" cy="2286000"/>
          </a:xfrm>
        </p:spPr>
        <p:txBody>
          <a:bodyPr/>
          <a:lstStyle/>
          <a:p>
            <a:endParaRPr lang="id-ID"/>
          </a:p>
        </p:txBody>
      </p:sp>
      <p:sp>
        <p:nvSpPr>
          <p:cNvPr id="8" name="Picture Placeholder 3"/>
          <p:cNvSpPr>
            <a:spLocks noGrp="1"/>
          </p:cNvSpPr>
          <p:nvPr>
            <p:ph type="pic" sz="quarter" idx="17"/>
          </p:nvPr>
        </p:nvSpPr>
        <p:spPr>
          <a:xfrm>
            <a:off x="4071319" y="2286000"/>
            <a:ext cx="2034000" cy="2286000"/>
          </a:xfrm>
        </p:spPr>
        <p:txBody>
          <a:bodyPr/>
          <a:lstStyle/>
          <a:p>
            <a:endParaRPr lang="id-ID"/>
          </a:p>
        </p:txBody>
      </p:sp>
      <p:sp>
        <p:nvSpPr>
          <p:cNvPr id="9" name="Picture Placeholder 3"/>
          <p:cNvSpPr>
            <a:spLocks noGrp="1"/>
          </p:cNvSpPr>
          <p:nvPr>
            <p:ph type="pic" sz="quarter" idx="19"/>
          </p:nvPr>
        </p:nvSpPr>
        <p:spPr>
          <a:xfrm>
            <a:off x="6108638" y="0"/>
            <a:ext cx="2034000" cy="2286000"/>
          </a:xfrm>
        </p:spPr>
        <p:txBody>
          <a:bodyPr/>
          <a:lstStyle/>
          <a:p>
            <a:endParaRPr lang="id-ID"/>
          </a:p>
        </p:txBody>
      </p:sp>
      <p:sp>
        <p:nvSpPr>
          <p:cNvPr id="10" name="Picture Placeholder 3"/>
          <p:cNvSpPr>
            <a:spLocks noGrp="1"/>
          </p:cNvSpPr>
          <p:nvPr>
            <p:ph type="pic" sz="quarter" idx="21"/>
          </p:nvPr>
        </p:nvSpPr>
        <p:spPr>
          <a:xfrm>
            <a:off x="6108638" y="4572000"/>
            <a:ext cx="2034000" cy="2286000"/>
          </a:xfrm>
        </p:spPr>
        <p:txBody>
          <a:bodyPr/>
          <a:lstStyle/>
          <a:p>
            <a:endParaRPr lang="id-ID"/>
          </a:p>
        </p:txBody>
      </p:sp>
      <p:sp>
        <p:nvSpPr>
          <p:cNvPr id="11" name="Picture Placeholder 3"/>
          <p:cNvSpPr>
            <a:spLocks noGrp="1"/>
          </p:cNvSpPr>
          <p:nvPr>
            <p:ph type="pic" sz="quarter" idx="26"/>
          </p:nvPr>
        </p:nvSpPr>
        <p:spPr>
          <a:xfrm>
            <a:off x="10176638" y="2286000"/>
            <a:ext cx="2034000" cy="2286000"/>
          </a:xfrm>
        </p:spPr>
        <p:txBody>
          <a:bodyPr/>
          <a:lstStyle/>
          <a:p>
            <a:endParaRPr lang="id-ID"/>
          </a:p>
        </p:txBody>
      </p:sp>
    </p:spTree>
    <p:extLst>
      <p:ext uri="{BB962C8B-B14F-4D97-AF65-F5344CB8AC3E}">
        <p14:creationId xmlns:p14="http://schemas.microsoft.com/office/powerpoint/2010/main" val="280787069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45_Custom Layout">
    <p:spTree>
      <p:nvGrpSpPr>
        <p:cNvPr id="1" name=""/>
        <p:cNvGrpSpPr/>
        <p:nvPr/>
      </p:nvGrpSpPr>
      <p:grpSpPr>
        <a:xfrm>
          <a:off x="0" y="0"/>
          <a:ext cx="0" cy="0"/>
          <a:chOff x="0" y="0"/>
          <a:chExt cx="0" cy="0"/>
        </a:xfrm>
      </p:grpSpPr>
      <p:grpSp>
        <p:nvGrpSpPr>
          <p:cNvPr id="4" name="Group 3"/>
          <p:cNvGrpSpPr/>
          <p:nvPr userDrawn="1"/>
        </p:nvGrpSpPr>
        <p:grpSpPr>
          <a:xfrm>
            <a:off x="7790152" y="0"/>
            <a:ext cx="5088585" cy="6858000"/>
            <a:chOff x="7790152" y="0"/>
            <a:chExt cx="5088585" cy="6858000"/>
          </a:xfrm>
        </p:grpSpPr>
        <p:sp>
          <p:nvSpPr>
            <p:cNvPr id="7" name="Freeform 27"/>
            <p:cNvSpPr>
              <a:spLocks/>
            </p:cNvSpPr>
            <p:nvPr userDrawn="1"/>
          </p:nvSpPr>
          <p:spPr bwMode="auto">
            <a:xfrm rot="10800000" flipH="1">
              <a:off x="8353923" y="5879331"/>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 name="Freeform 28"/>
            <p:cNvSpPr>
              <a:spLocks/>
            </p:cNvSpPr>
            <p:nvPr userDrawn="1"/>
          </p:nvSpPr>
          <p:spPr bwMode="auto">
            <a:xfrm rot="10800000" flipH="1">
              <a:off x="8920135" y="5879331"/>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 name="Freeform 29"/>
            <p:cNvSpPr>
              <a:spLocks/>
            </p:cNvSpPr>
            <p:nvPr/>
          </p:nvSpPr>
          <p:spPr bwMode="auto">
            <a:xfrm rot="10800000" flipH="1">
              <a:off x="9486347" y="5879331"/>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 name="Freeform 30"/>
            <p:cNvSpPr>
              <a:spLocks/>
            </p:cNvSpPr>
            <p:nvPr/>
          </p:nvSpPr>
          <p:spPr bwMode="auto">
            <a:xfrm rot="10800000" flipH="1">
              <a:off x="10050119" y="5879331"/>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 name="Freeform 31"/>
            <p:cNvSpPr>
              <a:spLocks/>
            </p:cNvSpPr>
            <p:nvPr/>
          </p:nvSpPr>
          <p:spPr bwMode="auto">
            <a:xfrm rot="10800000" flipH="1">
              <a:off x="10616331" y="5879331"/>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 name="Freeform 32"/>
            <p:cNvSpPr>
              <a:spLocks/>
            </p:cNvSpPr>
            <p:nvPr/>
          </p:nvSpPr>
          <p:spPr bwMode="auto">
            <a:xfrm rot="10800000" flipH="1">
              <a:off x="11746313" y="5879331"/>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 name="Freeform 36"/>
            <p:cNvSpPr>
              <a:spLocks/>
            </p:cNvSpPr>
            <p:nvPr userDrawn="1"/>
          </p:nvSpPr>
          <p:spPr bwMode="auto">
            <a:xfrm rot="10800000" flipH="1">
              <a:off x="7790152" y="490066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 name="Freeform 37"/>
            <p:cNvSpPr>
              <a:spLocks/>
            </p:cNvSpPr>
            <p:nvPr userDrawn="1"/>
          </p:nvSpPr>
          <p:spPr bwMode="auto">
            <a:xfrm rot="10800000" flipH="1">
              <a:off x="8353923" y="489822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 name="Freeform 38"/>
            <p:cNvSpPr>
              <a:spLocks/>
            </p:cNvSpPr>
            <p:nvPr userDrawn="1"/>
          </p:nvSpPr>
          <p:spPr bwMode="auto">
            <a:xfrm rot="10800000" flipH="1">
              <a:off x="8920135" y="49006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6" name="Freeform 39"/>
            <p:cNvSpPr>
              <a:spLocks/>
            </p:cNvSpPr>
            <p:nvPr/>
          </p:nvSpPr>
          <p:spPr bwMode="auto">
            <a:xfrm rot="10800000" flipH="1">
              <a:off x="10050119" y="4898222"/>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 name="Freeform 40"/>
            <p:cNvSpPr>
              <a:spLocks/>
            </p:cNvSpPr>
            <p:nvPr/>
          </p:nvSpPr>
          <p:spPr bwMode="auto">
            <a:xfrm rot="10800000" flipH="1">
              <a:off x="10616331" y="4900662"/>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 name="Freeform 41"/>
            <p:cNvSpPr>
              <a:spLocks/>
            </p:cNvSpPr>
            <p:nvPr/>
          </p:nvSpPr>
          <p:spPr bwMode="auto">
            <a:xfrm rot="10800000" flipH="1">
              <a:off x="11182543" y="489822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 name="Freeform 42"/>
            <p:cNvSpPr>
              <a:spLocks/>
            </p:cNvSpPr>
            <p:nvPr/>
          </p:nvSpPr>
          <p:spPr bwMode="auto">
            <a:xfrm rot="10800000" flipH="1">
              <a:off x="11746313" y="490066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 name="Freeform 46"/>
            <p:cNvSpPr>
              <a:spLocks/>
            </p:cNvSpPr>
            <p:nvPr userDrawn="1"/>
          </p:nvSpPr>
          <p:spPr bwMode="auto">
            <a:xfrm rot="10800000" flipH="1">
              <a:off x="7790152" y="3921995"/>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1" name="Freeform 47"/>
            <p:cNvSpPr>
              <a:spLocks/>
            </p:cNvSpPr>
            <p:nvPr userDrawn="1"/>
          </p:nvSpPr>
          <p:spPr bwMode="auto">
            <a:xfrm rot="10800000" flipH="1">
              <a:off x="8920135" y="3921995"/>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2" name="Freeform 48"/>
            <p:cNvSpPr>
              <a:spLocks/>
            </p:cNvSpPr>
            <p:nvPr/>
          </p:nvSpPr>
          <p:spPr bwMode="auto">
            <a:xfrm rot="10800000" flipH="1">
              <a:off x="9486347" y="3921995"/>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3" name="Freeform 49"/>
            <p:cNvSpPr>
              <a:spLocks/>
            </p:cNvSpPr>
            <p:nvPr/>
          </p:nvSpPr>
          <p:spPr bwMode="auto">
            <a:xfrm rot="10800000" flipH="1">
              <a:off x="10050119" y="3921995"/>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4" name="Freeform 50"/>
            <p:cNvSpPr>
              <a:spLocks/>
            </p:cNvSpPr>
            <p:nvPr/>
          </p:nvSpPr>
          <p:spPr bwMode="auto">
            <a:xfrm rot="10800000" flipH="1">
              <a:off x="10616331" y="3921995"/>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5" name="Freeform 51"/>
            <p:cNvSpPr>
              <a:spLocks/>
            </p:cNvSpPr>
            <p:nvPr/>
          </p:nvSpPr>
          <p:spPr bwMode="auto">
            <a:xfrm rot="10800000" flipH="1">
              <a:off x="11182543" y="3921995"/>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6" name="Freeform 56"/>
            <p:cNvSpPr>
              <a:spLocks/>
            </p:cNvSpPr>
            <p:nvPr userDrawn="1"/>
          </p:nvSpPr>
          <p:spPr bwMode="auto">
            <a:xfrm rot="10800000" flipH="1">
              <a:off x="7790152" y="2940886"/>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7" name="Freeform 57"/>
            <p:cNvSpPr>
              <a:spLocks/>
            </p:cNvSpPr>
            <p:nvPr userDrawn="1"/>
          </p:nvSpPr>
          <p:spPr bwMode="auto">
            <a:xfrm rot="10800000" flipH="1">
              <a:off x="8353923" y="2940886"/>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8" name="Freeform 58"/>
            <p:cNvSpPr>
              <a:spLocks/>
            </p:cNvSpPr>
            <p:nvPr userDrawn="1"/>
          </p:nvSpPr>
          <p:spPr bwMode="auto">
            <a:xfrm rot="10800000" flipH="1">
              <a:off x="8920135" y="2940886"/>
              <a:ext cx="1129983" cy="981109"/>
            </a:xfrm>
            <a:custGeom>
              <a:avLst/>
              <a:gdLst>
                <a:gd name="T0" fmla="*/ 463 w 463"/>
                <a:gd name="T1" fmla="*/ 0 h 402"/>
                <a:gd name="T2" fmla="*/ 232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2" y="402"/>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9" name="Freeform 59"/>
            <p:cNvSpPr>
              <a:spLocks/>
            </p:cNvSpPr>
            <p:nvPr/>
          </p:nvSpPr>
          <p:spPr bwMode="auto">
            <a:xfrm rot="10800000" flipH="1">
              <a:off x="9486347" y="2940886"/>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0" name="Freeform 60"/>
            <p:cNvSpPr>
              <a:spLocks/>
            </p:cNvSpPr>
            <p:nvPr/>
          </p:nvSpPr>
          <p:spPr bwMode="auto">
            <a:xfrm rot="10800000" flipH="1">
              <a:off x="10050119" y="2940886"/>
              <a:ext cx="1132424" cy="981109"/>
            </a:xfrm>
            <a:custGeom>
              <a:avLst/>
              <a:gdLst>
                <a:gd name="T0" fmla="*/ 464 w 464"/>
                <a:gd name="T1" fmla="*/ 0 h 402"/>
                <a:gd name="T2" fmla="*/ 232 w 464"/>
                <a:gd name="T3" fmla="*/ 402 h 402"/>
                <a:gd name="T4" fmla="*/ 0 w 464"/>
                <a:gd name="T5" fmla="*/ 0 h 402"/>
                <a:gd name="T6" fmla="*/ 464 w 464"/>
                <a:gd name="T7" fmla="*/ 0 h 402"/>
              </a:gdLst>
              <a:ahLst/>
              <a:cxnLst>
                <a:cxn ang="0">
                  <a:pos x="T0" y="T1"/>
                </a:cxn>
                <a:cxn ang="0">
                  <a:pos x="T2" y="T3"/>
                </a:cxn>
                <a:cxn ang="0">
                  <a:pos x="T4" y="T5"/>
                </a:cxn>
                <a:cxn ang="0">
                  <a:pos x="T6" y="T7"/>
                </a:cxn>
              </a:cxnLst>
              <a:rect l="0" t="0" r="r" b="b"/>
              <a:pathLst>
                <a:path w="464" h="402">
                  <a:moveTo>
                    <a:pt x="464" y="0"/>
                  </a:moveTo>
                  <a:lnTo>
                    <a:pt x="232" y="402"/>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1" name="Freeform 61"/>
            <p:cNvSpPr>
              <a:spLocks/>
            </p:cNvSpPr>
            <p:nvPr/>
          </p:nvSpPr>
          <p:spPr bwMode="auto">
            <a:xfrm rot="10800000" flipH="1">
              <a:off x="11182543" y="2940886"/>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2" name="Freeform 62"/>
            <p:cNvSpPr>
              <a:spLocks/>
            </p:cNvSpPr>
            <p:nvPr/>
          </p:nvSpPr>
          <p:spPr bwMode="auto">
            <a:xfrm rot="10800000" flipH="1">
              <a:off x="11746313" y="2940886"/>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3" name="Freeform 65"/>
            <p:cNvSpPr>
              <a:spLocks/>
            </p:cNvSpPr>
            <p:nvPr userDrawn="1"/>
          </p:nvSpPr>
          <p:spPr bwMode="auto">
            <a:xfrm rot="10800000" flipH="1">
              <a:off x="8353923" y="1957336"/>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4" name="Freeform 66"/>
            <p:cNvSpPr>
              <a:spLocks/>
            </p:cNvSpPr>
            <p:nvPr/>
          </p:nvSpPr>
          <p:spPr bwMode="auto">
            <a:xfrm rot="10800000" flipH="1">
              <a:off x="9486347" y="1957336"/>
              <a:ext cx="1129983" cy="983550"/>
            </a:xfrm>
            <a:custGeom>
              <a:avLst/>
              <a:gdLst>
                <a:gd name="T0" fmla="*/ 463 w 463"/>
                <a:gd name="T1" fmla="*/ 0 h 403"/>
                <a:gd name="T2" fmla="*/ 231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1" y="403"/>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5" name="Freeform 67"/>
            <p:cNvSpPr>
              <a:spLocks/>
            </p:cNvSpPr>
            <p:nvPr/>
          </p:nvSpPr>
          <p:spPr bwMode="auto">
            <a:xfrm rot="10800000" flipH="1">
              <a:off x="10050119" y="1957336"/>
              <a:ext cx="1132424" cy="983550"/>
            </a:xfrm>
            <a:custGeom>
              <a:avLst/>
              <a:gdLst>
                <a:gd name="T0" fmla="*/ 0 w 464"/>
                <a:gd name="T1" fmla="*/ 403 h 403"/>
                <a:gd name="T2" fmla="*/ 232 w 464"/>
                <a:gd name="T3" fmla="*/ 0 h 403"/>
                <a:gd name="T4" fmla="*/ 464 w 464"/>
                <a:gd name="T5" fmla="*/ 403 h 403"/>
                <a:gd name="T6" fmla="*/ 0 w 464"/>
                <a:gd name="T7" fmla="*/ 403 h 403"/>
              </a:gdLst>
              <a:ahLst/>
              <a:cxnLst>
                <a:cxn ang="0">
                  <a:pos x="T0" y="T1"/>
                </a:cxn>
                <a:cxn ang="0">
                  <a:pos x="T2" y="T3"/>
                </a:cxn>
                <a:cxn ang="0">
                  <a:pos x="T4" y="T5"/>
                </a:cxn>
                <a:cxn ang="0">
                  <a:pos x="T6" y="T7"/>
                </a:cxn>
              </a:cxnLst>
              <a:rect l="0" t="0" r="r" b="b"/>
              <a:pathLst>
                <a:path w="464" h="403">
                  <a:moveTo>
                    <a:pt x="0" y="403"/>
                  </a:moveTo>
                  <a:lnTo>
                    <a:pt x="232" y="0"/>
                  </a:lnTo>
                  <a:lnTo>
                    <a:pt x="464" y="403"/>
                  </a:lnTo>
                  <a:lnTo>
                    <a:pt x="0" y="403"/>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6" name="Freeform 68"/>
            <p:cNvSpPr>
              <a:spLocks/>
            </p:cNvSpPr>
            <p:nvPr/>
          </p:nvSpPr>
          <p:spPr bwMode="auto">
            <a:xfrm rot="10800000" flipH="1">
              <a:off x="10616331" y="1957336"/>
              <a:ext cx="1129983" cy="983550"/>
            </a:xfrm>
            <a:custGeom>
              <a:avLst/>
              <a:gdLst>
                <a:gd name="T0" fmla="*/ 463 w 463"/>
                <a:gd name="T1" fmla="*/ 0 h 403"/>
                <a:gd name="T2" fmla="*/ 232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2" y="403"/>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7" name="Freeform 69"/>
            <p:cNvSpPr>
              <a:spLocks/>
            </p:cNvSpPr>
            <p:nvPr/>
          </p:nvSpPr>
          <p:spPr bwMode="auto">
            <a:xfrm rot="10800000" flipH="1">
              <a:off x="11182543" y="1957336"/>
              <a:ext cx="1129983" cy="983550"/>
            </a:xfrm>
            <a:custGeom>
              <a:avLst/>
              <a:gdLst>
                <a:gd name="T0" fmla="*/ 0 w 463"/>
                <a:gd name="T1" fmla="*/ 403 h 403"/>
                <a:gd name="T2" fmla="*/ 231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1" y="0"/>
                  </a:lnTo>
                  <a:lnTo>
                    <a:pt x="463" y="403"/>
                  </a:lnTo>
                  <a:lnTo>
                    <a:pt x="0" y="403"/>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8" name="Freeform 70"/>
            <p:cNvSpPr>
              <a:spLocks/>
            </p:cNvSpPr>
            <p:nvPr/>
          </p:nvSpPr>
          <p:spPr bwMode="auto">
            <a:xfrm rot="10800000" flipH="1">
              <a:off x="11746313" y="1957336"/>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9" name="Freeform 74"/>
            <p:cNvSpPr>
              <a:spLocks/>
            </p:cNvSpPr>
            <p:nvPr userDrawn="1"/>
          </p:nvSpPr>
          <p:spPr bwMode="auto">
            <a:xfrm rot="10800000" flipH="1">
              <a:off x="7790152" y="978669"/>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0" name="Freeform 75"/>
            <p:cNvSpPr>
              <a:spLocks/>
            </p:cNvSpPr>
            <p:nvPr userDrawn="1"/>
          </p:nvSpPr>
          <p:spPr bwMode="auto">
            <a:xfrm rot="10800000" flipH="1">
              <a:off x="8353923" y="978669"/>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1" name="Freeform 76"/>
            <p:cNvSpPr>
              <a:spLocks/>
            </p:cNvSpPr>
            <p:nvPr userDrawn="1"/>
          </p:nvSpPr>
          <p:spPr bwMode="auto">
            <a:xfrm rot="10800000" flipH="1">
              <a:off x="8920135" y="978669"/>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2" name="Freeform 77"/>
            <p:cNvSpPr>
              <a:spLocks/>
            </p:cNvSpPr>
            <p:nvPr/>
          </p:nvSpPr>
          <p:spPr bwMode="auto">
            <a:xfrm rot="10800000" flipH="1">
              <a:off x="9486347" y="978669"/>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3" name="Freeform 78"/>
            <p:cNvSpPr>
              <a:spLocks/>
            </p:cNvSpPr>
            <p:nvPr/>
          </p:nvSpPr>
          <p:spPr bwMode="auto">
            <a:xfrm rot="10800000" flipH="1">
              <a:off x="10616331" y="978669"/>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4" name="Freeform 79"/>
            <p:cNvSpPr>
              <a:spLocks/>
            </p:cNvSpPr>
            <p:nvPr/>
          </p:nvSpPr>
          <p:spPr bwMode="auto">
            <a:xfrm rot="10800000" flipH="1">
              <a:off x="11182543" y="978669"/>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5" name="Freeform 84"/>
            <p:cNvSpPr>
              <a:spLocks/>
            </p:cNvSpPr>
            <p:nvPr userDrawn="1"/>
          </p:nvSpPr>
          <p:spPr bwMode="auto">
            <a:xfrm rot="10800000" flipH="1">
              <a:off x="7790152" y="0"/>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6" name="Freeform 85"/>
            <p:cNvSpPr>
              <a:spLocks/>
            </p:cNvSpPr>
            <p:nvPr userDrawn="1"/>
          </p:nvSpPr>
          <p:spPr bwMode="auto">
            <a:xfrm rot="10800000" flipH="1">
              <a:off x="8353923" y="0"/>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7" name="Freeform 86"/>
            <p:cNvSpPr>
              <a:spLocks/>
            </p:cNvSpPr>
            <p:nvPr/>
          </p:nvSpPr>
          <p:spPr bwMode="auto">
            <a:xfrm rot="10800000" flipH="1">
              <a:off x="9486347" y="0"/>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8" name="Freeform 87"/>
            <p:cNvSpPr>
              <a:spLocks/>
            </p:cNvSpPr>
            <p:nvPr/>
          </p:nvSpPr>
          <p:spPr bwMode="auto">
            <a:xfrm rot="10800000" flipH="1">
              <a:off x="10050119" y="0"/>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9" name="Freeform 88"/>
            <p:cNvSpPr>
              <a:spLocks/>
            </p:cNvSpPr>
            <p:nvPr/>
          </p:nvSpPr>
          <p:spPr bwMode="auto">
            <a:xfrm rot="10800000" flipH="1">
              <a:off x="10616331" y="0"/>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0" name="Freeform 89"/>
            <p:cNvSpPr>
              <a:spLocks/>
            </p:cNvSpPr>
            <p:nvPr/>
          </p:nvSpPr>
          <p:spPr bwMode="auto">
            <a:xfrm rot="10800000" flipH="1">
              <a:off x="11182543" y="0"/>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1" name="Freeform 90"/>
            <p:cNvSpPr>
              <a:spLocks/>
            </p:cNvSpPr>
            <p:nvPr/>
          </p:nvSpPr>
          <p:spPr bwMode="auto">
            <a:xfrm rot="10800000" flipH="1">
              <a:off x="11746313" y="0"/>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grpSp>
      <p:sp>
        <p:nvSpPr>
          <p:cNvPr id="6" name="Pentagon 5"/>
          <p:cNvSpPr/>
          <p:nvPr userDrawn="1"/>
        </p:nvSpPr>
        <p:spPr>
          <a:xfrm rot="10800000">
            <a:off x="11464428" y="510908"/>
            <a:ext cx="727571" cy="44343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5" name="Slide Number Placeholder 4"/>
          <p:cNvSpPr>
            <a:spLocks noGrp="1"/>
          </p:cNvSpPr>
          <p:nvPr>
            <p:ph type="sldNum" sz="quarter" idx="12"/>
          </p:nvPr>
        </p:nvSpPr>
        <p:spPr>
          <a:xfrm>
            <a:off x="11626968" y="545146"/>
            <a:ext cx="425067" cy="365125"/>
          </a:xfrm>
          <a:prstGeom prst="rect">
            <a:avLst/>
          </a:prstGeom>
        </p:spPr>
        <p:txBody>
          <a:bodyPr/>
          <a:lstStyle>
            <a:lvl1pPr algn="r">
              <a:defRPr b="1">
                <a:solidFill>
                  <a:schemeClr val="bg1"/>
                </a:solidFill>
              </a:defRPr>
            </a:lvl1pPr>
          </a:lstStyle>
          <a:p>
            <a:fld id="{06BF0A5B-CA18-47D2-801E-5D97420A52F4}" type="slidenum">
              <a:rPr lang="id-ID" smtClean="0"/>
              <a:pPr/>
              <a:t>‹#›</a:t>
            </a:fld>
            <a:endParaRPr lang="id-ID"/>
          </a:p>
        </p:txBody>
      </p:sp>
      <p:grpSp>
        <p:nvGrpSpPr>
          <p:cNvPr id="53" name="Group 52"/>
          <p:cNvGrpSpPr/>
          <p:nvPr userDrawn="1"/>
        </p:nvGrpSpPr>
        <p:grpSpPr>
          <a:xfrm>
            <a:off x="3265337" y="-1"/>
            <a:ext cx="5088585" cy="6858000"/>
            <a:chOff x="7790152" y="0"/>
            <a:chExt cx="5088585" cy="6858000"/>
          </a:xfrm>
        </p:grpSpPr>
        <p:sp>
          <p:nvSpPr>
            <p:cNvPr id="54" name="Freeform 27"/>
            <p:cNvSpPr>
              <a:spLocks/>
            </p:cNvSpPr>
            <p:nvPr userDrawn="1"/>
          </p:nvSpPr>
          <p:spPr bwMode="auto">
            <a:xfrm rot="10800000" flipH="1">
              <a:off x="8353923" y="5879331"/>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5" name="Freeform 28"/>
            <p:cNvSpPr>
              <a:spLocks/>
            </p:cNvSpPr>
            <p:nvPr userDrawn="1"/>
          </p:nvSpPr>
          <p:spPr bwMode="auto">
            <a:xfrm rot="10800000" flipH="1">
              <a:off x="8920135" y="5879331"/>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6" name="Freeform 29"/>
            <p:cNvSpPr>
              <a:spLocks/>
            </p:cNvSpPr>
            <p:nvPr/>
          </p:nvSpPr>
          <p:spPr bwMode="auto">
            <a:xfrm rot="10800000" flipH="1">
              <a:off x="9486347" y="5879331"/>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7" name="Freeform 30"/>
            <p:cNvSpPr>
              <a:spLocks/>
            </p:cNvSpPr>
            <p:nvPr/>
          </p:nvSpPr>
          <p:spPr bwMode="auto">
            <a:xfrm rot="10800000" flipH="1">
              <a:off x="10050119" y="5879331"/>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8" name="Freeform 31"/>
            <p:cNvSpPr>
              <a:spLocks/>
            </p:cNvSpPr>
            <p:nvPr/>
          </p:nvSpPr>
          <p:spPr bwMode="auto">
            <a:xfrm rot="10800000" flipH="1">
              <a:off x="10616331" y="5879331"/>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9" name="Freeform 32"/>
            <p:cNvSpPr>
              <a:spLocks/>
            </p:cNvSpPr>
            <p:nvPr/>
          </p:nvSpPr>
          <p:spPr bwMode="auto">
            <a:xfrm rot="10800000" flipH="1">
              <a:off x="11746313" y="5879331"/>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0" name="Freeform 36"/>
            <p:cNvSpPr>
              <a:spLocks/>
            </p:cNvSpPr>
            <p:nvPr userDrawn="1"/>
          </p:nvSpPr>
          <p:spPr bwMode="auto">
            <a:xfrm rot="10800000" flipH="1">
              <a:off x="7790152" y="490066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1" name="Freeform 37"/>
            <p:cNvSpPr>
              <a:spLocks/>
            </p:cNvSpPr>
            <p:nvPr userDrawn="1"/>
          </p:nvSpPr>
          <p:spPr bwMode="auto">
            <a:xfrm rot="10800000" flipH="1">
              <a:off x="8353923" y="489822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2" name="Freeform 38"/>
            <p:cNvSpPr>
              <a:spLocks/>
            </p:cNvSpPr>
            <p:nvPr userDrawn="1"/>
          </p:nvSpPr>
          <p:spPr bwMode="auto">
            <a:xfrm rot="10800000" flipH="1">
              <a:off x="8920135" y="49006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3" name="Freeform 39"/>
            <p:cNvSpPr>
              <a:spLocks/>
            </p:cNvSpPr>
            <p:nvPr/>
          </p:nvSpPr>
          <p:spPr bwMode="auto">
            <a:xfrm rot="10800000" flipH="1">
              <a:off x="10050119" y="4898222"/>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4" name="Freeform 40"/>
            <p:cNvSpPr>
              <a:spLocks/>
            </p:cNvSpPr>
            <p:nvPr/>
          </p:nvSpPr>
          <p:spPr bwMode="auto">
            <a:xfrm rot="10800000" flipH="1">
              <a:off x="10616331" y="4900662"/>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5" name="Freeform 41"/>
            <p:cNvSpPr>
              <a:spLocks/>
            </p:cNvSpPr>
            <p:nvPr/>
          </p:nvSpPr>
          <p:spPr bwMode="auto">
            <a:xfrm rot="10800000" flipH="1">
              <a:off x="11182543" y="489822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6" name="Freeform 42"/>
            <p:cNvSpPr>
              <a:spLocks/>
            </p:cNvSpPr>
            <p:nvPr/>
          </p:nvSpPr>
          <p:spPr bwMode="auto">
            <a:xfrm rot="10800000" flipH="1">
              <a:off x="11746313" y="490066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7" name="Freeform 46"/>
            <p:cNvSpPr>
              <a:spLocks/>
            </p:cNvSpPr>
            <p:nvPr userDrawn="1"/>
          </p:nvSpPr>
          <p:spPr bwMode="auto">
            <a:xfrm rot="10800000" flipH="1">
              <a:off x="7790152" y="3921995"/>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8" name="Freeform 47"/>
            <p:cNvSpPr>
              <a:spLocks/>
            </p:cNvSpPr>
            <p:nvPr userDrawn="1"/>
          </p:nvSpPr>
          <p:spPr bwMode="auto">
            <a:xfrm rot="10800000" flipH="1">
              <a:off x="8920135" y="3921995"/>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9" name="Freeform 48"/>
            <p:cNvSpPr>
              <a:spLocks/>
            </p:cNvSpPr>
            <p:nvPr/>
          </p:nvSpPr>
          <p:spPr bwMode="auto">
            <a:xfrm rot="10800000" flipH="1">
              <a:off x="9486347" y="3921995"/>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0" name="Freeform 49"/>
            <p:cNvSpPr>
              <a:spLocks/>
            </p:cNvSpPr>
            <p:nvPr/>
          </p:nvSpPr>
          <p:spPr bwMode="auto">
            <a:xfrm rot="10800000" flipH="1">
              <a:off x="10050119" y="3921995"/>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1" name="Freeform 50"/>
            <p:cNvSpPr>
              <a:spLocks/>
            </p:cNvSpPr>
            <p:nvPr/>
          </p:nvSpPr>
          <p:spPr bwMode="auto">
            <a:xfrm rot="10800000" flipH="1">
              <a:off x="10616331" y="3921995"/>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2" name="Freeform 51"/>
            <p:cNvSpPr>
              <a:spLocks/>
            </p:cNvSpPr>
            <p:nvPr/>
          </p:nvSpPr>
          <p:spPr bwMode="auto">
            <a:xfrm rot="10800000" flipH="1">
              <a:off x="11182543" y="3921995"/>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3" name="Freeform 56"/>
            <p:cNvSpPr>
              <a:spLocks/>
            </p:cNvSpPr>
            <p:nvPr userDrawn="1"/>
          </p:nvSpPr>
          <p:spPr bwMode="auto">
            <a:xfrm rot="10800000" flipH="1">
              <a:off x="7790152" y="2940886"/>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4" name="Freeform 57"/>
            <p:cNvSpPr>
              <a:spLocks/>
            </p:cNvSpPr>
            <p:nvPr userDrawn="1"/>
          </p:nvSpPr>
          <p:spPr bwMode="auto">
            <a:xfrm rot="10800000" flipH="1">
              <a:off x="8353923" y="2940886"/>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5" name="Freeform 58"/>
            <p:cNvSpPr>
              <a:spLocks/>
            </p:cNvSpPr>
            <p:nvPr userDrawn="1"/>
          </p:nvSpPr>
          <p:spPr bwMode="auto">
            <a:xfrm rot="10800000" flipH="1">
              <a:off x="8920135" y="2940886"/>
              <a:ext cx="1129983" cy="981109"/>
            </a:xfrm>
            <a:custGeom>
              <a:avLst/>
              <a:gdLst>
                <a:gd name="T0" fmla="*/ 463 w 463"/>
                <a:gd name="T1" fmla="*/ 0 h 402"/>
                <a:gd name="T2" fmla="*/ 232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2" y="402"/>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6" name="Freeform 59"/>
            <p:cNvSpPr>
              <a:spLocks/>
            </p:cNvSpPr>
            <p:nvPr/>
          </p:nvSpPr>
          <p:spPr bwMode="auto">
            <a:xfrm rot="10800000" flipH="1">
              <a:off x="9486347" y="2940886"/>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7" name="Freeform 60"/>
            <p:cNvSpPr>
              <a:spLocks/>
            </p:cNvSpPr>
            <p:nvPr/>
          </p:nvSpPr>
          <p:spPr bwMode="auto">
            <a:xfrm rot="10800000" flipH="1">
              <a:off x="10050119" y="2940886"/>
              <a:ext cx="1132424" cy="981109"/>
            </a:xfrm>
            <a:custGeom>
              <a:avLst/>
              <a:gdLst>
                <a:gd name="T0" fmla="*/ 464 w 464"/>
                <a:gd name="T1" fmla="*/ 0 h 402"/>
                <a:gd name="T2" fmla="*/ 232 w 464"/>
                <a:gd name="T3" fmla="*/ 402 h 402"/>
                <a:gd name="T4" fmla="*/ 0 w 464"/>
                <a:gd name="T5" fmla="*/ 0 h 402"/>
                <a:gd name="T6" fmla="*/ 464 w 464"/>
                <a:gd name="T7" fmla="*/ 0 h 402"/>
              </a:gdLst>
              <a:ahLst/>
              <a:cxnLst>
                <a:cxn ang="0">
                  <a:pos x="T0" y="T1"/>
                </a:cxn>
                <a:cxn ang="0">
                  <a:pos x="T2" y="T3"/>
                </a:cxn>
                <a:cxn ang="0">
                  <a:pos x="T4" y="T5"/>
                </a:cxn>
                <a:cxn ang="0">
                  <a:pos x="T6" y="T7"/>
                </a:cxn>
              </a:cxnLst>
              <a:rect l="0" t="0" r="r" b="b"/>
              <a:pathLst>
                <a:path w="464" h="402">
                  <a:moveTo>
                    <a:pt x="464" y="0"/>
                  </a:moveTo>
                  <a:lnTo>
                    <a:pt x="232" y="402"/>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8" name="Freeform 61"/>
            <p:cNvSpPr>
              <a:spLocks/>
            </p:cNvSpPr>
            <p:nvPr/>
          </p:nvSpPr>
          <p:spPr bwMode="auto">
            <a:xfrm rot="10800000" flipH="1">
              <a:off x="11182543" y="2940886"/>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9" name="Freeform 62"/>
            <p:cNvSpPr>
              <a:spLocks/>
            </p:cNvSpPr>
            <p:nvPr/>
          </p:nvSpPr>
          <p:spPr bwMode="auto">
            <a:xfrm rot="10800000" flipH="1">
              <a:off x="11746313" y="2940886"/>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0" name="Freeform 65"/>
            <p:cNvSpPr>
              <a:spLocks/>
            </p:cNvSpPr>
            <p:nvPr userDrawn="1"/>
          </p:nvSpPr>
          <p:spPr bwMode="auto">
            <a:xfrm rot="10800000" flipH="1">
              <a:off x="8353923" y="1957336"/>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1" name="Freeform 66"/>
            <p:cNvSpPr>
              <a:spLocks/>
            </p:cNvSpPr>
            <p:nvPr/>
          </p:nvSpPr>
          <p:spPr bwMode="auto">
            <a:xfrm rot="10800000" flipH="1">
              <a:off x="9486347" y="1957336"/>
              <a:ext cx="1129983" cy="983550"/>
            </a:xfrm>
            <a:custGeom>
              <a:avLst/>
              <a:gdLst>
                <a:gd name="T0" fmla="*/ 463 w 463"/>
                <a:gd name="T1" fmla="*/ 0 h 403"/>
                <a:gd name="T2" fmla="*/ 231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1" y="403"/>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2" name="Freeform 67"/>
            <p:cNvSpPr>
              <a:spLocks/>
            </p:cNvSpPr>
            <p:nvPr/>
          </p:nvSpPr>
          <p:spPr bwMode="auto">
            <a:xfrm rot="10800000" flipH="1">
              <a:off x="10050119" y="1957336"/>
              <a:ext cx="1132424" cy="983550"/>
            </a:xfrm>
            <a:custGeom>
              <a:avLst/>
              <a:gdLst>
                <a:gd name="T0" fmla="*/ 0 w 464"/>
                <a:gd name="T1" fmla="*/ 403 h 403"/>
                <a:gd name="T2" fmla="*/ 232 w 464"/>
                <a:gd name="T3" fmla="*/ 0 h 403"/>
                <a:gd name="T4" fmla="*/ 464 w 464"/>
                <a:gd name="T5" fmla="*/ 403 h 403"/>
                <a:gd name="T6" fmla="*/ 0 w 464"/>
                <a:gd name="T7" fmla="*/ 403 h 403"/>
              </a:gdLst>
              <a:ahLst/>
              <a:cxnLst>
                <a:cxn ang="0">
                  <a:pos x="T0" y="T1"/>
                </a:cxn>
                <a:cxn ang="0">
                  <a:pos x="T2" y="T3"/>
                </a:cxn>
                <a:cxn ang="0">
                  <a:pos x="T4" y="T5"/>
                </a:cxn>
                <a:cxn ang="0">
                  <a:pos x="T6" y="T7"/>
                </a:cxn>
              </a:cxnLst>
              <a:rect l="0" t="0" r="r" b="b"/>
              <a:pathLst>
                <a:path w="464" h="403">
                  <a:moveTo>
                    <a:pt x="0" y="403"/>
                  </a:moveTo>
                  <a:lnTo>
                    <a:pt x="232" y="0"/>
                  </a:lnTo>
                  <a:lnTo>
                    <a:pt x="464" y="403"/>
                  </a:lnTo>
                  <a:lnTo>
                    <a:pt x="0" y="403"/>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3" name="Freeform 68"/>
            <p:cNvSpPr>
              <a:spLocks/>
            </p:cNvSpPr>
            <p:nvPr/>
          </p:nvSpPr>
          <p:spPr bwMode="auto">
            <a:xfrm rot="10800000" flipH="1">
              <a:off x="10616331" y="1957336"/>
              <a:ext cx="1129983" cy="983550"/>
            </a:xfrm>
            <a:custGeom>
              <a:avLst/>
              <a:gdLst>
                <a:gd name="T0" fmla="*/ 463 w 463"/>
                <a:gd name="T1" fmla="*/ 0 h 403"/>
                <a:gd name="T2" fmla="*/ 232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2" y="403"/>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4" name="Freeform 69"/>
            <p:cNvSpPr>
              <a:spLocks/>
            </p:cNvSpPr>
            <p:nvPr/>
          </p:nvSpPr>
          <p:spPr bwMode="auto">
            <a:xfrm rot="10800000" flipH="1">
              <a:off x="11182543" y="1957336"/>
              <a:ext cx="1129983" cy="983550"/>
            </a:xfrm>
            <a:custGeom>
              <a:avLst/>
              <a:gdLst>
                <a:gd name="T0" fmla="*/ 0 w 463"/>
                <a:gd name="T1" fmla="*/ 403 h 403"/>
                <a:gd name="T2" fmla="*/ 231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1" y="0"/>
                  </a:lnTo>
                  <a:lnTo>
                    <a:pt x="463" y="403"/>
                  </a:lnTo>
                  <a:lnTo>
                    <a:pt x="0" y="403"/>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5" name="Freeform 70"/>
            <p:cNvSpPr>
              <a:spLocks/>
            </p:cNvSpPr>
            <p:nvPr/>
          </p:nvSpPr>
          <p:spPr bwMode="auto">
            <a:xfrm rot="10800000" flipH="1">
              <a:off x="11746313" y="1957336"/>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6" name="Freeform 74"/>
            <p:cNvSpPr>
              <a:spLocks/>
            </p:cNvSpPr>
            <p:nvPr userDrawn="1"/>
          </p:nvSpPr>
          <p:spPr bwMode="auto">
            <a:xfrm rot="10800000" flipH="1">
              <a:off x="7790152" y="978669"/>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7" name="Freeform 75"/>
            <p:cNvSpPr>
              <a:spLocks/>
            </p:cNvSpPr>
            <p:nvPr userDrawn="1"/>
          </p:nvSpPr>
          <p:spPr bwMode="auto">
            <a:xfrm rot="10800000" flipH="1">
              <a:off x="8353923" y="978669"/>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8" name="Freeform 76"/>
            <p:cNvSpPr>
              <a:spLocks/>
            </p:cNvSpPr>
            <p:nvPr userDrawn="1"/>
          </p:nvSpPr>
          <p:spPr bwMode="auto">
            <a:xfrm rot="10800000" flipH="1">
              <a:off x="8920135" y="978669"/>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9" name="Freeform 77"/>
            <p:cNvSpPr>
              <a:spLocks/>
            </p:cNvSpPr>
            <p:nvPr/>
          </p:nvSpPr>
          <p:spPr bwMode="auto">
            <a:xfrm rot="10800000" flipH="1">
              <a:off x="9486347" y="978669"/>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0" name="Freeform 78"/>
            <p:cNvSpPr>
              <a:spLocks/>
            </p:cNvSpPr>
            <p:nvPr/>
          </p:nvSpPr>
          <p:spPr bwMode="auto">
            <a:xfrm rot="10800000" flipH="1">
              <a:off x="10616331" y="978669"/>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1" name="Freeform 79"/>
            <p:cNvSpPr>
              <a:spLocks/>
            </p:cNvSpPr>
            <p:nvPr/>
          </p:nvSpPr>
          <p:spPr bwMode="auto">
            <a:xfrm rot="10800000" flipH="1">
              <a:off x="11182543" y="978669"/>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2" name="Freeform 84"/>
            <p:cNvSpPr>
              <a:spLocks/>
            </p:cNvSpPr>
            <p:nvPr userDrawn="1"/>
          </p:nvSpPr>
          <p:spPr bwMode="auto">
            <a:xfrm rot="10800000" flipH="1">
              <a:off x="7790152" y="0"/>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3" name="Freeform 85"/>
            <p:cNvSpPr>
              <a:spLocks/>
            </p:cNvSpPr>
            <p:nvPr userDrawn="1"/>
          </p:nvSpPr>
          <p:spPr bwMode="auto">
            <a:xfrm rot="10800000" flipH="1">
              <a:off x="8353923" y="0"/>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4" name="Freeform 86"/>
            <p:cNvSpPr>
              <a:spLocks/>
            </p:cNvSpPr>
            <p:nvPr/>
          </p:nvSpPr>
          <p:spPr bwMode="auto">
            <a:xfrm rot="10800000" flipH="1">
              <a:off x="9486347" y="0"/>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5" name="Freeform 87"/>
            <p:cNvSpPr>
              <a:spLocks/>
            </p:cNvSpPr>
            <p:nvPr/>
          </p:nvSpPr>
          <p:spPr bwMode="auto">
            <a:xfrm rot="10800000" flipH="1">
              <a:off x="10050119" y="0"/>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6" name="Freeform 88"/>
            <p:cNvSpPr>
              <a:spLocks/>
            </p:cNvSpPr>
            <p:nvPr/>
          </p:nvSpPr>
          <p:spPr bwMode="auto">
            <a:xfrm rot="10800000" flipH="1">
              <a:off x="10616331" y="0"/>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7" name="Freeform 89"/>
            <p:cNvSpPr>
              <a:spLocks/>
            </p:cNvSpPr>
            <p:nvPr/>
          </p:nvSpPr>
          <p:spPr bwMode="auto">
            <a:xfrm rot="10800000" flipH="1">
              <a:off x="11182543" y="0"/>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8" name="Freeform 90"/>
            <p:cNvSpPr>
              <a:spLocks/>
            </p:cNvSpPr>
            <p:nvPr/>
          </p:nvSpPr>
          <p:spPr bwMode="auto">
            <a:xfrm rot="10800000" flipH="1">
              <a:off x="11746313" y="0"/>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grpSp>
      <p:grpSp>
        <p:nvGrpSpPr>
          <p:cNvPr id="99" name="Group 98"/>
          <p:cNvGrpSpPr/>
          <p:nvPr userDrawn="1"/>
        </p:nvGrpSpPr>
        <p:grpSpPr>
          <a:xfrm rot="10800000">
            <a:off x="-1259092" y="3363"/>
            <a:ext cx="5088585" cy="6858000"/>
            <a:chOff x="7790152" y="0"/>
            <a:chExt cx="5088585" cy="6858000"/>
          </a:xfrm>
        </p:grpSpPr>
        <p:sp>
          <p:nvSpPr>
            <p:cNvPr id="100" name="Freeform 27"/>
            <p:cNvSpPr>
              <a:spLocks/>
            </p:cNvSpPr>
            <p:nvPr userDrawn="1"/>
          </p:nvSpPr>
          <p:spPr bwMode="auto">
            <a:xfrm rot="10800000" flipH="1">
              <a:off x="8353923" y="5879331"/>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1" name="Freeform 28"/>
            <p:cNvSpPr>
              <a:spLocks/>
            </p:cNvSpPr>
            <p:nvPr userDrawn="1"/>
          </p:nvSpPr>
          <p:spPr bwMode="auto">
            <a:xfrm rot="10800000" flipH="1">
              <a:off x="8920135" y="5879331"/>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2" name="Freeform 29"/>
            <p:cNvSpPr>
              <a:spLocks/>
            </p:cNvSpPr>
            <p:nvPr/>
          </p:nvSpPr>
          <p:spPr bwMode="auto">
            <a:xfrm rot="10800000" flipH="1">
              <a:off x="9486347" y="5879331"/>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3" name="Freeform 30"/>
            <p:cNvSpPr>
              <a:spLocks/>
            </p:cNvSpPr>
            <p:nvPr/>
          </p:nvSpPr>
          <p:spPr bwMode="auto">
            <a:xfrm rot="10800000" flipH="1">
              <a:off x="10050119" y="5879331"/>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4" name="Freeform 31"/>
            <p:cNvSpPr>
              <a:spLocks/>
            </p:cNvSpPr>
            <p:nvPr/>
          </p:nvSpPr>
          <p:spPr bwMode="auto">
            <a:xfrm rot="10800000" flipH="1">
              <a:off x="10616331" y="5879331"/>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5" name="Freeform 32"/>
            <p:cNvSpPr>
              <a:spLocks/>
            </p:cNvSpPr>
            <p:nvPr/>
          </p:nvSpPr>
          <p:spPr bwMode="auto">
            <a:xfrm rot="10800000" flipH="1">
              <a:off x="11746313" y="5879331"/>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6" name="Freeform 36"/>
            <p:cNvSpPr>
              <a:spLocks/>
            </p:cNvSpPr>
            <p:nvPr userDrawn="1"/>
          </p:nvSpPr>
          <p:spPr bwMode="auto">
            <a:xfrm rot="10800000" flipH="1">
              <a:off x="7790152" y="490066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7" name="Freeform 37"/>
            <p:cNvSpPr>
              <a:spLocks/>
            </p:cNvSpPr>
            <p:nvPr userDrawn="1"/>
          </p:nvSpPr>
          <p:spPr bwMode="auto">
            <a:xfrm rot="10800000" flipH="1">
              <a:off x="8353923" y="489822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8" name="Freeform 38"/>
            <p:cNvSpPr>
              <a:spLocks/>
            </p:cNvSpPr>
            <p:nvPr userDrawn="1"/>
          </p:nvSpPr>
          <p:spPr bwMode="auto">
            <a:xfrm rot="10800000" flipH="1">
              <a:off x="8920135" y="49006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9" name="Freeform 39"/>
            <p:cNvSpPr>
              <a:spLocks/>
            </p:cNvSpPr>
            <p:nvPr/>
          </p:nvSpPr>
          <p:spPr bwMode="auto">
            <a:xfrm rot="10800000" flipH="1">
              <a:off x="10050119" y="4898222"/>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0" name="Freeform 40"/>
            <p:cNvSpPr>
              <a:spLocks/>
            </p:cNvSpPr>
            <p:nvPr/>
          </p:nvSpPr>
          <p:spPr bwMode="auto">
            <a:xfrm rot="10800000" flipH="1">
              <a:off x="10616331" y="4900662"/>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1" name="Freeform 41"/>
            <p:cNvSpPr>
              <a:spLocks/>
            </p:cNvSpPr>
            <p:nvPr/>
          </p:nvSpPr>
          <p:spPr bwMode="auto">
            <a:xfrm rot="10800000" flipH="1">
              <a:off x="11182543" y="489822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2" name="Freeform 42"/>
            <p:cNvSpPr>
              <a:spLocks/>
            </p:cNvSpPr>
            <p:nvPr/>
          </p:nvSpPr>
          <p:spPr bwMode="auto">
            <a:xfrm rot="10800000" flipH="1">
              <a:off x="11746313" y="490066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3" name="Freeform 46"/>
            <p:cNvSpPr>
              <a:spLocks/>
            </p:cNvSpPr>
            <p:nvPr userDrawn="1"/>
          </p:nvSpPr>
          <p:spPr bwMode="auto">
            <a:xfrm rot="10800000" flipH="1">
              <a:off x="7790152" y="3921995"/>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4" name="Freeform 47"/>
            <p:cNvSpPr>
              <a:spLocks/>
            </p:cNvSpPr>
            <p:nvPr userDrawn="1"/>
          </p:nvSpPr>
          <p:spPr bwMode="auto">
            <a:xfrm rot="10800000" flipH="1">
              <a:off x="8920135" y="3921995"/>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5" name="Freeform 48"/>
            <p:cNvSpPr>
              <a:spLocks/>
            </p:cNvSpPr>
            <p:nvPr/>
          </p:nvSpPr>
          <p:spPr bwMode="auto">
            <a:xfrm rot="10800000" flipH="1">
              <a:off x="9486347" y="3921995"/>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6" name="Freeform 49"/>
            <p:cNvSpPr>
              <a:spLocks/>
            </p:cNvSpPr>
            <p:nvPr/>
          </p:nvSpPr>
          <p:spPr bwMode="auto">
            <a:xfrm rot="10800000" flipH="1">
              <a:off x="10050119" y="3921995"/>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7" name="Freeform 50"/>
            <p:cNvSpPr>
              <a:spLocks/>
            </p:cNvSpPr>
            <p:nvPr/>
          </p:nvSpPr>
          <p:spPr bwMode="auto">
            <a:xfrm rot="10800000" flipH="1">
              <a:off x="10616331" y="3921995"/>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8" name="Freeform 51"/>
            <p:cNvSpPr>
              <a:spLocks/>
            </p:cNvSpPr>
            <p:nvPr/>
          </p:nvSpPr>
          <p:spPr bwMode="auto">
            <a:xfrm rot="10800000" flipH="1">
              <a:off x="11182543" y="3921995"/>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9" name="Freeform 56"/>
            <p:cNvSpPr>
              <a:spLocks/>
            </p:cNvSpPr>
            <p:nvPr userDrawn="1"/>
          </p:nvSpPr>
          <p:spPr bwMode="auto">
            <a:xfrm rot="10800000" flipH="1">
              <a:off x="7790152" y="2940886"/>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0" name="Freeform 57"/>
            <p:cNvSpPr>
              <a:spLocks/>
            </p:cNvSpPr>
            <p:nvPr userDrawn="1"/>
          </p:nvSpPr>
          <p:spPr bwMode="auto">
            <a:xfrm rot="10800000" flipH="1">
              <a:off x="8353923" y="2940886"/>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1" name="Freeform 58"/>
            <p:cNvSpPr>
              <a:spLocks/>
            </p:cNvSpPr>
            <p:nvPr userDrawn="1"/>
          </p:nvSpPr>
          <p:spPr bwMode="auto">
            <a:xfrm rot="10800000" flipH="1">
              <a:off x="8920135" y="2940886"/>
              <a:ext cx="1129983" cy="981109"/>
            </a:xfrm>
            <a:custGeom>
              <a:avLst/>
              <a:gdLst>
                <a:gd name="T0" fmla="*/ 463 w 463"/>
                <a:gd name="T1" fmla="*/ 0 h 402"/>
                <a:gd name="T2" fmla="*/ 232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2" y="402"/>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2" name="Freeform 59"/>
            <p:cNvSpPr>
              <a:spLocks/>
            </p:cNvSpPr>
            <p:nvPr/>
          </p:nvSpPr>
          <p:spPr bwMode="auto">
            <a:xfrm rot="10800000" flipH="1">
              <a:off x="9486347" y="2940886"/>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3" name="Freeform 60"/>
            <p:cNvSpPr>
              <a:spLocks/>
            </p:cNvSpPr>
            <p:nvPr/>
          </p:nvSpPr>
          <p:spPr bwMode="auto">
            <a:xfrm rot="10800000" flipH="1">
              <a:off x="10050119" y="2940886"/>
              <a:ext cx="1132424" cy="981109"/>
            </a:xfrm>
            <a:custGeom>
              <a:avLst/>
              <a:gdLst>
                <a:gd name="T0" fmla="*/ 464 w 464"/>
                <a:gd name="T1" fmla="*/ 0 h 402"/>
                <a:gd name="T2" fmla="*/ 232 w 464"/>
                <a:gd name="T3" fmla="*/ 402 h 402"/>
                <a:gd name="T4" fmla="*/ 0 w 464"/>
                <a:gd name="T5" fmla="*/ 0 h 402"/>
                <a:gd name="T6" fmla="*/ 464 w 464"/>
                <a:gd name="T7" fmla="*/ 0 h 402"/>
              </a:gdLst>
              <a:ahLst/>
              <a:cxnLst>
                <a:cxn ang="0">
                  <a:pos x="T0" y="T1"/>
                </a:cxn>
                <a:cxn ang="0">
                  <a:pos x="T2" y="T3"/>
                </a:cxn>
                <a:cxn ang="0">
                  <a:pos x="T4" y="T5"/>
                </a:cxn>
                <a:cxn ang="0">
                  <a:pos x="T6" y="T7"/>
                </a:cxn>
              </a:cxnLst>
              <a:rect l="0" t="0" r="r" b="b"/>
              <a:pathLst>
                <a:path w="464" h="402">
                  <a:moveTo>
                    <a:pt x="464" y="0"/>
                  </a:moveTo>
                  <a:lnTo>
                    <a:pt x="232" y="402"/>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4" name="Freeform 61"/>
            <p:cNvSpPr>
              <a:spLocks/>
            </p:cNvSpPr>
            <p:nvPr/>
          </p:nvSpPr>
          <p:spPr bwMode="auto">
            <a:xfrm rot="10800000" flipH="1">
              <a:off x="11182543" y="2940886"/>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5" name="Freeform 62"/>
            <p:cNvSpPr>
              <a:spLocks/>
            </p:cNvSpPr>
            <p:nvPr/>
          </p:nvSpPr>
          <p:spPr bwMode="auto">
            <a:xfrm rot="10800000" flipH="1">
              <a:off x="11746313" y="2940886"/>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6" name="Freeform 65"/>
            <p:cNvSpPr>
              <a:spLocks/>
            </p:cNvSpPr>
            <p:nvPr userDrawn="1"/>
          </p:nvSpPr>
          <p:spPr bwMode="auto">
            <a:xfrm rot="10800000" flipH="1">
              <a:off x="8353923" y="1957336"/>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7" name="Freeform 66"/>
            <p:cNvSpPr>
              <a:spLocks/>
            </p:cNvSpPr>
            <p:nvPr/>
          </p:nvSpPr>
          <p:spPr bwMode="auto">
            <a:xfrm rot="10800000" flipH="1">
              <a:off x="9486347" y="1957336"/>
              <a:ext cx="1129983" cy="983550"/>
            </a:xfrm>
            <a:custGeom>
              <a:avLst/>
              <a:gdLst>
                <a:gd name="T0" fmla="*/ 463 w 463"/>
                <a:gd name="T1" fmla="*/ 0 h 403"/>
                <a:gd name="T2" fmla="*/ 231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1" y="403"/>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8" name="Freeform 67"/>
            <p:cNvSpPr>
              <a:spLocks/>
            </p:cNvSpPr>
            <p:nvPr/>
          </p:nvSpPr>
          <p:spPr bwMode="auto">
            <a:xfrm rot="10800000" flipH="1">
              <a:off x="10050119" y="1957336"/>
              <a:ext cx="1132424" cy="983550"/>
            </a:xfrm>
            <a:custGeom>
              <a:avLst/>
              <a:gdLst>
                <a:gd name="T0" fmla="*/ 0 w 464"/>
                <a:gd name="T1" fmla="*/ 403 h 403"/>
                <a:gd name="T2" fmla="*/ 232 w 464"/>
                <a:gd name="T3" fmla="*/ 0 h 403"/>
                <a:gd name="T4" fmla="*/ 464 w 464"/>
                <a:gd name="T5" fmla="*/ 403 h 403"/>
                <a:gd name="T6" fmla="*/ 0 w 464"/>
                <a:gd name="T7" fmla="*/ 403 h 403"/>
              </a:gdLst>
              <a:ahLst/>
              <a:cxnLst>
                <a:cxn ang="0">
                  <a:pos x="T0" y="T1"/>
                </a:cxn>
                <a:cxn ang="0">
                  <a:pos x="T2" y="T3"/>
                </a:cxn>
                <a:cxn ang="0">
                  <a:pos x="T4" y="T5"/>
                </a:cxn>
                <a:cxn ang="0">
                  <a:pos x="T6" y="T7"/>
                </a:cxn>
              </a:cxnLst>
              <a:rect l="0" t="0" r="r" b="b"/>
              <a:pathLst>
                <a:path w="464" h="403">
                  <a:moveTo>
                    <a:pt x="0" y="403"/>
                  </a:moveTo>
                  <a:lnTo>
                    <a:pt x="232" y="0"/>
                  </a:lnTo>
                  <a:lnTo>
                    <a:pt x="464" y="403"/>
                  </a:lnTo>
                  <a:lnTo>
                    <a:pt x="0" y="403"/>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9" name="Freeform 68"/>
            <p:cNvSpPr>
              <a:spLocks/>
            </p:cNvSpPr>
            <p:nvPr/>
          </p:nvSpPr>
          <p:spPr bwMode="auto">
            <a:xfrm rot="10800000" flipH="1">
              <a:off x="10616331" y="1957336"/>
              <a:ext cx="1129983" cy="983550"/>
            </a:xfrm>
            <a:custGeom>
              <a:avLst/>
              <a:gdLst>
                <a:gd name="T0" fmla="*/ 463 w 463"/>
                <a:gd name="T1" fmla="*/ 0 h 403"/>
                <a:gd name="T2" fmla="*/ 232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2" y="403"/>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0" name="Freeform 69"/>
            <p:cNvSpPr>
              <a:spLocks/>
            </p:cNvSpPr>
            <p:nvPr/>
          </p:nvSpPr>
          <p:spPr bwMode="auto">
            <a:xfrm rot="10800000" flipH="1">
              <a:off x="11182543" y="1957336"/>
              <a:ext cx="1129983" cy="983550"/>
            </a:xfrm>
            <a:custGeom>
              <a:avLst/>
              <a:gdLst>
                <a:gd name="T0" fmla="*/ 0 w 463"/>
                <a:gd name="T1" fmla="*/ 403 h 403"/>
                <a:gd name="T2" fmla="*/ 231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1" y="0"/>
                  </a:lnTo>
                  <a:lnTo>
                    <a:pt x="463" y="403"/>
                  </a:lnTo>
                  <a:lnTo>
                    <a:pt x="0" y="403"/>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1" name="Freeform 70"/>
            <p:cNvSpPr>
              <a:spLocks/>
            </p:cNvSpPr>
            <p:nvPr/>
          </p:nvSpPr>
          <p:spPr bwMode="auto">
            <a:xfrm rot="10800000" flipH="1">
              <a:off x="11746313" y="1957336"/>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2" name="Freeform 74"/>
            <p:cNvSpPr>
              <a:spLocks/>
            </p:cNvSpPr>
            <p:nvPr userDrawn="1"/>
          </p:nvSpPr>
          <p:spPr bwMode="auto">
            <a:xfrm rot="10800000" flipH="1">
              <a:off x="7790152" y="978669"/>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3" name="Freeform 75"/>
            <p:cNvSpPr>
              <a:spLocks/>
            </p:cNvSpPr>
            <p:nvPr userDrawn="1"/>
          </p:nvSpPr>
          <p:spPr bwMode="auto">
            <a:xfrm rot="10800000" flipH="1">
              <a:off x="8353923" y="978669"/>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4" name="Freeform 76"/>
            <p:cNvSpPr>
              <a:spLocks/>
            </p:cNvSpPr>
            <p:nvPr userDrawn="1"/>
          </p:nvSpPr>
          <p:spPr bwMode="auto">
            <a:xfrm rot="10800000" flipH="1">
              <a:off x="8920135" y="978669"/>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5" name="Freeform 77"/>
            <p:cNvSpPr>
              <a:spLocks/>
            </p:cNvSpPr>
            <p:nvPr/>
          </p:nvSpPr>
          <p:spPr bwMode="auto">
            <a:xfrm rot="10800000" flipH="1">
              <a:off x="9486347" y="978669"/>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6" name="Freeform 78"/>
            <p:cNvSpPr>
              <a:spLocks/>
            </p:cNvSpPr>
            <p:nvPr/>
          </p:nvSpPr>
          <p:spPr bwMode="auto">
            <a:xfrm rot="10800000" flipH="1">
              <a:off x="10616331" y="978669"/>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7" name="Freeform 79"/>
            <p:cNvSpPr>
              <a:spLocks/>
            </p:cNvSpPr>
            <p:nvPr/>
          </p:nvSpPr>
          <p:spPr bwMode="auto">
            <a:xfrm rot="10800000" flipH="1">
              <a:off x="11182543" y="978669"/>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8" name="Freeform 84"/>
            <p:cNvSpPr>
              <a:spLocks/>
            </p:cNvSpPr>
            <p:nvPr userDrawn="1"/>
          </p:nvSpPr>
          <p:spPr bwMode="auto">
            <a:xfrm rot="10800000" flipH="1">
              <a:off x="7790152" y="0"/>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9" name="Freeform 85"/>
            <p:cNvSpPr>
              <a:spLocks/>
            </p:cNvSpPr>
            <p:nvPr userDrawn="1"/>
          </p:nvSpPr>
          <p:spPr bwMode="auto">
            <a:xfrm rot="10800000" flipH="1">
              <a:off x="8353923" y="0"/>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0" name="Freeform 86"/>
            <p:cNvSpPr>
              <a:spLocks/>
            </p:cNvSpPr>
            <p:nvPr/>
          </p:nvSpPr>
          <p:spPr bwMode="auto">
            <a:xfrm rot="10800000" flipH="1">
              <a:off x="9486347" y="0"/>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1" name="Freeform 87"/>
            <p:cNvSpPr>
              <a:spLocks/>
            </p:cNvSpPr>
            <p:nvPr/>
          </p:nvSpPr>
          <p:spPr bwMode="auto">
            <a:xfrm rot="10800000" flipH="1">
              <a:off x="10050119" y="0"/>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2" name="Freeform 88"/>
            <p:cNvSpPr>
              <a:spLocks/>
            </p:cNvSpPr>
            <p:nvPr/>
          </p:nvSpPr>
          <p:spPr bwMode="auto">
            <a:xfrm rot="10800000" flipH="1">
              <a:off x="10616331" y="0"/>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3" name="Freeform 89"/>
            <p:cNvSpPr>
              <a:spLocks/>
            </p:cNvSpPr>
            <p:nvPr/>
          </p:nvSpPr>
          <p:spPr bwMode="auto">
            <a:xfrm rot="10800000" flipH="1">
              <a:off x="11182543" y="0"/>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4" name="Freeform 90"/>
            <p:cNvSpPr>
              <a:spLocks/>
            </p:cNvSpPr>
            <p:nvPr/>
          </p:nvSpPr>
          <p:spPr bwMode="auto">
            <a:xfrm rot="10800000" flipH="1">
              <a:off x="11746313" y="0"/>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grpSp>
    </p:spTree>
    <p:extLst>
      <p:ext uri="{BB962C8B-B14F-4D97-AF65-F5344CB8AC3E}">
        <p14:creationId xmlns:p14="http://schemas.microsoft.com/office/powerpoint/2010/main" val="222299783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65_Custom Layout">
    <p:spTree>
      <p:nvGrpSpPr>
        <p:cNvPr id="1" name=""/>
        <p:cNvGrpSpPr/>
        <p:nvPr/>
      </p:nvGrpSpPr>
      <p:grpSpPr>
        <a:xfrm>
          <a:off x="0" y="0"/>
          <a:ext cx="0" cy="0"/>
          <a:chOff x="0" y="0"/>
          <a:chExt cx="0" cy="0"/>
        </a:xfrm>
      </p:grpSpPr>
      <p:grpSp>
        <p:nvGrpSpPr>
          <p:cNvPr id="4" name="Group 3"/>
          <p:cNvGrpSpPr/>
          <p:nvPr userDrawn="1"/>
        </p:nvGrpSpPr>
        <p:grpSpPr>
          <a:xfrm>
            <a:off x="7790152" y="0"/>
            <a:ext cx="5088585" cy="6858000"/>
            <a:chOff x="7790152" y="0"/>
            <a:chExt cx="5088585" cy="6858000"/>
          </a:xfrm>
        </p:grpSpPr>
        <p:sp>
          <p:nvSpPr>
            <p:cNvPr id="7" name="Freeform 27"/>
            <p:cNvSpPr>
              <a:spLocks/>
            </p:cNvSpPr>
            <p:nvPr userDrawn="1"/>
          </p:nvSpPr>
          <p:spPr bwMode="auto">
            <a:xfrm rot="10800000" flipH="1">
              <a:off x="8353923" y="5879331"/>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 name="Freeform 28"/>
            <p:cNvSpPr>
              <a:spLocks/>
            </p:cNvSpPr>
            <p:nvPr userDrawn="1"/>
          </p:nvSpPr>
          <p:spPr bwMode="auto">
            <a:xfrm rot="10800000" flipH="1">
              <a:off x="8920135" y="5879331"/>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 name="Freeform 29"/>
            <p:cNvSpPr>
              <a:spLocks/>
            </p:cNvSpPr>
            <p:nvPr/>
          </p:nvSpPr>
          <p:spPr bwMode="auto">
            <a:xfrm rot="10800000" flipH="1">
              <a:off x="9486347" y="5879331"/>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 name="Freeform 30"/>
            <p:cNvSpPr>
              <a:spLocks/>
            </p:cNvSpPr>
            <p:nvPr/>
          </p:nvSpPr>
          <p:spPr bwMode="auto">
            <a:xfrm rot="10800000" flipH="1">
              <a:off x="10050119" y="5879331"/>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 name="Freeform 31"/>
            <p:cNvSpPr>
              <a:spLocks/>
            </p:cNvSpPr>
            <p:nvPr/>
          </p:nvSpPr>
          <p:spPr bwMode="auto">
            <a:xfrm rot="10800000" flipH="1">
              <a:off x="10616331" y="5879331"/>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 name="Freeform 32"/>
            <p:cNvSpPr>
              <a:spLocks/>
            </p:cNvSpPr>
            <p:nvPr/>
          </p:nvSpPr>
          <p:spPr bwMode="auto">
            <a:xfrm rot="10800000" flipH="1">
              <a:off x="11746313" y="5879331"/>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 name="Freeform 36"/>
            <p:cNvSpPr>
              <a:spLocks/>
            </p:cNvSpPr>
            <p:nvPr userDrawn="1"/>
          </p:nvSpPr>
          <p:spPr bwMode="auto">
            <a:xfrm rot="10800000" flipH="1">
              <a:off x="7790152" y="490066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 name="Freeform 37"/>
            <p:cNvSpPr>
              <a:spLocks/>
            </p:cNvSpPr>
            <p:nvPr userDrawn="1"/>
          </p:nvSpPr>
          <p:spPr bwMode="auto">
            <a:xfrm rot="10800000" flipH="1">
              <a:off x="8353923" y="489822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 name="Freeform 38"/>
            <p:cNvSpPr>
              <a:spLocks/>
            </p:cNvSpPr>
            <p:nvPr userDrawn="1"/>
          </p:nvSpPr>
          <p:spPr bwMode="auto">
            <a:xfrm rot="10800000" flipH="1">
              <a:off x="8920135" y="49006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6" name="Freeform 39"/>
            <p:cNvSpPr>
              <a:spLocks/>
            </p:cNvSpPr>
            <p:nvPr/>
          </p:nvSpPr>
          <p:spPr bwMode="auto">
            <a:xfrm rot="10800000" flipH="1">
              <a:off x="10050119" y="4898222"/>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 name="Freeform 40"/>
            <p:cNvSpPr>
              <a:spLocks/>
            </p:cNvSpPr>
            <p:nvPr/>
          </p:nvSpPr>
          <p:spPr bwMode="auto">
            <a:xfrm rot="10800000" flipH="1">
              <a:off x="10616331" y="4900662"/>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 name="Freeform 41"/>
            <p:cNvSpPr>
              <a:spLocks/>
            </p:cNvSpPr>
            <p:nvPr/>
          </p:nvSpPr>
          <p:spPr bwMode="auto">
            <a:xfrm rot="10800000" flipH="1">
              <a:off x="11182543" y="489822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 name="Freeform 42"/>
            <p:cNvSpPr>
              <a:spLocks/>
            </p:cNvSpPr>
            <p:nvPr/>
          </p:nvSpPr>
          <p:spPr bwMode="auto">
            <a:xfrm rot="10800000" flipH="1">
              <a:off x="11746313" y="490066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 name="Freeform 46"/>
            <p:cNvSpPr>
              <a:spLocks/>
            </p:cNvSpPr>
            <p:nvPr userDrawn="1"/>
          </p:nvSpPr>
          <p:spPr bwMode="auto">
            <a:xfrm rot="10800000" flipH="1">
              <a:off x="7790152" y="3921995"/>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1" name="Freeform 47"/>
            <p:cNvSpPr>
              <a:spLocks/>
            </p:cNvSpPr>
            <p:nvPr userDrawn="1"/>
          </p:nvSpPr>
          <p:spPr bwMode="auto">
            <a:xfrm rot="10800000" flipH="1">
              <a:off x="8920135" y="3921995"/>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2" name="Freeform 48"/>
            <p:cNvSpPr>
              <a:spLocks/>
            </p:cNvSpPr>
            <p:nvPr/>
          </p:nvSpPr>
          <p:spPr bwMode="auto">
            <a:xfrm rot="10800000" flipH="1">
              <a:off x="9486347" y="3921995"/>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3" name="Freeform 49"/>
            <p:cNvSpPr>
              <a:spLocks/>
            </p:cNvSpPr>
            <p:nvPr/>
          </p:nvSpPr>
          <p:spPr bwMode="auto">
            <a:xfrm rot="10800000" flipH="1">
              <a:off x="10050119" y="3921995"/>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4" name="Freeform 50"/>
            <p:cNvSpPr>
              <a:spLocks/>
            </p:cNvSpPr>
            <p:nvPr/>
          </p:nvSpPr>
          <p:spPr bwMode="auto">
            <a:xfrm rot="10800000" flipH="1">
              <a:off x="10616331" y="3921995"/>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5" name="Freeform 51"/>
            <p:cNvSpPr>
              <a:spLocks/>
            </p:cNvSpPr>
            <p:nvPr/>
          </p:nvSpPr>
          <p:spPr bwMode="auto">
            <a:xfrm rot="10800000" flipH="1">
              <a:off x="11182543" y="3921995"/>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6" name="Freeform 56"/>
            <p:cNvSpPr>
              <a:spLocks/>
            </p:cNvSpPr>
            <p:nvPr userDrawn="1"/>
          </p:nvSpPr>
          <p:spPr bwMode="auto">
            <a:xfrm rot="10800000" flipH="1">
              <a:off x="7790152" y="2940886"/>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7" name="Freeform 57"/>
            <p:cNvSpPr>
              <a:spLocks/>
            </p:cNvSpPr>
            <p:nvPr userDrawn="1"/>
          </p:nvSpPr>
          <p:spPr bwMode="auto">
            <a:xfrm rot="10800000" flipH="1">
              <a:off x="8353923" y="2940886"/>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8" name="Freeform 58"/>
            <p:cNvSpPr>
              <a:spLocks/>
            </p:cNvSpPr>
            <p:nvPr userDrawn="1"/>
          </p:nvSpPr>
          <p:spPr bwMode="auto">
            <a:xfrm rot="10800000" flipH="1">
              <a:off x="8920135" y="2940886"/>
              <a:ext cx="1129983" cy="981109"/>
            </a:xfrm>
            <a:custGeom>
              <a:avLst/>
              <a:gdLst>
                <a:gd name="T0" fmla="*/ 463 w 463"/>
                <a:gd name="T1" fmla="*/ 0 h 402"/>
                <a:gd name="T2" fmla="*/ 232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2" y="402"/>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9" name="Freeform 59"/>
            <p:cNvSpPr>
              <a:spLocks/>
            </p:cNvSpPr>
            <p:nvPr/>
          </p:nvSpPr>
          <p:spPr bwMode="auto">
            <a:xfrm rot="10800000" flipH="1">
              <a:off x="9486347" y="2940886"/>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0" name="Freeform 60"/>
            <p:cNvSpPr>
              <a:spLocks/>
            </p:cNvSpPr>
            <p:nvPr/>
          </p:nvSpPr>
          <p:spPr bwMode="auto">
            <a:xfrm rot="10800000" flipH="1">
              <a:off x="10050119" y="2940886"/>
              <a:ext cx="1132424" cy="981109"/>
            </a:xfrm>
            <a:custGeom>
              <a:avLst/>
              <a:gdLst>
                <a:gd name="T0" fmla="*/ 464 w 464"/>
                <a:gd name="T1" fmla="*/ 0 h 402"/>
                <a:gd name="T2" fmla="*/ 232 w 464"/>
                <a:gd name="T3" fmla="*/ 402 h 402"/>
                <a:gd name="T4" fmla="*/ 0 w 464"/>
                <a:gd name="T5" fmla="*/ 0 h 402"/>
                <a:gd name="T6" fmla="*/ 464 w 464"/>
                <a:gd name="T7" fmla="*/ 0 h 402"/>
              </a:gdLst>
              <a:ahLst/>
              <a:cxnLst>
                <a:cxn ang="0">
                  <a:pos x="T0" y="T1"/>
                </a:cxn>
                <a:cxn ang="0">
                  <a:pos x="T2" y="T3"/>
                </a:cxn>
                <a:cxn ang="0">
                  <a:pos x="T4" y="T5"/>
                </a:cxn>
                <a:cxn ang="0">
                  <a:pos x="T6" y="T7"/>
                </a:cxn>
              </a:cxnLst>
              <a:rect l="0" t="0" r="r" b="b"/>
              <a:pathLst>
                <a:path w="464" h="402">
                  <a:moveTo>
                    <a:pt x="464" y="0"/>
                  </a:moveTo>
                  <a:lnTo>
                    <a:pt x="232" y="402"/>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1" name="Freeform 61"/>
            <p:cNvSpPr>
              <a:spLocks/>
            </p:cNvSpPr>
            <p:nvPr/>
          </p:nvSpPr>
          <p:spPr bwMode="auto">
            <a:xfrm rot="10800000" flipH="1">
              <a:off x="11182543" y="2940886"/>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2" name="Freeform 62"/>
            <p:cNvSpPr>
              <a:spLocks/>
            </p:cNvSpPr>
            <p:nvPr/>
          </p:nvSpPr>
          <p:spPr bwMode="auto">
            <a:xfrm rot="10800000" flipH="1">
              <a:off x="11746313" y="2940886"/>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3" name="Freeform 65"/>
            <p:cNvSpPr>
              <a:spLocks/>
            </p:cNvSpPr>
            <p:nvPr userDrawn="1"/>
          </p:nvSpPr>
          <p:spPr bwMode="auto">
            <a:xfrm rot="10800000" flipH="1">
              <a:off x="8353923" y="1957336"/>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4" name="Freeform 66"/>
            <p:cNvSpPr>
              <a:spLocks/>
            </p:cNvSpPr>
            <p:nvPr/>
          </p:nvSpPr>
          <p:spPr bwMode="auto">
            <a:xfrm rot="10800000" flipH="1">
              <a:off x="9486347" y="1957336"/>
              <a:ext cx="1129983" cy="983550"/>
            </a:xfrm>
            <a:custGeom>
              <a:avLst/>
              <a:gdLst>
                <a:gd name="T0" fmla="*/ 463 w 463"/>
                <a:gd name="T1" fmla="*/ 0 h 403"/>
                <a:gd name="T2" fmla="*/ 231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1" y="403"/>
                  </a:lnTo>
                  <a:lnTo>
                    <a:pt x="0" y="0"/>
                  </a:lnTo>
                  <a:lnTo>
                    <a:pt x="463" y="0"/>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5" name="Freeform 67"/>
            <p:cNvSpPr>
              <a:spLocks/>
            </p:cNvSpPr>
            <p:nvPr/>
          </p:nvSpPr>
          <p:spPr bwMode="auto">
            <a:xfrm rot="10800000" flipH="1">
              <a:off x="10050119" y="1957336"/>
              <a:ext cx="1132424" cy="983550"/>
            </a:xfrm>
            <a:custGeom>
              <a:avLst/>
              <a:gdLst>
                <a:gd name="T0" fmla="*/ 0 w 464"/>
                <a:gd name="T1" fmla="*/ 403 h 403"/>
                <a:gd name="T2" fmla="*/ 232 w 464"/>
                <a:gd name="T3" fmla="*/ 0 h 403"/>
                <a:gd name="T4" fmla="*/ 464 w 464"/>
                <a:gd name="T5" fmla="*/ 403 h 403"/>
                <a:gd name="T6" fmla="*/ 0 w 464"/>
                <a:gd name="T7" fmla="*/ 403 h 403"/>
              </a:gdLst>
              <a:ahLst/>
              <a:cxnLst>
                <a:cxn ang="0">
                  <a:pos x="T0" y="T1"/>
                </a:cxn>
                <a:cxn ang="0">
                  <a:pos x="T2" y="T3"/>
                </a:cxn>
                <a:cxn ang="0">
                  <a:pos x="T4" y="T5"/>
                </a:cxn>
                <a:cxn ang="0">
                  <a:pos x="T6" y="T7"/>
                </a:cxn>
              </a:cxnLst>
              <a:rect l="0" t="0" r="r" b="b"/>
              <a:pathLst>
                <a:path w="464" h="403">
                  <a:moveTo>
                    <a:pt x="0" y="403"/>
                  </a:moveTo>
                  <a:lnTo>
                    <a:pt x="232" y="0"/>
                  </a:lnTo>
                  <a:lnTo>
                    <a:pt x="464" y="403"/>
                  </a:lnTo>
                  <a:lnTo>
                    <a:pt x="0" y="403"/>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6" name="Freeform 68"/>
            <p:cNvSpPr>
              <a:spLocks/>
            </p:cNvSpPr>
            <p:nvPr/>
          </p:nvSpPr>
          <p:spPr bwMode="auto">
            <a:xfrm rot="10800000" flipH="1">
              <a:off x="10616331" y="1957336"/>
              <a:ext cx="1129983" cy="983550"/>
            </a:xfrm>
            <a:custGeom>
              <a:avLst/>
              <a:gdLst>
                <a:gd name="T0" fmla="*/ 463 w 463"/>
                <a:gd name="T1" fmla="*/ 0 h 403"/>
                <a:gd name="T2" fmla="*/ 232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2" y="403"/>
                  </a:lnTo>
                  <a:lnTo>
                    <a:pt x="0" y="0"/>
                  </a:lnTo>
                  <a:lnTo>
                    <a:pt x="463" y="0"/>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7" name="Freeform 69"/>
            <p:cNvSpPr>
              <a:spLocks/>
            </p:cNvSpPr>
            <p:nvPr/>
          </p:nvSpPr>
          <p:spPr bwMode="auto">
            <a:xfrm rot="10800000" flipH="1">
              <a:off x="11182543" y="1957336"/>
              <a:ext cx="1129983" cy="983550"/>
            </a:xfrm>
            <a:custGeom>
              <a:avLst/>
              <a:gdLst>
                <a:gd name="T0" fmla="*/ 0 w 463"/>
                <a:gd name="T1" fmla="*/ 403 h 403"/>
                <a:gd name="T2" fmla="*/ 231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1" y="0"/>
                  </a:lnTo>
                  <a:lnTo>
                    <a:pt x="463" y="403"/>
                  </a:lnTo>
                  <a:lnTo>
                    <a:pt x="0" y="403"/>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8" name="Freeform 70"/>
            <p:cNvSpPr>
              <a:spLocks/>
            </p:cNvSpPr>
            <p:nvPr/>
          </p:nvSpPr>
          <p:spPr bwMode="auto">
            <a:xfrm rot="10800000" flipH="1">
              <a:off x="11746313" y="1957336"/>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9" name="Freeform 74"/>
            <p:cNvSpPr>
              <a:spLocks/>
            </p:cNvSpPr>
            <p:nvPr userDrawn="1"/>
          </p:nvSpPr>
          <p:spPr bwMode="auto">
            <a:xfrm rot="10800000" flipH="1">
              <a:off x="7790152" y="978669"/>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0" name="Freeform 75"/>
            <p:cNvSpPr>
              <a:spLocks/>
            </p:cNvSpPr>
            <p:nvPr userDrawn="1"/>
          </p:nvSpPr>
          <p:spPr bwMode="auto">
            <a:xfrm rot="10800000" flipH="1">
              <a:off x="8353923" y="978669"/>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1" name="Freeform 76"/>
            <p:cNvSpPr>
              <a:spLocks/>
            </p:cNvSpPr>
            <p:nvPr userDrawn="1"/>
          </p:nvSpPr>
          <p:spPr bwMode="auto">
            <a:xfrm rot="10800000" flipH="1">
              <a:off x="8920135" y="978669"/>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2" name="Freeform 77"/>
            <p:cNvSpPr>
              <a:spLocks/>
            </p:cNvSpPr>
            <p:nvPr/>
          </p:nvSpPr>
          <p:spPr bwMode="auto">
            <a:xfrm rot="10800000" flipH="1">
              <a:off x="9486347" y="978669"/>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3" name="Freeform 78"/>
            <p:cNvSpPr>
              <a:spLocks/>
            </p:cNvSpPr>
            <p:nvPr/>
          </p:nvSpPr>
          <p:spPr bwMode="auto">
            <a:xfrm rot="10800000" flipH="1">
              <a:off x="10616331" y="978669"/>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4" name="Freeform 79"/>
            <p:cNvSpPr>
              <a:spLocks/>
            </p:cNvSpPr>
            <p:nvPr/>
          </p:nvSpPr>
          <p:spPr bwMode="auto">
            <a:xfrm rot="10800000" flipH="1">
              <a:off x="11182543" y="978669"/>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5" name="Freeform 84"/>
            <p:cNvSpPr>
              <a:spLocks/>
            </p:cNvSpPr>
            <p:nvPr userDrawn="1"/>
          </p:nvSpPr>
          <p:spPr bwMode="auto">
            <a:xfrm rot="10800000" flipH="1">
              <a:off x="7790152" y="0"/>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6" name="Freeform 85"/>
            <p:cNvSpPr>
              <a:spLocks/>
            </p:cNvSpPr>
            <p:nvPr userDrawn="1"/>
          </p:nvSpPr>
          <p:spPr bwMode="auto">
            <a:xfrm rot="10800000" flipH="1">
              <a:off x="8353923" y="0"/>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7" name="Freeform 86"/>
            <p:cNvSpPr>
              <a:spLocks/>
            </p:cNvSpPr>
            <p:nvPr/>
          </p:nvSpPr>
          <p:spPr bwMode="auto">
            <a:xfrm rot="10800000" flipH="1">
              <a:off x="9486347" y="0"/>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8" name="Freeform 87"/>
            <p:cNvSpPr>
              <a:spLocks/>
            </p:cNvSpPr>
            <p:nvPr/>
          </p:nvSpPr>
          <p:spPr bwMode="auto">
            <a:xfrm rot="10800000" flipH="1">
              <a:off x="10050119" y="0"/>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9" name="Freeform 88"/>
            <p:cNvSpPr>
              <a:spLocks/>
            </p:cNvSpPr>
            <p:nvPr/>
          </p:nvSpPr>
          <p:spPr bwMode="auto">
            <a:xfrm rot="10800000" flipH="1">
              <a:off x="10616331" y="0"/>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0" name="Freeform 89"/>
            <p:cNvSpPr>
              <a:spLocks/>
            </p:cNvSpPr>
            <p:nvPr/>
          </p:nvSpPr>
          <p:spPr bwMode="auto">
            <a:xfrm rot="10800000" flipH="1">
              <a:off x="11182543" y="0"/>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1" name="Freeform 90"/>
            <p:cNvSpPr>
              <a:spLocks/>
            </p:cNvSpPr>
            <p:nvPr/>
          </p:nvSpPr>
          <p:spPr bwMode="auto">
            <a:xfrm rot="10800000" flipH="1">
              <a:off x="11746313" y="0"/>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grpSp>
      <p:sp>
        <p:nvSpPr>
          <p:cNvPr id="6" name="Pentagon 5"/>
          <p:cNvSpPr/>
          <p:nvPr userDrawn="1"/>
        </p:nvSpPr>
        <p:spPr>
          <a:xfrm rot="10800000">
            <a:off x="11464428" y="510908"/>
            <a:ext cx="727571" cy="443430"/>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5" name="Slide Number Placeholder 4"/>
          <p:cNvSpPr>
            <a:spLocks noGrp="1"/>
          </p:cNvSpPr>
          <p:nvPr>
            <p:ph type="sldNum" sz="quarter" idx="12"/>
          </p:nvPr>
        </p:nvSpPr>
        <p:spPr>
          <a:xfrm>
            <a:off x="11626968" y="545146"/>
            <a:ext cx="425067" cy="365125"/>
          </a:xfrm>
          <a:prstGeom prst="rect">
            <a:avLst/>
          </a:prstGeom>
        </p:spPr>
        <p:txBody>
          <a:bodyPr/>
          <a:lstStyle>
            <a:lvl1pPr algn="r">
              <a:defRPr b="1">
                <a:solidFill>
                  <a:schemeClr val="bg1"/>
                </a:solidFill>
              </a:defRPr>
            </a:lvl1pPr>
          </a:lstStyle>
          <a:p>
            <a:fld id="{06BF0A5B-CA18-47D2-801E-5D97420A52F4}" type="slidenum">
              <a:rPr lang="id-ID" smtClean="0"/>
              <a:pPr/>
              <a:t>‹#›</a:t>
            </a:fld>
            <a:endParaRPr lang="id-ID"/>
          </a:p>
        </p:txBody>
      </p:sp>
      <p:grpSp>
        <p:nvGrpSpPr>
          <p:cNvPr id="53" name="Group 52"/>
          <p:cNvGrpSpPr/>
          <p:nvPr userDrawn="1"/>
        </p:nvGrpSpPr>
        <p:grpSpPr>
          <a:xfrm>
            <a:off x="3265337" y="-1"/>
            <a:ext cx="5088585" cy="6858000"/>
            <a:chOff x="7790152" y="0"/>
            <a:chExt cx="5088585" cy="6858000"/>
          </a:xfrm>
        </p:grpSpPr>
        <p:sp>
          <p:nvSpPr>
            <p:cNvPr id="54" name="Freeform 27"/>
            <p:cNvSpPr>
              <a:spLocks/>
            </p:cNvSpPr>
            <p:nvPr userDrawn="1"/>
          </p:nvSpPr>
          <p:spPr bwMode="auto">
            <a:xfrm rot="10800000" flipH="1">
              <a:off x="8353923" y="5879331"/>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5" name="Freeform 28"/>
            <p:cNvSpPr>
              <a:spLocks/>
            </p:cNvSpPr>
            <p:nvPr userDrawn="1"/>
          </p:nvSpPr>
          <p:spPr bwMode="auto">
            <a:xfrm rot="10800000" flipH="1">
              <a:off x="8920135" y="5879331"/>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6" name="Freeform 29"/>
            <p:cNvSpPr>
              <a:spLocks/>
            </p:cNvSpPr>
            <p:nvPr/>
          </p:nvSpPr>
          <p:spPr bwMode="auto">
            <a:xfrm rot="10800000" flipH="1">
              <a:off x="9486347" y="5879331"/>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7" name="Freeform 30"/>
            <p:cNvSpPr>
              <a:spLocks/>
            </p:cNvSpPr>
            <p:nvPr/>
          </p:nvSpPr>
          <p:spPr bwMode="auto">
            <a:xfrm rot="10800000" flipH="1">
              <a:off x="10050119" y="5879331"/>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8" name="Freeform 31"/>
            <p:cNvSpPr>
              <a:spLocks/>
            </p:cNvSpPr>
            <p:nvPr/>
          </p:nvSpPr>
          <p:spPr bwMode="auto">
            <a:xfrm rot="10800000" flipH="1">
              <a:off x="10616331" y="5879331"/>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9" name="Freeform 32"/>
            <p:cNvSpPr>
              <a:spLocks/>
            </p:cNvSpPr>
            <p:nvPr/>
          </p:nvSpPr>
          <p:spPr bwMode="auto">
            <a:xfrm rot="10800000" flipH="1">
              <a:off x="11746313" y="5879331"/>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0" name="Freeform 36"/>
            <p:cNvSpPr>
              <a:spLocks/>
            </p:cNvSpPr>
            <p:nvPr userDrawn="1"/>
          </p:nvSpPr>
          <p:spPr bwMode="auto">
            <a:xfrm rot="10800000" flipH="1">
              <a:off x="7790152" y="490066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1" name="Freeform 37"/>
            <p:cNvSpPr>
              <a:spLocks/>
            </p:cNvSpPr>
            <p:nvPr userDrawn="1"/>
          </p:nvSpPr>
          <p:spPr bwMode="auto">
            <a:xfrm rot="10800000" flipH="1">
              <a:off x="8353923" y="489822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2" name="Freeform 38"/>
            <p:cNvSpPr>
              <a:spLocks/>
            </p:cNvSpPr>
            <p:nvPr userDrawn="1"/>
          </p:nvSpPr>
          <p:spPr bwMode="auto">
            <a:xfrm rot="10800000" flipH="1">
              <a:off x="8920135" y="49006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3" name="Freeform 39"/>
            <p:cNvSpPr>
              <a:spLocks/>
            </p:cNvSpPr>
            <p:nvPr/>
          </p:nvSpPr>
          <p:spPr bwMode="auto">
            <a:xfrm rot="10800000" flipH="1">
              <a:off x="10050119" y="4898222"/>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bg2">
                <a:lumMod val="60000"/>
                <a:lumOff val="40000"/>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4" name="Freeform 40"/>
            <p:cNvSpPr>
              <a:spLocks/>
            </p:cNvSpPr>
            <p:nvPr/>
          </p:nvSpPr>
          <p:spPr bwMode="auto">
            <a:xfrm rot="10800000" flipH="1">
              <a:off x="10616331" y="4900662"/>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5" name="Freeform 41"/>
            <p:cNvSpPr>
              <a:spLocks/>
            </p:cNvSpPr>
            <p:nvPr/>
          </p:nvSpPr>
          <p:spPr bwMode="auto">
            <a:xfrm rot="10800000" flipH="1">
              <a:off x="11182543" y="489822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6" name="Freeform 42"/>
            <p:cNvSpPr>
              <a:spLocks/>
            </p:cNvSpPr>
            <p:nvPr/>
          </p:nvSpPr>
          <p:spPr bwMode="auto">
            <a:xfrm rot="10800000" flipH="1">
              <a:off x="11746313" y="490066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7" name="Freeform 46"/>
            <p:cNvSpPr>
              <a:spLocks/>
            </p:cNvSpPr>
            <p:nvPr userDrawn="1"/>
          </p:nvSpPr>
          <p:spPr bwMode="auto">
            <a:xfrm rot="10800000" flipH="1">
              <a:off x="7790152" y="3921995"/>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8" name="Freeform 47"/>
            <p:cNvSpPr>
              <a:spLocks/>
            </p:cNvSpPr>
            <p:nvPr userDrawn="1"/>
          </p:nvSpPr>
          <p:spPr bwMode="auto">
            <a:xfrm rot="10800000" flipH="1">
              <a:off x="8920135" y="3921995"/>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9" name="Freeform 48"/>
            <p:cNvSpPr>
              <a:spLocks/>
            </p:cNvSpPr>
            <p:nvPr/>
          </p:nvSpPr>
          <p:spPr bwMode="auto">
            <a:xfrm rot="10800000" flipH="1">
              <a:off x="9486347" y="3921995"/>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0" name="Freeform 49"/>
            <p:cNvSpPr>
              <a:spLocks/>
            </p:cNvSpPr>
            <p:nvPr/>
          </p:nvSpPr>
          <p:spPr bwMode="auto">
            <a:xfrm rot="10800000" flipH="1">
              <a:off x="10050119" y="3921995"/>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1" name="Freeform 50"/>
            <p:cNvSpPr>
              <a:spLocks/>
            </p:cNvSpPr>
            <p:nvPr/>
          </p:nvSpPr>
          <p:spPr bwMode="auto">
            <a:xfrm rot="10800000" flipH="1">
              <a:off x="10616331" y="3921995"/>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2" name="Freeform 51"/>
            <p:cNvSpPr>
              <a:spLocks/>
            </p:cNvSpPr>
            <p:nvPr/>
          </p:nvSpPr>
          <p:spPr bwMode="auto">
            <a:xfrm rot="10800000" flipH="1">
              <a:off x="11182543" y="3921995"/>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3" name="Freeform 56"/>
            <p:cNvSpPr>
              <a:spLocks/>
            </p:cNvSpPr>
            <p:nvPr userDrawn="1"/>
          </p:nvSpPr>
          <p:spPr bwMode="auto">
            <a:xfrm rot="10800000" flipH="1">
              <a:off x="7790152" y="2940886"/>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4" name="Freeform 57"/>
            <p:cNvSpPr>
              <a:spLocks/>
            </p:cNvSpPr>
            <p:nvPr userDrawn="1"/>
          </p:nvSpPr>
          <p:spPr bwMode="auto">
            <a:xfrm rot="10800000" flipH="1">
              <a:off x="8353923" y="2940886"/>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5" name="Freeform 58"/>
            <p:cNvSpPr>
              <a:spLocks/>
            </p:cNvSpPr>
            <p:nvPr userDrawn="1"/>
          </p:nvSpPr>
          <p:spPr bwMode="auto">
            <a:xfrm rot="10800000" flipH="1">
              <a:off x="8920135" y="2940886"/>
              <a:ext cx="1129983" cy="981109"/>
            </a:xfrm>
            <a:custGeom>
              <a:avLst/>
              <a:gdLst>
                <a:gd name="T0" fmla="*/ 463 w 463"/>
                <a:gd name="T1" fmla="*/ 0 h 402"/>
                <a:gd name="T2" fmla="*/ 232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2" y="402"/>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6" name="Freeform 59"/>
            <p:cNvSpPr>
              <a:spLocks/>
            </p:cNvSpPr>
            <p:nvPr/>
          </p:nvSpPr>
          <p:spPr bwMode="auto">
            <a:xfrm rot="10800000" flipH="1">
              <a:off x="9486347" y="2940886"/>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7" name="Freeform 60"/>
            <p:cNvSpPr>
              <a:spLocks/>
            </p:cNvSpPr>
            <p:nvPr/>
          </p:nvSpPr>
          <p:spPr bwMode="auto">
            <a:xfrm rot="10800000" flipH="1">
              <a:off x="10050119" y="2940886"/>
              <a:ext cx="1132424" cy="981109"/>
            </a:xfrm>
            <a:custGeom>
              <a:avLst/>
              <a:gdLst>
                <a:gd name="T0" fmla="*/ 464 w 464"/>
                <a:gd name="T1" fmla="*/ 0 h 402"/>
                <a:gd name="T2" fmla="*/ 232 w 464"/>
                <a:gd name="T3" fmla="*/ 402 h 402"/>
                <a:gd name="T4" fmla="*/ 0 w 464"/>
                <a:gd name="T5" fmla="*/ 0 h 402"/>
                <a:gd name="T6" fmla="*/ 464 w 464"/>
                <a:gd name="T7" fmla="*/ 0 h 402"/>
              </a:gdLst>
              <a:ahLst/>
              <a:cxnLst>
                <a:cxn ang="0">
                  <a:pos x="T0" y="T1"/>
                </a:cxn>
                <a:cxn ang="0">
                  <a:pos x="T2" y="T3"/>
                </a:cxn>
                <a:cxn ang="0">
                  <a:pos x="T4" y="T5"/>
                </a:cxn>
                <a:cxn ang="0">
                  <a:pos x="T6" y="T7"/>
                </a:cxn>
              </a:cxnLst>
              <a:rect l="0" t="0" r="r" b="b"/>
              <a:pathLst>
                <a:path w="464" h="402">
                  <a:moveTo>
                    <a:pt x="464" y="0"/>
                  </a:moveTo>
                  <a:lnTo>
                    <a:pt x="232" y="402"/>
                  </a:lnTo>
                  <a:lnTo>
                    <a:pt x="0" y="0"/>
                  </a:lnTo>
                  <a:lnTo>
                    <a:pt x="464" y="0"/>
                  </a:lnTo>
                  <a:close/>
                </a:path>
              </a:pathLst>
            </a:custGeom>
            <a:solidFill>
              <a:schemeClr val="bg2">
                <a:lumMod val="60000"/>
                <a:lumOff val="40000"/>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8" name="Freeform 61"/>
            <p:cNvSpPr>
              <a:spLocks/>
            </p:cNvSpPr>
            <p:nvPr/>
          </p:nvSpPr>
          <p:spPr bwMode="auto">
            <a:xfrm rot="10800000" flipH="1">
              <a:off x="11182543" y="2940886"/>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9" name="Freeform 62"/>
            <p:cNvSpPr>
              <a:spLocks/>
            </p:cNvSpPr>
            <p:nvPr/>
          </p:nvSpPr>
          <p:spPr bwMode="auto">
            <a:xfrm rot="10800000" flipH="1">
              <a:off x="11746313" y="2940886"/>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bg2">
                <a:lumMod val="60000"/>
                <a:lumOff val="40000"/>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0" name="Freeform 65"/>
            <p:cNvSpPr>
              <a:spLocks/>
            </p:cNvSpPr>
            <p:nvPr userDrawn="1"/>
          </p:nvSpPr>
          <p:spPr bwMode="auto">
            <a:xfrm rot="10800000" flipH="1">
              <a:off x="8353923" y="1957336"/>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1" name="Freeform 66"/>
            <p:cNvSpPr>
              <a:spLocks/>
            </p:cNvSpPr>
            <p:nvPr/>
          </p:nvSpPr>
          <p:spPr bwMode="auto">
            <a:xfrm rot="10800000" flipH="1">
              <a:off x="9486347" y="1957336"/>
              <a:ext cx="1129983" cy="983550"/>
            </a:xfrm>
            <a:custGeom>
              <a:avLst/>
              <a:gdLst>
                <a:gd name="T0" fmla="*/ 463 w 463"/>
                <a:gd name="T1" fmla="*/ 0 h 403"/>
                <a:gd name="T2" fmla="*/ 231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1" y="403"/>
                  </a:lnTo>
                  <a:lnTo>
                    <a:pt x="0" y="0"/>
                  </a:lnTo>
                  <a:lnTo>
                    <a:pt x="463" y="0"/>
                  </a:lnTo>
                  <a:close/>
                </a:path>
              </a:pathLst>
            </a:custGeom>
            <a:solidFill>
              <a:schemeClr val="bg2">
                <a:lumMod val="60000"/>
                <a:lumOff val="40000"/>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2" name="Freeform 67"/>
            <p:cNvSpPr>
              <a:spLocks/>
            </p:cNvSpPr>
            <p:nvPr/>
          </p:nvSpPr>
          <p:spPr bwMode="auto">
            <a:xfrm rot="10800000" flipH="1">
              <a:off x="10050119" y="1957336"/>
              <a:ext cx="1132424" cy="983550"/>
            </a:xfrm>
            <a:custGeom>
              <a:avLst/>
              <a:gdLst>
                <a:gd name="T0" fmla="*/ 0 w 464"/>
                <a:gd name="T1" fmla="*/ 403 h 403"/>
                <a:gd name="T2" fmla="*/ 232 w 464"/>
                <a:gd name="T3" fmla="*/ 0 h 403"/>
                <a:gd name="T4" fmla="*/ 464 w 464"/>
                <a:gd name="T5" fmla="*/ 403 h 403"/>
                <a:gd name="T6" fmla="*/ 0 w 464"/>
                <a:gd name="T7" fmla="*/ 403 h 403"/>
              </a:gdLst>
              <a:ahLst/>
              <a:cxnLst>
                <a:cxn ang="0">
                  <a:pos x="T0" y="T1"/>
                </a:cxn>
                <a:cxn ang="0">
                  <a:pos x="T2" y="T3"/>
                </a:cxn>
                <a:cxn ang="0">
                  <a:pos x="T4" y="T5"/>
                </a:cxn>
                <a:cxn ang="0">
                  <a:pos x="T6" y="T7"/>
                </a:cxn>
              </a:cxnLst>
              <a:rect l="0" t="0" r="r" b="b"/>
              <a:pathLst>
                <a:path w="464" h="403">
                  <a:moveTo>
                    <a:pt x="0" y="403"/>
                  </a:moveTo>
                  <a:lnTo>
                    <a:pt x="232" y="0"/>
                  </a:lnTo>
                  <a:lnTo>
                    <a:pt x="464" y="403"/>
                  </a:lnTo>
                  <a:lnTo>
                    <a:pt x="0" y="403"/>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3" name="Freeform 68"/>
            <p:cNvSpPr>
              <a:spLocks/>
            </p:cNvSpPr>
            <p:nvPr/>
          </p:nvSpPr>
          <p:spPr bwMode="auto">
            <a:xfrm rot="10800000" flipH="1">
              <a:off x="10616331" y="1957336"/>
              <a:ext cx="1129983" cy="983550"/>
            </a:xfrm>
            <a:custGeom>
              <a:avLst/>
              <a:gdLst>
                <a:gd name="T0" fmla="*/ 463 w 463"/>
                <a:gd name="T1" fmla="*/ 0 h 403"/>
                <a:gd name="T2" fmla="*/ 232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2" y="403"/>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4" name="Freeform 69"/>
            <p:cNvSpPr>
              <a:spLocks/>
            </p:cNvSpPr>
            <p:nvPr/>
          </p:nvSpPr>
          <p:spPr bwMode="auto">
            <a:xfrm rot="10800000" flipH="1">
              <a:off x="11182543" y="1957336"/>
              <a:ext cx="1129983" cy="983550"/>
            </a:xfrm>
            <a:custGeom>
              <a:avLst/>
              <a:gdLst>
                <a:gd name="T0" fmla="*/ 0 w 463"/>
                <a:gd name="T1" fmla="*/ 403 h 403"/>
                <a:gd name="T2" fmla="*/ 231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1" y="0"/>
                  </a:lnTo>
                  <a:lnTo>
                    <a:pt x="463" y="403"/>
                  </a:lnTo>
                  <a:lnTo>
                    <a:pt x="0" y="403"/>
                  </a:lnTo>
                  <a:close/>
                </a:path>
              </a:pathLst>
            </a:custGeom>
            <a:solidFill>
              <a:schemeClr val="bg2">
                <a:lumMod val="60000"/>
                <a:lumOff val="40000"/>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5" name="Freeform 70"/>
            <p:cNvSpPr>
              <a:spLocks/>
            </p:cNvSpPr>
            <p:nvPr/>
          </p:nvSpPr>
          <p:spPr bwMode="auto">
            <a:xfrm rot="10800000" flipH="1">
              <a:off x="11746313" y="1957336"/>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6" name="Freeform 74"/>
            <p:cNvSpPr>
              <a:spLocks/>
            </p:cNvSpPr>
            <p:nvPr userDrawn="1"/>
          </p:nvSpPr>
          <p:spPr bwMode="auto">
            <a:xfrm rot="10800000" flipH="1">
              <a:off x="7790152" y="978669"/>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7" name="Freeform 75"/>
            <p:cNvSpPr>
              <a:spLocks/>
            </p:cNvSpPr>
            <p:nvPr userDrawn="1"/>
          </p:nvSpPr>
          <p:spPr bwMode="auto">
            <a:xfrm rot="10800000" flipH="1">
              <a:off x="8353923" y="978669"/>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8" name="Freeform 76"/>
            <p:cNvSpPr>
              <a:spLocks/>
            </p:cNvSpPr>
            <p:nvPr userDrawn="1"/>
          </p:nvSpPr>
          <p:spPr bwMode="auto">
            <a:xfrm rot="10800000" flipH="1">
              <a:off x="8920135" y="978669"/>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9" name="Freeform 77"/>
            <p:cNvSpPr>
              <a:spLocks/>
            </p:cNvSpPr>
            <p:nvPr/>
          </p:nvSpPr>
          <p:spPr bwMode="auto">
            <a:xfrm rot="10800000" flipH="1">
              <a:off x="9486347" y="978669"/>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0" name="Freeform 78"/>
            <p:cNvSpPr>
              <a:spLocks/>
            </p:cNvSpPr>
            <p:nvPr/>
          </p:nvSpPr>
          <p:spPr bwMode="auto">
            <a:xfrm rot="10800000" flipH="1">
              <a:off x="10616331" y="978669"/>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1" name="Freeform 79"/>
            <p:cNvSpPr>
              <a:spLocks/>
            </p:cNvSpPr>
            <p:nvPr/>
          </p:nvSpPr>
          <p:spPr bwMode="auto">
            <a:xfrm rot="10800000" flipH="1">
              <a:off x="11182543" y="978669"/>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2" name="Freeform 84"/>
            <p:cNvSpPr>
              <a:spLocks/>
            </p:cNvSpPr>
            <p:nvPr userDrawn="1"/>
          </p:nvSpPr>
          <p:spPr bwMode="auto">
            <a:xfrm rot="10800000" flipH="1">
              <a:off x="7790152" y="0"/>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3" name="Freeform 85"/>
            <p:cNvSpPr>
              <a:spLocks/>
            </p:cNvSpPr>
            <p:nvPr userDrawn="1"/>
          </p:nvSpPr>
          <p:spPr bwMode="auto">
            <a:xfrm rot="10800000" flipH="1">
              <a:off x="8353923" y="0"/>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bg2">
                <a:lumMod val="60000"/>
                <a:lumOff val="40000"/>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4" name="Freeform 86"/>
            <p:cNvSpPr>
              <a:spLocks/>
            </p:cNvSpPr>
            <p:nvPr/>
          </p:nvSpPr>
          <p:spPr bwMode="auto">
            <a:xfrm rot="10800000" flipH="1">
              <a:off x="9486347" y="0"/>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5" name="Freeform 87"/>
            <p:cNvSpPr>
              <a:spLocks/>
            </p:cNvSpPr>
            <p:nvPr/>
          </p:nvSpPr>
          <p:spPr bwMode="auto">
            <a:xfrm rot="10800000" flipH="1">
              <a:off x="10050119" y="0"/>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6" name="Freeform 88"/>
            <p:cNvSpPr>
              <a:spLocks/>
            </p:cNvSpPr>
            <p:nvPr/>
          </p:nvSpPr>
          <p:spPr bwMode="auto">
            <a:xfrm rot="10800000" flipH="1">
              <a:off x="10616331" y="0"/>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7" name="Freeform 89"/>
            <p:cNvSpPr>
              <a:spLocks/>
            </p:cNvSpPr>
            <p:nvPr/>
          </p:nvSpPr>
          <p:spPr bwMode="auto">
            <a:xfrm rot="10800000" flipH="1">
              <a:off x="11182543" y="0"/>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8" name="Freeform 90"/>
            <p:cNvSpPr>
              <a:spLocks/>
            </p:cNvSpPr>
            <p:nvPr/>
          </p:nvSpPr>
          <p:spPr bwMode="auto">
            <a:xfrm rot="10800000" flipH="1">
              <a:off x="11746313" y="0"/>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grpSp>
      <p:grpSp>
        <p:nvGrpSpPr>
          <p:cNvPr id="99" name="Group 98"/>
          <p:cNvGrpSpPr/>
          <p:nvPr userDrawn="1"/>
        </p:nvGrpSpPr>
        <p:grpSpPr>
          <a:xfrm rot="10800000">
            <a:off x="-1259092" y="3363"/>
            <a:ext cx="5088585" cy="6858000"/>
            <a:chOff x="7790152" y="0"/>
            <a:chExt cx="5088585" cy="6858000"/>
          </a:xfrm>
        </p:grpSpPr>
        <p:sp>
          <p:nvSpPr>
            <p:cNvPr id="100" name="Freeform 27"/>
            <p:cNvSpPr>
              <a:spLocks/>
            </p:cNvSpPr>
            <p:nvPr userDrawn="1"/>
          </p:nvSpPr>
          <p:spPr bwMode="auto">
            <a:xfrm rot="10800000" flipH="1">
              <a:off x="8353923" y="5879331"/>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1" name="Freeform 28"/>
            <p:cNvSpPr>
              <a:spLocks/>
            </p:cNvSpPr>
            <p:nvPr userDrawn="1"/>
          </p:nvSpPr>
          <p:spPr bwMode="auto">
            <a:xfrm rot="10800000" flipH="1">
              <a:off x="8920135" y="5879331"/>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2" name="Freeform 29"/>
            <p:cNvSpPr>
              <a:spLocks/>
            </p:cNvSpPr>
            <p:nvPr/>
          </p:nvSpPr>
          <p:spPr bwMode="auto">
            <a:xfrm rot="10800000" flipH="1">
              <a:off x="9486347" y="5879331"/>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3" name="Freeform 30"/>
            <p:cNvSpPr>
              <a:spLocks/>
            </p:cNvSpPr>
            <p:nvPr/>
          </p:nvSpPr>
          <p:spPr bwMode="auto">
            <a:xfrm rot="10800000" flipH="1">
              <a:off x="10050119" y="5879331"/>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4" name="Freeform 31"/>
            <p:cNvSpPr>
              <a:spLocks/>
            </p:cNvSpPr>
            <p:nvPr/>
          </p:nvSpPr>
          <p:spPr bwMode="auto">
            <a:xfrm rot="10800000" flipH="1">
              <a:off x="10616331" y="5879331"/>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5" name="Freeform 32"/>
            <p:cNvSpPr>
              <a:spLocks/>
            </p:cNvSpPr>
            <p:nvPr/>
          </p:nvSpPr>
          <p:spPr bwMode="auto">
            <a:xfrm rot="10800000" flipH="1">
              <a:off x="11746313" y="5879331"/>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6" name="Freeform 36"/>
            <p:cNvSpPr>
              <a:spLocks/>
            </p:cNvSpPr>
            <p:nvPr userDrawn="1"/>
          </p:nvSpPr>
          <p:spPr bwMode="auto">
            <a:xfrm rot="10800000" flipH="1">
              <a:off x="7790152" y="490066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7" name="Freeform 37"/>
            <p:cNvSpPr>
              <a:spLocks/>
            </p:cNvSpPr>
            <p:nvPr userDrawn="1"/>
          </p:nvSpPr>
          <p:spPr bwMode="auto">
            <a:xfrm rot="10800000" flipH="1">
              <a:off x="8353923" y="489822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8" name="Freeform 38"/>
            <p:cNvSpPr>
              <a:spLocks/>
            </p:cNvSpPr>
            <p:nvPr userDrawn="1"/>
          </p:nvSpPr>
          <p:spPr bwMode="auto">
            <a:xfrm rot="10800000" flipH="1">
              <a:off x="8920135" y="49006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9" name="Freeform 39"/>
            <p:cNvSpPr>
              <a:spLocks/>
            </p:cNvSpPr>
            <p:nvPr/>
          </p:nvSpPr>
          <p:spPr bwMode="auto">
            <a:xfrm rot="10800000" flipH="1">
              <a:off x="10050119" y="4898222"/>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0" name="Freeform 40"/>
            <p:cNvSpPr>
              <a:spLocks/>
            </p:cNvSpPr>
            <p:nvPr/>
          </p:nvSpPr>
          <p:spPr bwMode="auto">
            <a:xfrm rot="10800000" flipH="1">
              <a:off x="10616331" y="4900662"/>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1" name="Freeform 41"/>
            <p:cNvSpPr>
              <a:spLocks/>
            </p:cNvSpPr>
            <p:nvPr/>
          </p:nvSpPr>
          <p:spPr bwMode="auto">
            <a:xfrm rot="10800000" flipH="1">
              <a:off x="11182543" y="489822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2" name="Freeform 42"/>
            <p:cNvSpPr>
              <a:spLocks/>
            </p:cNvSpPr>
            <p:nvPr/>
          </p:nvSpPr>
          <p:spPr bwMode="auto">
            <a:xfrm rot="10800000" flipH="1">
              <a:off x="11746313" y="490066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3" name="Freeform 46"/>
            <p:cNvSpPr>
              <a:spLocks/>
            </p:cNvSpPr>
            <p:nvPr userDrawn="1"/>
          </p:nvSpPr>
          <p:spPr bwMode="auto">
            <a:xfrm rot="10800000" flipH="1">
              <a:off x="7790152" y="3921995"/>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4" name="Freeform 47"/>
            <p:cNvSpPr>
              <a:spLocks/>
            </p:cNvSpPr>
            <p:nvPr userDrawn="1"/>
          </p:nvSpPr>
          <p:spPr bwMode="auto">
            <a:xfrm rot="10800000" flipH="1">
              <a:off x="8920135" y="3921995"/>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5" name="Freeform 48"/>
            <p:cNvSpPr>
              <a:spLocks/>
            </p:cNvSpPr>
            <p:nvPr/>
          </p:nvSpPr>
          <p:spPr bwMode="auto">
            <a:xfrm rot="10800000" flipH="1">
              <a:off x="9486347" y="3921995"/>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6" name="Freeform 49"/>
            <p:cNvSpPr>
              <a:spLocks/>
            </p:cNvSpPr>
            <p:nvPr/>
          </p:nvSpPr>
          <p:spPr bwMode="auto">
            <a:xfrm rot="10800000" flipH="1">
              <a:off x="10050119" y="3921995"/>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7" name="Freeform 50"/>
            <p:cNvSpPr>
              <a:spLocks/>
            </p:cNvSpPr>
            <p:nvPr/>
          </p:nvSpPr>
          <p:spPr bwMode="auto">
            <a:xfrm rot="10800000" flipH="1">
              <a:off x="10616331" y="3921995"/>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8" name="Freeform 51"/>
            <p:cNvSpPr>
              <a:spLocks/>
            </p:cNvSpPr>
            <p:nvPr/>
          </p:nvSpPr>
          <p:spPr bwMode="auto">
            <a:xfrm rot="10800000" flipH="1">
              <a:off x="11182543" y="3921995"/>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9" name="Freeform 56"/>
            <p:cNvSpPr>
              <a:spLocks/>
            </p:cNvSpPr>
            <p:nvPr userDrawn="1"/>
          </p:nvSpPr>
          <p:spPr bwMode="auto">
            <a:xfrm rot="10800000" flipH="1">
              <a:off x="7790152" y="2940886"/>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0" name="Freeform 57"/>
            <p:cNvSpPr>
              <a:spLocks/>
            </p:cNvSpPr>
            <p:nvPr userDrawn="1"/>
          </p:nvSpPr>
          <p:spPr bwMode="auto">
            <a:xfrm rot="10800000" flipH="1">
              <a:off x="8353923" y="2940886"/>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1" name="Freeform 58"/>
            <p:cNvSpPr>
              <a:spLocks/>
            </p:cNvSpPr>
            <p:nvPr userDrawn="1"/>
          </p:nvSpPr>
          <p:spPr bwMode="auto">
            <a:xfrm rot="10800000" flipH="1">
              <a:off x="8920135" y="2940886"/>
              <a:ext cx="1129983" cy="981109"/>
            </a:xfrm>
            <a:custGeom>
              <a:avLst/>
              <a:gdLst>
                <a:gd name="T0" fmla="*/ 463 w 463"/>
                <a:gd name="T1" fmla="*/ 0 h 402"/>
                <a:gd name="T2" fmla="*/ 232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2" y="402"/>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2" name="Freeform 59"/>
            <p:cNvSpPr>
              <a:spLocks/>
            </p:cNvSpPr>
            <p:nvPr/>
          </p:nvSpPr>
          <p:spPr bwMode="auto">
            <a:xfrm rot="10800000" flipH="1">
              <a:off x="9486347" y="2940886"/>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3" name="Freeform 60"/>
            <p:cNvSpPr>
              <a:spLocks/>
            </p:cNvSpPr>
            <p:nvPr/>
          </p:nvSpPr>
          <p:spPr bwMode="auto">
            <a:xfrm rot="10800000" flipH="1">
              <a:off x="10050119" y="2940886"/>
              <a:ext cx="1132424" cy="981109"/>
            </a:xfrm>
            <a:custGeom>
              <a:avLst/>
              <a:gdLst>
                <a:gd name="T0" fmla="*/ 464 w 464"/>
                <a:gd name="T1" fmla="*/ 0 h 402"/>
                <a:gd name="T2" fmla="*/ 232 w 464"/>
                <a:gd name="T3" fmla="*/ 402 h 402"/>
                <a:gd name="T4" fmla="*/ 0 w 464"/>
                <a:gd name="T5" fmla="*/ 0 h 402"/>
                <a:gd name="T6" fmla="*/ 464 w 464"/>
                <a:gd name="T7" fmla="*/ 0 h 402"/>
              </a:gdLst>
              <a:ahLst/>
              <a:cxnLst>
                <a:cxn ang="0">
                  <a:pos x="T0" y="T1"/>
                </a:cxn>
                <a:cxn ang="0">
                  <a:pos x="T2" y="T3"/>
                </a:cxn>
                <a:cxn ang="0">
                  <a:pos x="T4" y="T5"/>
                </a:cxn>
                <a:cxn ang="0">
                  <a:pos x="T6" y="T7"/>
                </a:cxn>
              </a:cxnLst>
              <a:rect l="0" t="0" r="r" b="b"/>
              <a:pathLst>
                <a:path w="464" h="402">
                  <a:moveTo>
                    <a:pt x="464" y="0"/>
                  </a:moveTo>
                  <a:lnTo>
                    <a:pt x="232" y="402"/>
                  </a:lnTo>
                  <a:lnTo>
                    <a:pt x="0" y="0"/>
                  </a:lnTo>
                  <a:lnTo>
                    <a:pt x="464" y="0"/>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4" name="Freeform 61"/>
            <p:cNvSpPr>
              <a:spLocks/>
            </p:cNvSpPr>
            <p:nvPr/>
          </p:nvSpPr>
          <p:spPr bwMode="auto">
            <a:xfrm rot="10800000" flipH="1">
              <a:off x="11182543" y="2940886"/>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5" name="Freeform 62"/>
            <p:cNvSpPr>
              <a:spLocks/>
            </p:cNvSpPr>
            <p:nvPr/>
          </p:nvSpPr>
          <p:spPr bwMode="auto">
            <a:xfrm rot="10800000" flipH="1">
              <a:off x="11746313" y="2940886"/>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6" name="Freeform 65"/>
            <p:cNvSpPr>
              <a:spLocks/>
            </p:cNvSpPr>
            <p:nvPr userDrawn="1"/>
          </p:nvSpPr>
          <p:spPr bwMode="auto">
            <a:xfrm rot="10800000" flipH="1">
              <a:off x="8353923" y="1957336"/>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7" name="Freeform 66"/>
            <p:cNvSpPr>
              <a:spLocks/>
            </p:cNvSpPr>
            <p:nvPr/>
          </p:nvSpPr>
          <p:spPr bwMode="auto">
            <a:xfrm rot="10800000" flipH="1">
              <a:off x="9486347" y="1957336"/>
              <a:ext cx="1129983" cy="983550"/>
            </a:xfrm>
            <a:custGeom>
              <a:avLst/>
              <a:gdLst>
                <a:gd name="T0" fmla="*/ 463 w 463"/>
                <a:gd name="T1" fmla="*/ 0 h 403"/>
                <a:gd name="T2" fmla="*/ 231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1" y="403"/>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8" name="Freeform 67"/>
            <p:cNvSpPr>
              <a:spLocks/>
            </p:cNvSpPr>
            <p:nvPr/>
          </p:nvSpPr>
          <p:spPr bwMode="auto">
            <a:xfrm rot="10800000" flipH="1">
              <a:off x="10050119" y="1957336"/>
              <a:ext cx="1132424" cy="983550"/>
            </a:xfrm>
            <a:custGeom>
              <a:avLst/>
              <a:gdLst>
                <a:gd name="T0" fmla="*/ 0 w 464"/>
                <a:gd name="T1" fmla="*/ 403 h 403"/>
                <a:gd name="T2" fmla="*/ 232 w 464"/>
                <a:gd name="T3" fmla="*/ 0 h 403"/>
                <a:gd name="T4" fmla="*/ 464 w 464"/>
                <a:gd name="T5" fmla="*/ 403 h 403"/>
                <a:gd name="T6" fmla="*/ 0 w 464"/>
                <a:gd name="T7" fmla="*/ 403 h 403"/>
              </a:gdLst>
              <a:ahLst/>
              <a:cxnLst>
                <a:cxn ang="0">
                  <a:pos x="T0" y="T1"/>
                </a:cxn>
                <a:cxn ang="0">
                  <a:pos x="T2" y="T3"/>
                </a:cxn>
                <a:cxn ang="0">
                  <a:pos x="T4" y="T5"/>
                </a:cxn>
                <a:cxn ang="0">
                  <a:pos x="T6" y="T7"/>
                </a:cxn>
              </a:cxnLst>
              <a:rect l="0" t="0" r="r" b="b"/>
              <a:pathLst>
                <a:path w="464" h="403">
                  <a:moveTo>
                    <a:pt x="0" y="403"/>
                  </a:moveTo>
                  <a:lnTo>
                    <a:pt x="232" y="0"/>
                  </a:lnTo>
                  <a:lnTo>
                    <a:pt x="464" y="403"/>
                  </a:lnTo>
                  <a:lnTo>
                    <a:pt x="0" y="403"/>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9" name="Freeform 68"/>
            <p:cNvSpPr>
              <a:spLocks/>
            </p:cNvSpPr>
            <p:nvPr/>
          </p:nvSpPr>
          <p:spPr bwMode="auto">
            <a:xfrm rot="10800000" flipH="1">
              <a:off x="10616331" y="1957336"/>
              <a:ext cx="1129983" cy="983550"/>
            </a:xfrm>
            <a:custGeom>
              <a:avLst/>
              <a:gdLst>
                <a:gd name="T0" fmla="*/ 463 w 463"/>
                <a:gd name="T1" fmla="*/ 0 h 403"/>
                <a:gd name="T2" fmla="*/ 232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2" y="403"/>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0" name="Freeform 69"/>
            <p:cNvSpPr>
              <a:spLocks/>
            </p:cNvSpPr>
            <p:nvPr/>
          </p:nvSpPr>
          <p:spPr bwMode="auto">
            <a:xfrm rot="10800000" flipH="1">
              <a:off x="11182543" y="1957336"/>
              <a:ext cx="1129983" cy="983550"/>
            </a:xfrm>
            <a:custGeom>
              <a:avLst/>
              <a:gdLst>
                <a:gd name="T0" fmla="*/ 0 w 463"/>
                <a:gd name="T1" fmla="*/ 403 h 403"/>
                <a:gd name="T2" fmla="*/ 231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1" y="0"/>
                  </a:lnTo>
                  <a:lnTo>
                    <a:pt x="463" y="403"/>
                  </a:lnTo>
                  <a:lnTo>
                    <a:pt x="0" y="403"/>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1" name="Freeform 70"/>
            <p:cNvSpPr>
              <a:spLocks/>
            </p:cNvSpPr>
            <p:nvPr/>
          </p:nvSpPr>
          <p:spPr bwMode="auto">
            <a:xfrm rot="10800000" flipH="1">
              <a:off x="11746313" y="1957336"/>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2" name="Freeform 74"/>
            <p:cNvSpPr>
              <a:spLocks/>
            </p:cNvSpPr>
            <p:nvPr userDrawn="1"/>
          </p:nvSpPr>
          <p:spPr bwMode="auto">
            <a:xfrm rot="10800000" flipH="1">
              <a:off x="7790152" y="978669"/>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3" name="Freeform 75"/>
            <p:cNvSpPr>
              <a:spLocks/>
            </p:cNvSpPr>
            <p:nvPr userDrawn="1"/>
          </p:nvSpPr>
          <p:spPr bwMode="auto">
            <a:xfrm rot="10800000" flipH="1">
              <a:off x="8353923" y="978669"/>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4" name="Freeform 76"/>
            <p:cNvSpPr>
              <a:spLocks/>
            </p:cNvSpPr>
            <p:nvPr userDrawn="1"/>
          </p:nvSpPr>
          <p:spPr bwMode="auto">
            <a:xfrm rot="10800000" flipH="1">
              <a:off x="8920135" y="978669"/>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5" name="Freeform 77"/>
            <p:cNvSpPr>
              <a:spLocks/>
            </p:cNvSpPr>
            <p:nvPr/>
          </p:nvSpPr>
          <p:spPr bwMode="auto">
            <a:xfrm rot="10800000" flipH="1">
              <a:off x="9486347" y="978669"/>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6" name="Freeform 78"/>
            <p:cNvSpPr>
              <a:spLocks/>
            </p:cNvSpPr>
            <p:nvPr/>
          </p:nvSpPr>
          <p:spPr bwMode="auto">
            <a:xfrm rot="10800000" flipH="1">
              <a:off x="10616331" y="978669"/>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7" name="Freeform 79"/>
            <p:cNvSpPr>
              <a:spLocks/>
            </p:cNvSpPr>
            <p:nvPr/>
          </p:nvSpPr>
          <p:spPr bwMode="auto">
            <a:xfrm rot="10800000" flipH="1">
              <a:off x="11182543" y="978669"/>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8" name="Freeform 84"/>
            <p:cNvSpPr>
              <a:spLocks/>
            </p:cNvSpPr>
            <p:nvPr userDrawn="1"/>
          </p:nvSpPr>
          <p:spPr bwMode="auto">
            <a:xfrm rot="10800000" flipH="1">
              <a:off x="7790152" y="0"/>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9" name="Freeform 85"/>
            <p:cNvSpPr>
              <a:spLocks/>
            </p:cNvSpPr>
            <p:nvPr userDrawn="1"/>
          </p:nvSpPr>
          <p:spPr bwMode="auto">
            <a:xfrm rot="10800000" flipH="1">
              <a:off x="8353923" y="0"/>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0" name="Freeform 86"/>
            <p:cNvSpPr>
              <a:spLocks/>
            </p:cNvSpPr>
            <p:nvPr/>
          </p:nvSpPr>
          <p:spPr bwMode="auto">
            <a:xfrm rot="10800000" flipH="1">
              <a:off x="9486347" y="0"/>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1" name="Freeform 87"/>
            <p:cNvSpPr>
              <a:spLocks/>
            </p:cNvSpPr>
            <p:nvPr/>
          </p:nvSpPr>
          <p:spPr bwMode="auto">
            <a:xfrm rot="10800000" flipH="1">
              <a:off x="10050119" y="0"/>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2" name="Freeform 88"/>
            <p:cNvSpPr>
              <a:spLocks/>
            </p:cNvSpPr>
            <p:nvPr/>
          </p:nvSpPr>
          <p:spPr bwMode="auto">
            <a:xfrm rot="10800000" flipH="1">
              <a:off x="10616331" y="0"/>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2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3" name="Freeform 89"/>
            <p:cNvSpPr>
              <a:spLocks/>
            </p:cNvSpPr>
            <p:nvPr/>
          </p:nvSpPr>
          <p:spPr bwMode="auto">
            <a:xfrm rot="10800000" flipH="1">
              <a:off x="11182543" y="0"/>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4" name="Freeform 90"/>
            <p:cNvSpPr>
              <a:spLocks/>
            </p:cNvSpPr>
            <p:nvPr/>
          </p:nvSpPr>
          <p:spPr bwMode="auto">
            <a:xfrm rot="10800000" flipH="1">
              <a:off x="11746313" y="0"/>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grpSp>
    </p:spTree>
    <p:extLst>
      <p:ext uri="{BB962C8B-B14F-4D97-AF65-F5344CB8AC3E}">
        <p14:creationId xmlns:p14="http://schemas.microsoft.com/office/powerpoint/2010/main" val="265655432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44_Custom Layout">
    <p:spTree>
      <p:nvGrpSpPr>
        <p:cNvPr id="1" name=""/>
        <p:cNvGrpSpPr/>
        <p:nvPr/>
      </p:nvGrpSpPr>
      <p:grpSpPr>
        <a:xfrm>
          <a:off x="0" y="0"/>
          <a:ext cx="0" cy="0"/>
          <a:chOff x="0" y="0"/>
          <a:chExt cx="0" cy="0"/>
        </a:xfrm>
      </p:grpSpPr>
      <p:sp>
        <p:nvSpPr>
          <p:cNvPr id="6" name="Pentagon 5"/>
          <p:cNvSpPr/>
          <p:nvPr userDrawn="1"/>
        </p:nvSpPr>
        <p:spPr>
          <a:xfrm rot="10800000">
            <a:off x="11464428" y="510908"/>
            <a:ext cx="727571" cy="443430"/>
          </a:xfrm>
          <a:prstGeom prst="homePlat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5" name="Slide Number Placeholder 4"/>
          <p:cNvSpPr>
            <a:spLocks noGrp="1"/>
          </p:cNvSpPr>
          <p:nvPr>
            <p:ph type="sldNum" sz="quarter" idx="12"/>
          </p:nvPr>
        </p:nvSpPr>
        <p:spPr>
          <a:xfrm>
            <a:off x="11626968" y="545146"/>
            <a:ext cx="425067" cy="365125"/>
          </a:xfrm>
          <a:prstGeom prst="rect">
            <a:avLst/>
          </a:prstGeom>
        </p:spPr>
        <p:txBody>
          <a:bodyPr/>
          <a:lstStyle>
            <a:lvl1pPr algn="r">
              <a:defRPr b="1">
                <a:solidFill>
                  <a:schemeClr val="bg1"/>
                </a:solidFill>
              </a:defRPr>
            </a:lvl1pPr>
          </a:lstStyle>
          <a:p>
            <a:fld id="{06BF0A5B-CA18-47D2-801E-5D97420A52F4}" type="slidenum">
              <a:rPr lang="id-ID" smtClean="0"/>
              <a:pPr/>
              <a:t>‹#›</a:t>
            </a:fld>
            <a:endParaRPr lang="id-ID"/>
          </a:p>
        </p:txBody>
      </p:sp>
      <p:sp>
        <p:nvSpPr>
          <p:cNvPr id="4" name="Picture Placeholder 3"/>
          <p:cNvSpPr>
            <a:spLocks noGrp="1"/>
          </p:cNvSpPr>
          <p:nvPr>
            <p:ph type="pic" sz="quarter" idx="13"/>
          </p:nvPr>
        </p:nvSpPr>
        <p:spPr>
          <a:xfrm>
            <a:off x="4357688" y="1534935"/>
            <a:ext cx="3487737" cy="2663825"/>
          </a:xfrm>
        </p:spPr>
        <p:txBody>
          <a:bodyPr>
            <a:normAutofit/>
          </a:bodyPr>
          <a:lstStyle>
            <a:lvl1pPr>
              <a:defRPr sz="1800"/>
            </a:lvl1pPr>
          </a:lstStyle>
          <a:p>
            <a:endParaRPr lang="id-ID"/>
          </a:p>
        </p:txBody>
      </p:sp>
    </p:spTree>
    <p:extLst>
      <p:ext uri="{BB962C8B-B14F-4D97-AF65-F5344CB8AC3E}">
        <p14:creationId xmlns:p14="http://schemas.microsoft.com/office/powerpoint/2010/main" val="1227256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43_Custom Layout">
    <p:spTree>
      <p:nvGrpSpPr>
        <p:cNvPr id="1" name=""/>
        <p:cNvGrpSpPr/>
        <p:nvPr/>
      </p:nvGrpSpPr>
      <p:grpSpPr>
        <a:xfrm>
          <a:off x="0" y="0"/>
          <a:ext cx="0" cy="0"/>
          <a:chOff x="0" y="0"/>
          <a:chExt cx="0" cy="0"/>
        </a:xfrm>
      </p:grpSpPr>
      <p:sp>
        <p:nvSpPr>
          <p:cNvPr id="6" name="Pentagon 5"/>
          <p:cNvSpPr/>
          <p:nvPr userDrawn="1"/>
        </p:nvSpPr>
        <p:spPr>
          <a:xfrm rot="10800000">
            <a:off x="11464428" y="510908"/>
            <a:ext cx="727571" cy="44343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5" name="Slide Number Placeholder 4"/>
          <p:cNvSpPr>
            <a:spLocks noGrp="1"/>
          </p:cNvSpPr>
          <p:nvPr>
            <p:ph type="sldNum" sz="quarter" idx="12"/>
          </p:nvPr>
        </p:nvSpPr>
        <p:spPr>
          <a:xfrm>
            <a:off x="11626968" y="545146"/>
            <a:ext cx="425067" cy="365125"/>
          </a:xfrm>
          <a:prstGeom prst="rect">
            <a:avLst/>
          </a:prstGeom>
        </p:spPr>
        <p:txBody>
          <a:bodyPr/>
          <a:lstStyle>
            <a:lvl1pPr algn="r">
              <a:defRPr b="1">
                <a:solidFill>
                  <a:schemeClr val="bg1"/>
                </a:solidFill>
              </a:defRPr>
            </a:lvl1pPr>
          </a:lstStyle>
          <a:p>
            <a:fld id="{06BF0A5B-CA18-47D2-801E-5D97420A52F4}" type="slidenum">
              <a:rPr lang="id-ID" smtClean="0"/>
              <a:pPr/>
              <a:t>‹#›</a:t>
            </a:fld>
            <a:endParaRPr lang="id-ID"/>
          </a:p>
        </p:txBody>
      </p:sp>
      <p:sp>
        <p:nvSpPr>
          <p:cNvPr id="3" name="Picture Placeholder 2"/>
          <p:cNvSpPr>
            <a:spLocks noGrp="1"/>
          </p:cNvSpPr>
          <p:nvPr>
            <p:ph type="pic" sz="quarter" idx="13"/>
          </p:nvPr>
        </p:nvSpPr>
        <p:spPr>
          <a:xfrm>
            <a:off x="4764088" y="2257425"/>
            <a:ext cx="2674937" cy="3489325"/>
          </a:xfrm>
        </p:spPr>
        <p:txBody>
          <a:bodyPr>
            <a:normAutofit/>
          </a:bodyPr>
          <a:lstStyle>
            <a:lvl1pPr>
              <a:defRPr sz="1400"/>
            </a:lvl1pPr>
          </a:lstStyle>
          <a:p>
            <a:endParaRPr lang="id-ID"/>
          </a:p>
        </p:txBody>
      </p:sp>
    </p:spTree>
    <p:extLst>
      <p:ext uri="{BB962C8B-B14F-4D97-AF65-F5344CB8AC3E}">
        <p14:creationId xmlns:p14="http://schemas.microsoft.com/office/powerpoint/2010/main" val="47559065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63_Custom Layout">
    <p:spTree>
      <p:nvGrpSpPr>
        <p:cNvPr id="1" name=""/>
        <p:cNvGrpSpPr/>
        <p:nvPr/>
      </p:nvGrpSpPr>
      <p:grpSpPr>
        <a:xfrm>
          <a:off x="0" y="0"/>
          <a:ext cx="0" cy="0"/>
          <a:chOff x="0" y="0"/>
          <a:chExt cx="0" cy="0"/>
        </a:xfrm>
      </p:grpSpPr>
      <p:sp>
        <p:nvSpPr>
          <p:cNvPr id="6" name="Pentagon 5"/>
          <p:cNvSpPr/>
          <p:nvPr userDrawn="1"/>
        </p:nvSpPr>
        <p:spPr>
          <a:xfrm rot="10800000">
            <a:off x="11464428" y="510908"/>
            <a:ext cx="727571" cy="443430"/>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5" name="Slide Number Placeholder 4"/>
          <p:cNvSpPr>
            <a:spLocks noGrp="1"/>
          </p:cNvSpPr>
          <p:nvPr>
            <p:ph type="sldNum" sz="quarter" idx="12"/>
          </p:nvPr>
        </p:nvSpPr>
        <p:spPr>
          <a:xfrm>
            <a:off x="11626968" y="545146"/>
            <a:ext cx="425067" cy="365125"/>
          </a:xfrm>
          <a:prstGeom prst="rect">
            <a:avLst/>
          </a:prstGeom>
        </p:spPr>
        <p:txBody>
          <a:bodyPr/>
          <a:lstStyle>
            <a:lvl1pPr algn="r">
              <a:defRPr b="1">
                <a:solidFill>
                  <a:schemeClr val="bg1"/>
                </a:solidFill>
              </a:defRPr>
            </a:lvl1pPr>
          </a:lstStyle>
          <a:p>
            <a:fld id="{06BF0A5B-CA18-47D2-801E-5D97420A52F4}" type="slidenum">
              <a:rPr lang="id-ID" smtClean="0"/>
              <a:pPr/>
              <a:t>‹#›</a:t>
            </a:fld>
            <a:endParaRPr lang="id-ID"/>
          </a:p>
        </p:txBody>
      </p:sp>
      <p:sp>
        <p:nvSpPr>
          <p:cNvPr id="3" name="Picture Placeholder 2"/>
          <p:cNvSpPr>
            <a:spLocks noGrp="1"/>
          </p:cNvSpPr>
          <p:nvPr>
            <p:ph type="pic" sz="quarter" idx="13"/>
          </p:nvPr>
        </p:nvSpPr>
        <p:spPr>
          <a:xfrm>
            <a:off x="4764088" y="2257425"/>
            <a:ext cx="2674937" cy="3489325"/>
          </a:xfrm>
        </p:spPr>
        <p:txBody>
          <a:bodyPr>
            <a:normAutofit/>
          </a:bodyPr>
          <a:lstStyle>
            <a:lvl1pPr>
              <a:defRPr sz="1400"/>
            </a:lvl1pPr>
          </a:lstStyle>
          <a:p>
            <a:endParaRPr lang="id-ID"/>
          </a:p>
        </p:txBody>
      </p:sp>
    </p:spTree>
    <p:extLst>
      <p:ext uri="{BB962C8B-B14F-4D97-AF65-F5344CB8AC3E}">
        <p14:creationId xmlns:p14="http://schemas.microsoft.com/office/powerpoint/2010/main" val="41699683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1">
  <p:cSld name="Title Slide 1">
    <p:bg>
      <p:bgPr>
        <a:solidFill>
          <a:schemeClr val="bg1"/>
        </a:solidFill>
        <a:effectLst/>
      </p:bgPr>
    </p:bg>
    <p:spTree>
      <p:nvGrpSpPr>
        <p:cNvPr id="1" name="Shape 13"/>
        <p:cNvGrpSpPr/>
        <p:nvPr/>
      </p:nvGrpSpPr>
      <p:grpSpPr>
        <a:xfrm>
          <a:off x="0" y="0"/>
          <a:ext cx="0" cy="0"/>
          <a:chOff x="0" y="0"/>
          <a:chExt cx="0" cy="0"/>
        </a:xfrm>
      </p:grpSpPr>
      <p:sp>
        <p:nvSpPr>
          <p:cNvPr id="5" name="Google Shape;14;p2"/>
          <p:cNvSpPr>
            <a:spLocks noChangeArrowheads="1"/>
          </p:cNvSpPr>
          <p:nvPr userDrawn="1"/>
        </p:nvSpPr>
        <p:spPr bwMode="auto">
          <a:xfrm>
            <a:off x="0" y="2097088"/>
            <a:ext cx="12192000" cy="4760912"/>
          </a:xfrm>
          <a:prstGeom prst="rect">
            <a:avLst/>
          </a:prstGeom>
          <a:solidFill>
            <a:srgbClr val="5F408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p>
            <a:pPr algn="ctr" defTabSz="938213" eaLnBrk="0" fontAlgn="base" hangingPunct="0">
              <a:spcBef>
                <a:spcPct val="0"/>
              </a:spcBef>
              <a:spcAft>
                <a:spcPct val="0"/>
              </a:spcAft>
              <a:buClrTx/>
              <a:buFontTx/>
              <a:buNone/>
            </a:pPr>
            <a:endParaRPr lang="en-US" altLang="en-US" sz="1800" kern="1200">
              <a:solidFill>
                <a:srgbClr val="FFFFFF"/>
              </a:solidFill>
              <a:latin typeface="Trebuchet MS" panose="020B0603020202020204" pitchFamily="34" charset="0"/>
              <a:ea typeface="MS PGothic" panose="020B0600070205080204" pitchFamily="34" charset="-128"/>
              <a:cs typeface="+mn-cs"/>
              <a:sym typeface="Trebuchet MS" panose="020B0603020202020204" pitchFamily="34" charset="0"/>
            </a:endParaRPr>
          </a:p>
        </p:txBody>
      </p:sp>
      <p:pic>
        <p:nvPicPr>
          <p:cNvPr id="6" name="Google Shape;17;p2"/>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6288" y="0"/>
            <a:ext cx="192087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Google Shape;15;p2"/>
          <p:cNvSpPr txBox="1">
            <a:spLocks noGrp="1"/>
          </p:cNvSpPr>
          <p:nvPr>
            <p:ph type="ctrTitle"/>
          </p:nvPr>
        </p:nvSpPr>
        <p:spPr>
          <a:xfrm>
            <a:off x="1202554" y="2880220"/>
            <a:ext cx="7821917"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lt1"/>
              </a:buClr>
              <a:buSzPts val="4800"/>
              <a:buFont typeface="Verdana"/>
              <a:buNone/>
              <a:defRPr sz="4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2"/>
          <p:cNvSpPr txBox="1">
            <a:spLocks noGrp="1"/>
          </p:cNvSpPr>
          <p:nvPr>
            <p:ph type="subTitle" idx="1"/>
          </p:nvPr>
        </p:nvSpPr>
        <p:spPr>
          <a:xfrm>
            <a:off x="1202554" y="5823631"/>
            <a:ext cx="6879772" cy="478558"/>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
          <p:cNvSpPr txBox="1">
            <a:spLocks noGrp="1"/>
          </p:cNvSpPr>
          <p:nvPr>
            <p:ph type="body" idx="2"/>
          </p:nvPr>
        </p:nvSpPr>
        <p:spPr>
          <a:xfrm rot="5400000">
            <a:off x="10671036" y="3683760"/>
            <a:ext cx="2062163" cy="455084"/>
          </a:xfrm>
          <a:prstGeom prst="rect">
            <a:avLst/>
          </a:prstGeom>
          <a:noFill/>
          <a:ln>
            <a:noFill/>
          </a:ln>
        </p:spPr>
        <p:txBody>
          <a:bodyPr spcFirstLastPara="1" wrap="square" lIns="0" tIns="45700" rIns="91425" bIns="45700" anchor="ctr" anchorCtr="0"/>
          <a:lstStyle>
            <a:lvl1pPr marL="457200" lvl="0" indent="-228600" algn="l">
              <a:lnSpc>
                <a:spcPct val="100000"/>
              </a:lnSpc>
              <a:spcBef>
                <a:spcPts val="1000"/>
              </a:spcBef>
              <a:spcAft>
                <a:spcPts val="0"/>
              </a:spcAft>
              <a:buClr>
                <a:schemeClr val="lt1"/>
              </a:buClr>
              <a:buSzPts val="1200"/>
              <a:buNone/>
              <a:defRPr sz="1200">
                <a:solidFill>
                  <a:schemeClr val="lt1"/>
                </a:solidFill>
              </a:defRPr>
            </a:lvl1pPr>
            <a:lvl2pPr marL="914400" lvl="1" indent="-342900" algn="l">
              <a:lnSpc>
                <a:spcPct val="100000"/>
              </a:lnSpc>
              <a:spcBef>
                <a:spcPts val="500"/>
              </a:spcBef>
              <a:spcAft>
                <a:spcPts val="0"/>
              </a:spcAft>
              <a:buClr>
                <a:srgbClr val="664790"/>
              </a:buClr>
              <a:buSzPts val="1800"/>
              <a:buChar char="•"/>
              <a:defRPr/>
            </a:lvl2pPr>
            <a:lvl3pPr marL="1371600" lvl="2" indent="-342900" algn="l">
              <a:lnSpc>
                <a:spcPct val="100000"/>
              </a:lnSpc>
              <a:spcBef>
                <a:spcPts val="500"/>
              </a:spcBef>
              <a:spcAft>
                <a:spcPts val="0"/>
              </a:spcAft>
              <a:buClr>
                <a:srgbClr val="664790"/>
              </a:buClr>
              <a:buSzPts val="1800"/>
              <a:buChar char="•"/>
              <a:defRPr/>
            </a:lvl3pPr>
            <a:lvl4pPr marL="1828800" lvl="3" indent="-342900" algn="l">
              <a:lnSpc>
                <a:spcPct val="100000"/>
              </a:lnSpc>
              <a:spcBef>
                <a:spcPts val="500"/>
              </a:spcBef>
              <a:spcAft>
                <a:spcPts val="0"/>
              </a:spcAft>
              <a:buClr>
                <a:srgbClr val="664790"/>
              </a:buClr>
              <a:buSzPts val="1800"/>
              <a:buChar char="•"/>
              <a:defRPr/>
            </a:lvl4pPr>
            <a:lvl5pPr marL="2286000" lvl="4" indent="-342900" algn="l">
              <a:lnSpc>
                <a:spcPct val="100000"/>
              </a:lnSpc>
              <a:spcBef>
                <a:spcPts val="500"/>
              </a:spcBef>
              <a:spcAft>
                <a:spcPts val="0"/>
              </a:spcAft>
              <a:buClr>
                <a:srgbClr val="66479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56859479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2_Custom Layout">
    <p:spTree>
      <p:nvGrpSpPr>
        <p:cNvPr id="1" name=""/>
        <p:cNvGrpSpPr/>
        <p:nvPr/>
      </p:nvGrpSpPr>
      <p:grpSpPr>
        <a:xfrm>
          <a:off x="0" y="0"/>
          <a:ext cx="0" cy="0"/>
          <a:chOff x="0" y="0"/>
          <a:chExt cx="0" cy="0"/>
        </a:xfrm>
      </p:grpSpPr>
      <p:sp>
        <p:nvSpPr>
          <p:cNvPr id="6" name="Pentagon 5"/>
          <p:cNvSpPr/>
          <p:nvPr userDrawn="1"/>
        </p:nvSpPr>
        <p:spPr>
          <a:xfrm rot="10800000">
            <a:off x="11464428" y="510908"/>
            <a:ext cx="727571" cy="44343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5" name="Slide Number Placeholder 4"/>
          <p:cNvSpPr>
            <a:spLocks noGrp="1"/>
          </p:cNvSpPr>
          <p:nvPr>
            <p:ph type="sldNum" sz="quarter" idx="12"/>
          </p:nvPr>
        </p:nvSpPr>
        <p:spPr>
          <a:xfrm>
            <a:off x="11626968" y="550060"/>
            <a:ext cx="425067" cy="365125"/>
          </a:xfrm>
          <a:prstGeom prst="rect">
            <a:avLst/>
          </a:prstGeom>
        </p:spPr>
        <p:txBody>
          <a:bodyPr/>
          <a:lstStyle>
            <a:lvl1pPr algn="r">
              <a:defRPr b="1">
                <a:solidFill>
                  <a:schemeClr val="bg1"/>
                </a:solidFill>
              </a:defRPr>
            </a:lvl1pPr>
          </a:lstStyle>
          <a:p>
            <a:fld id="{06BF0A5B-CA18-47D2-801E-5D97420A52F4}" type="slidenum">
              <a:rPr lang="id-ID" smtClean="0"/>
              <a:pPr/>
              <a:t>‹#›</a:t>
            </a:fld>
            <a:endParaRPr lang="id-ID" dirty="0"/>
          </a:p>
        </p:txBody>
      </p:sp>
      <p:sp>
        <p:nvSpPr>
          <p:cNvPr id="3" name="Picture Placeholder 2"/>
          <p:cNvSpPr>
            <a:spLocks noGrp="1"/>
          </p:cNvSpPr>
          <p:nvPr>
            <p:ph type="pic" sz="quarter" idx="13"/>
          </p:nvPr>
        </p:nvSpPr>
        <p:spPr>
          <a:xfrm>
            <a:off x="1389063" y="1389063"/>
            <a:ext cx="3251200" cy="4391025"/>
          </a:xfrm>
        </p:spPr>
        <p:txBody>
          <a:bodyPr/>
          <a:lstStyle/>
          <a:p>
            <a:endParaRPr lang="id-ID"/>
          </a:p>
        </p:txBody>
      </p:sp>
    </p:spTree>
    <p:extLst>
      <p:ext uri="{BB962C8B-B14F-4D97-AF65-F5344CB8AC3E}">
        <p14:creationId xmlns:p14="http://schemas.microsoft.com/office/powerpoint/2010/main" val="40748530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41_Custom Layout">
    <p:spTree>
      <p:nvGrpSpPr>
        <p:cNvPr id="1" name=""/>
        <p:cNvGrpSpPr/>
        <p:nvPr/>
      </p:nvGrpSpPr>
      <p:grpSpPr>
        <a:xfrm>
          <a:off x="0" y="0"/>
          <a:ext cx="0" cy="0"/>
          <a:chOff x="0" y="0"/>
          <a:chExt cx="0" cy="0"/>
        </a:xfrm>
      </p:grpSpPr>
      <p:sp>
        <p:nvSpPr>
          <p:cNvPr id="6" name="Pentagon 5"/>
          <p:cNvSpPr/>
          <p:nvPr userDrawn="1"/>
        </p:nvSpPr>
        <p:spPr>
          <a:xfrm rot="10800000">
            <a:off x="11464428" y="510908"/>
            <a:ext cx="727571" cy="44343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Slide Number Placeholder 4"/>
          <p:cNvSpPr>
            <a:spLocks noGrp="1"/>
          </p:cNvSpPr>
          <p:nvPr>
            <p:ph type="sldNum" sz="quarter" idx="12"/>
          </p:nvPr>
        </p:nvSpPr>
        <p:spPr>
          <a:xfrm>
            <a:off x="11633811" y="545146"/>
            <a:ext cx="425067" cy="365125"/>
          </a:xfrm>
          <a:prstGeom prst="rect">
            <a:avLst/>
          </a:prstGeom>
        </p:spPr>
        <p:txBody>
          <a:bodyPr/>
          <a:lstStyle>
            <a:lvl1pPr algn="r">
              <a:defRPr b="1">
                <a:solidFill>
                  <a:schemeClr val="bg1"/>
                </a:solidFill>
              </a:defRPr>
            </a:lvl1pPr>
          </a:lstStyle>
          <a:p>
            <a:fld id="{06BF0A5B-CA18-47D2-801E-5D97420A52F4}" type="slidenum">
              <a:rPr lang="id-ID" smtClean="0"/>
              <a:pPr/>
              <a:t>‹#›</a:t>
            </a:fld>
            <a:endParaRPr lang="id-ID"/>
          </a:p>
        </p:txBody>
      </p:sp>
      <p:sp>
        <p:nvSpPr>
          <p:cNvPr id="3" name="Picture Placeholder 2"/>
          <p:cNvSpPr>
            <a:spLocks noGrp="1"/>
          </p:cNvSpPr>
          <p:nvPr>
            <p:ph type="pic" sz="quarter" idx="13"/>
          </p:nvPr>
        </p:nvSpPr>
        <p:spPr>
          <a:xfrm>
            <a:off x="5078413" y="1564798"/>
            <a:ext cx="2225675" cy="3282950"/>
          </a:xfrm>
        </p:spPr>
        <p:txBody>
          <a:bodyPr/>
          <a:lstStyle/>
          <a:p>
            <a:endParaRPr lang="id-ID"/>
          </a:p>
        </p:txBody>
      </p:sp>
    </p:spTree>
    <p:extLst>
      <p:ext uri="{BB962C8B-B14F-4D97-AF65-F5344CB8AC3E}">
        <p14:creationId xmlns:p14="http://schemas.microsoft.com/office/powerpoint/2010/main" val="427779765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62_Custom Layout">
    <p:spTree>
      <p:nvGrpSpPr>
        <p:cNvPr id="1" name=""/>
        <p:cNvGrpSpPr/>
        <p:nvPr/>
      </p:nvGrpSpPr>
      <p:grpSpPr>
        <a:xfrm>
          <a:off x="0" y="0"/>
          <a:ext cx="0" cy="0"/>
          <a:chOff x="0" y="0"/>
          <a:chExt cx="0" cy="0"/>
        </a:xfrm>
      </p:grpSpPr>
      <p:sp>
        <p:nvSpPr>
          <p:cNvPr id="6" name="Pentagon 5"/>
          <p:cNvSpPr/>
          <p:nvPr userDrawn="1"/>
        </p:nvSpPr>
        <p:spPr>
          <a:xfrm rot="10800000">
            <a:off x="11464428" y="510908"/>
            <a:ext cx="727571" cy="443430"/>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Slide Number Placeholder 4"/>
          <p:cNvSpPr>
            <a:spLocks noGrp="1"/>
          </p:cNvSpPr>
          <p:nvPr>
            <p:ph type="sldNum" sz="quarter" idx="12"/>
          </p:nvPr>
        </p:nvSpPr>
        <p:spPr>
          <a:xfrm>
            <a:off x="11633811" y="545146"/>
            <a:ext cx="425067" cy="365125"/>
          </a:xfrm>
          <a:prstGeom prst="rect">
            <a:avLst/>
          </a:prstGeom>
        </p:spPr>
        <p:txBody>
          <a:bodyPr/>
          <a:lstStyle>
            <a:lvl1pPr algn="r">
              <a:defRPr b="1">
                <a:solidFill>
                  <a:schemeClr val="bg1"/>
                </a:solidFill>
              </a:defRPr>
            </a:lvl1pPr>
          </a:lstStyle>
          <a:p>
            <a:fld id="{06BF0A5B-CA18-47D2-801E-5D97420A52F4}" type="slidenum">
              <a:rPr lang="id-ID" smtClean="0"/>
              <a:pPr/>
              <a:t>‹#›</a:t>
            </a:fld>
            <a:endParaRPr lang="id-ID"/>
          </a:p>
        </p:txBody>
      </p:sp>
      <p:sp>
        <p:nvSpPr>
          <p:cNvPr id="3" name="Picture Placeholder 2"/>
          <p:cNvSpPr>
            <a:spLocks noGrp="1"/>
          </p:cNvSpPr>
          <p:nvPr>
            <p:ph type="pic" sz="quarter" idx="13"/>
          </p:nvPr>
        </p:nvSpPr>
        <p:spPr>
          <a:xfrm>
            <a:off x="5078413" y="1564798"/>
            <a:ext cx="2225675" cy="3282950"/>
          </a:xfrm>
        </p:spPr>
        <p:txBody>
          <a:bodyPr/>
          <a:lstStyle/>
          <a:p>
            <a:endParaRPr lang="id-ID"/>
          </a:p>
        </p:txBody>
      </p:sp>
    </p:spTree>
    <p:extLst>
      <p:ext uri="{BB962C8B-B14F-4D97-AF65-F5344CB8AC3E}">
        <p14:creationId xmlns:p14="http://schemas.microsoft.com/office/powerpoint/2010/main" val="417987815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sp>
        <p:nvSpPr>
          <p:cNvPr id="6" name="Pentagon 5"/>
          <p:cNvSpPr/>
          <p:nvPr userDrawn="1"/>
        </p:nvSpPr>
        <p:spPr>
          <a:xfrm rot="10800000">
            <a:off x="11464428" y="510908"/>
            <a:ext cx="727571" cy="44343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Slide Number Placeholder 4"/>
          <p:cNvSpPr>
            <a:spLocks noGrp="1"/>
          </p:cNvSpPr>
          <p:nvPr>
            <p:ph type="sldNum" sz="quarter" idx="12"/>
          </p:nvPr>
        </p:nvSpPr>
        <p:spPr>
          <a:xfrm>
            <a:off x="11633811" y="545146"/>
            <a:ext cx="425067" cy="365125"/>
          </a:xfrm>
          <a:prstGeom prst="rect">
            <a:avLst/>
          </a:prstGeom>
        </p:spPr>
        <p:txBody>
          <a:bodyPr/>
          <a:lstStyle>
            <a:lvl1pPr algn="r">
              <a:defRPr b="1">
                <a:solidFill>
                  <a:schemeClr val="bg1"/>
                </a:solidFill>
              </a:defRPr>
            </a:lvl1pPr>
          </a:lstStyle>
          <a:p>
            <a:fld id="{06BF0A5B-CA18-47D2-801E-5D97420A52F4}" type="slidenum">
              <a:rPr lang="id-ID" smtClean="0"/>
              <a:pPr/>
              <a:t>‹#›</a:t>
            </a:fld>
            <a:endParaRPr lang="id-ID"/>
          </a:p>
        </p:txBody>
      </p:sp>
      <p:sp>
        <p:nvSpPr>
          <p:cNvPr id="4" name="Picture Placeholder 3"/>
          <p:cNvSpPr>
            <a:spLocks noGrp="1"/>
          </p:cNvSpPr>
          <p:nvPr>
            <p:ph type="pic" sz="quarter" idx="10"/>
          </p:nvPr>
        </p:nvSpPr>
        <p:spPr>
          <a:xfrm>
            <a:off x="1194252" y="2113494"/>
            <a:ext cx="1825459" cy="1825460"/>
          </a:xfrm>
          <a:prstGeom prst="ellipse">
            <a:avLst/>
          </a:prstGeom>
        </p:spPr>
        <p:txBody>
          <a:bodyPr>
            <a:normAutofit/>
          </a:bodyPr>
          <a:lstStyle>
            <a:lvl1pPr>
              <a:defRPr sz="1600">
                <a:solidFill>
                  <a:schemeClr val="tx2"/>
                </a:solidFill>
              </a:defRPr>
            </a:lvl1pPr>
          </a:lstStyle>
          <a:p>
            <a:endParaRPr lang="id-ID" dirty="0"/>
          </a:p>
        </p:txBody>
      </p:sp>
    </p:spTree>
    <p:extLst>
      <p:ext uri="{BB962C8B-B14F-4D97-AF65-F5344CB8AC3E}">
        <p14:creationId xmlns:p14="http://schemas.microsoft.com/office/powerpoint/2010/main" val="120830642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6_Custom Layout">
    <p:spTree>
      <p:nvGrpSpPr>
        <p:cNvPr id="1" name=""/>
        <p:cNvGrpSpPr/>
        <p:nvPr/>
      </p:nvGrpSpPr>
      <p:grpSpPr>
        <a:xfrm>
          <a:off x="0" y="0"/>
          <a:ext cx="0" cy="0"/>
          <a:chOff x="0" y="0"/>
          <a:chExt cx="0" cy="0"/>
        </a:xfrm>
      </p:grpSpPr>
      <p:sp>
        <p:nvSpPr>
          <p:cNvPr id="6" name="Pentagon 5"/>
          <p:cNvSpPr/>
          <p:nvPr userDrawn="1"/>
        </p:nvSpPr>
        <p:spPr>
          <a:xfrm rot="10800000">
            <a:off x="11464428" y="510908"/>
            <a:ext cx="727571" cy="44343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Slide Number Placeholder 4"/>
          <p:cNvSpPr>
            <a:spLocks noGrp="1"/>
          </p:cNvSpPr>
          <p:nvPr>
            <p:ph type="sldNum" sz="quarter" idx="12"/>
          </p:nvPr>
        </p:nvSpPr>
        <p:spPr>
          <a:xfrm>
            <a:off x="11633811" y="545146"/>
            <a:ext cx="425067" cy="365125"/>
          </a:xfrm>
          <a:prstGeom prst="rect">
            <a:avLst/>
          </a:prstGeom>
        </p:spPr>
        <p:txBody>
          <a:bodyPr/>
          <a:lstStyle>
            <a:lvl1pPr algn="r">
              <a:defRPr b="1">
                <a:solidFill>
                  <a:schemeClr val="bg1"/>
                </a:solidFill>
              </a:defRPr>
            </a:lvl1pPr>
          </a:lstStyle>
          <a:p>
            <a:fld id="{06BF0A5B-CA18-47D2-801E-5D97420A52F4}" type="slidenum">
              <a:rPr lang="id-ID" smtClean="0"/>
              <a:pPr/>
              <a:t>‹#›</a:t>
            </a:fld>
            <a:endParaRPr lang="id-ID"/>
          </a:p>
        </p:txBody>
      </p:sp>
      <p:sp>
        <p:nvSpPr>
          <p:cNvPr id="4" name="Picture Placeholder 3"/>
          <p:cNvSpPr>
            <a:spLocks noGrp="1"/>
          </p:cNvSpPr>
          <p:nvPr>
            <p:ph type="pic" sz="quarter" idx="10"/>
          </p:nvPr>
        </p:nvSpPr>
        <p:spPr>
          <a:xfrm>
            <a:off x="924674" y="2000480"/>
            <a:ext cx="2280863" cy="3475648"/>
          </a:xfrm>
          <a:prstGeom prst="rect">
            <a:avLst/>
          </a:prstGeom>
        </p:spPr>
        <p:txBody>
          <a:bodyPr>
            <a:normAutofit/>
          </a:bodyPr>
          <a:lstStyle>
            <a:lvl1pPr>
              <a:defRPr sz="1600">
                <a:solidFill>
                  <a:schemeClr val="tx2"/>
                </a:solidFill>
              </a:defRPr>
            </a:lvl1pPr>
          </a:lstStyle>
          <a:p>
            <a:endParaRPr lang="id-ID" dirty="0"/>
          </a:p>
        </p:txBody>
      </p:sp>
    </p:spTree>
    <p:extLst>
      <p:ext uri="{BB962C8B-B14F-4D97-AF65-F5344CB8AC3E}">
        <p14:creationId xmlns:p14="http://schemas.microsoft.com/office/powerpoint/2010/main" val="313376143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6" name="Pentagon 5"/>
          <p:cNvSpPr/>
          <p:nvPr userDrawn="1"/>
        </p:nvSpPr>
        <p:spPr>
          <a:xfrm rot="10800000">
            <a:off x="11464428" y="510908"/>
            <a:ext cx="727571" cy="44343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Slide Number Placeholder 4"/>
          <p:cNvSpPr>
            <a:spLocks noGrp="1"/>
          </p:cNvSpPr>
          <p:nvPr>
            <p:ph type="sldNum" sz="quarter" idx="12"/>
          </p:nvPr>
        </p:nvSpPr>
        <p:spPr>
          <a:xfrm>
            <a:off x="11613714" y="545146"/>
            <a:ext cx="576000" cy="365125"/>
          </a:xfrm>
          <a:prstGeom prst="rect">
            <a:avLst/>
          </a:prstGeom>
        </p:spPr>
        <p:txBody>
          <a:bodyPr/>
          <a:lstStyle>
            <a:lvl1pPr algn="ctr">
              <a:defRPr b="1">
                <a:solidFill>
                  <a:schemeClr val="bg1"/>
                </a:solidFill>
              </a:defRPr>
            </a:lvl1pPr>
          </a:lstStyle>
          <a:p>
            <a:fld id="{06BF0A5B-CA18-47D2-801E-5D97420A52F4}" type="slidenum">
              <a:rPr lang="id-ID" smtClean="0"/>
              <a:pPr/>
              <a:t>‹#›</a:t>
            </a:fld>
            <a:endParaRPr lang="id-ID" dirty="0"/>
          </a:p>
        </p:txBody>
      </p:sp>
      <p:grpSp>
        <p:nvGrpSpPr>
          <p:cNvPr id="57" name="Group 56"/>
          <p:cNvGrpSpPr/>
          <p:nvPr userDrawn="1"/>
        </p:nvGrpSpPr>
        <p:grpSpPr>
          <a:xfrm>
            <a:off x="11062393" y="4680744"/>
            <a:ext cx="1694058" cy="3255963"/>
            <a:chOff x="11062393" y="4680744"/>
            <a:chExt cx="1694058" cy="3255963"/>
          </a:xfrm>
        </p:grpSpPr>
        <p:sp>
          <p:nvSpPr>
            <p:cNvPr id="58" name="Freeform 66"/>
            <p:cNvSpPr>
              <a:spLocks/>
            </p:cNvSpPr>
            <p:nvPr/>
          </p:nvSpPr>
          <p:spPr bwMode="auto">
            <a:xfrm rot="5400000">
              <a:off x="12147715" y="4722920"/>
              <a:ext cx="650911" cy="566560"/>
            </a:xfrm>
            <a:custGeom>
              <a:avLst/>
              <a:gdLst>
                <a:gd name="T0" fmla="*/ 463 w 463"/>
                <a:gd name="T1" fmla="*/ 0 h 403"/>
                <a:gd name="T2" fmla="*/ 231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1" y="403"/>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9" name="Freeform 67"/>
            <p:cNvSpPr>
              <a:spLocks/>
            </p:cNvSpPr>
            <p:nvPr/>
          </p:nvSpPr>
          <p:spPr bwMode="auto">
            <a:xfrm rot="5400000">
              <a:off x="12147011" y="5048376"/>
              <a:ext cx="652317" cy="566560"/>
            </a:xfrm>
            <a:custGeom>
              <a:avLst/>
              <a:gdLst>
                <a:gd name="T0" fmla="*/ 0 w 464"/>
                <a:gd name="T1" fmla="*/ 403 h 403"/>
                <a:gd name="T2" fmla="*/ 232 w 464"/>
                <a:gd name="T3" fmla="*/ 0 h 403"/>
                <a:gd name="T4" fmla="*/ 464 w 464"/>
                <a:gd name="T5" fmla="*/ 403 h 403"/>
                <a:gd name="T6" fmla="*/ 0 w 464"/>
                <a:gd name="T7" fmla="*/ 403 h 403"/>
              </a:gdLst>
              <a:ahLst/>
              <a:cxnLst>
                <a:cxn ang="0">
                  <a:pos x="T0" y="T1"/>
                </a:cxn>
                <a:cxn ang="0">
                  <a:pos x="T2" y="T3"/>
                </a:cxn>
                <a:cxn ang="0">
                  <a:pos x="T4" y="T5"/>
                </a:cxn>
                <a:cxn ang="0">
                  <a:pos x="T6" y="T7"/>
                </a:cxn>
              </a:cxnLst>
              <a:rect l="0" t="0" r="r" b="b"/>
              <a:pathLst>
                <a:path w="464" h="403">
                  <a:moveTo>
                    <a:pt x="0" y="403"/>
                  </a:moveTo>
                  <a:lnTo>
                    <a:pt x="232" y="0"/>
                  </a:lnTo>
                  <a:lnTo>
                    <a:pt x="464" y="403"/>
                  </a:lnTo>
                  <a:lnTo>
                    <a:pt x="0" y="403"/>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0" name="Freeform 68"/>
            <p:cNvSpPr>
              <a:spLocks/>
            </p:cNvSpPr>
            <p:nvPr/>
          </p:nvSpPr>
          <p:spPr bwMode="auto">
            <a:xfrm rot="5400000">
              <a:off x="12147715" y="5373831"/>
              <a:ext cx="650911" cy="566560"/>
            </a:xfrm>
            <a:custGeom>
              <a:avLst/>
              <a:gdLst>
                <a:gd name="T0" fmla="*/ 463 w 463"/>
                <a:gd name="T1" fmla="*/ 0 h 403"/>
                <a:gd name="T2" fmla="*/ 232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2" y="403"/>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1" name="Freeform 69"/>
            <p:cNvSpPr>
              <a:spLocks/>
            </p:cNvSpPr>
            <p:nvPr/>
          </p:nvSpPr>
          <p:spPr bwMode="auto">
            <a:xfrm rot="5400000">
              <a:off x="12147715" y="5699990"/>
              <a:ext cx="650911" cy="566560"/>
            </a:xfrm>
            <a:custGeom>
              <a:avLst/>
              <a:gdLst>
                <a:gd name="T0" fmla="*/ 0 w 463"/>
                <a:gd name="T1" fmla="*/ 403 h 403"/>
                <a:gd name="T2" fmla="*/ 231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1" y="0"/>
                  </a:lnTo>
                  <a:lnTo>
                    <a:pt x="463" y="403"/>
                  </a:lnTo>
                  <a:lnTo>
                    <a:pt x="0" y="403"/>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2" name="Freeform 70"/>
            <p:cNvSpPr>
              <a:spLocks/>
            </p:cNvSpPr>
            <p:nvPr/>
          </p:nvSpPr>
          <p:spPr bwMode="auto">
            <a:xfrm rot="5400000">
              <a:off x="12147011" y="6025445"/>
              <a:ext cx="652317" cy="56656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3" name="Freeform 71"/>
            <p:cNvSpPr>
              <a:spLocks/>
            </p:cNvSpPr>
            <p:nvPr/>
          </p:nvSpPr>
          <p:spPr bwMode="auto">
            <a:xfrm rot="5400000">
              <a:off x="12147715" y="6350901"/>
              <a:ext cx="650911" cy="566560"/>
            </a:xfrm>
            <a:custGeom>
              <a:avLst/>
              <a:gdLst>
                <a:gd name="T0" fmla="*/ 0 w 463"/>
                <a:gd name="T1" fmla="*/ 403 h 403"/>
                <a:gd name="T2" fmla="*/ 232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2" y="0"/>
                  </a:lnTo>
                  <a:lnTo>
                    <a:pt x="463" y="403"/>
                  </a:lnTo>
                  <a:lnTo>
                    <a:pt x="0" y="403"/>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4" name="Freeform 72"/>
            <p:cNvSpPr>
              <a:spLocks/>
            </p:cNvSpPr>
            <p:nvPr/>
          </p:nvSpPr>
          <p:spPr bwMode="auto">
            <a:xfrm rot="5400000">
              <a:off x="12148417" y="7001109"/>
              <a:ext cx="649506" cy="566560"/>
            </a:xfrm>
            <a:custGeom>
              <a:avLst/>
              <a:gdLst>
                <a:gd name="T0" fmla="*/ 0 w 462"/>
                <a:gd name="T1" fmla="*/ 403 h 403"/>
                <a:gd name="T2" fmla="*/ 232 w 462"/>
                <a:gd name="T3" fmla="*/ 0 h 403"/>
                <a:gd name="T4" fmla="*/ 462 w 462"/>
                <a:gd name="T5" fmla="*/ 403 h 403"/>
                <a:gd name="T6" fmla="*/ 0 w 462"/>
                <a:gd name="T7" fmla="*/ 403 h 403"/>
              </a:gdLst>
              <a:ahLst/>
              <a:cxnLst>
                <a:cxn ang="0">
                  <a:pos x="T0" y="T1"/>
                </a:cxn>
                <a:cxn ang="0">
                  <a:pos x="T2" y="T3"/>
                </a:cxn>
                <a:cxn ang="0">
                  <a:pos x="T4" y="T5"/>
                </a:cxn>
                <a:cxn ang="0">
                  <a:pos x="T6" y="T7"/>
                </a:cxn>
              </a:cxnLst>
              <a:rect l="0" t="0" r="r" b="b"/>
              <a:pathLst>
                <a:path w="462" h="403">
                  <a:moveTo>
                    <a:pt x="0" y="403"/>
                  </a:moveTo>
                  <a:lnTo>
                    <a:pt x="232" y="0"/>
                  </a:lnTo>
                  <a:lnTo>
                    <a:pt x="462" y="403"/>
                  </a:lnTo>
                  <a:lnTo>
                    <a:pt x="0" y="403"/>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5" name="Freeform 73"/>
            <p:cNvSpPr>
              <a:spLocks/>
            </p:cNvSpPr>
            <p:nvPr/>
          </p:nvSpPr>
          <p:spPr bwMode="auto">
            <a:xfrm rot="5400000">
              <a:off x="12147715" y="7327971"/>
              <a:ext cx="650911" cy="566560"/>
            </a:xfrm>
            <a:custGeom>
              <a:avLst/>
              <a:gdLst>
                <a:gd name="T0" fmla="*/ 463 w 463"/>
                <a:gd name="T1" fmla="*/ 0 h 403"/>
                <a:gd name="T2" fmla="*/ 230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0" y="403"/>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6" name="Freeform 77"/>
            <p:cNvSpPr>
              <a:spLocks/>
            </p:cNvSpPr>
            <p:nvPr/>
          </p:nvSpPr>
          <p:spPr bwMode="auto">
            <a:xfrm rot="5400000">
              <a:off x="11582561" y="4724326"/>
              <a:ext cx="650911" cy="56374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4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7" name="Freeform 78"/>
            <p:cNvSpPr>
              <a:spLocks/>
            </p:cNvSpPr>
            <p:nvPr/>
          </p:nvSpPr>
          <p:spPr bwMode="auto">
            <a:xfrm rot="5400000">
              <a:off x="11582561" y="5375237"/>
              <a:ext cx="650911" cy="56374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4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8" name="Freeform 79"/>
            <p:cNvSpPr>
              <a:spLocks/>
            </p:cNvSpPr>
            <p:nvPr/>
          </p:nvSpPr>
          <p:spPr bwMode="auto">
            <a:xfrm rot="5400000">
              <a:off x="11582561" y="5701396"/>
              <a:ext cx="650911" cy="56374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9" name="Freeform 80"/>
            <p:cNvSpPr>
              <a:spLocks/>
            </p:cNvSpPr>
            <p:nvPr/>
          </p:nvSpPr>
          <p:spPr bwMode="auto">
            <a:xfrm rot="5400000">
              <a:off x="11582561" y="6352306"/>
              <a:ext cx="650911" cy="56374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4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0" name="Freeform 81"/>
            <p:cNvSpPr>
              <a:spLocks/>
            </p:cNvSpPr>
            <p:nvPr/>
          </p:nvSpPr>
          <p:spPr bwMode="auto">
            <a:xfrm rot="5400000">
              <a:off x="11582561" y="6678465"/>
              <a:ext cx="650911" cy="56374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1" name="Freeform 82"/>
            <p:cNvSpPr>
              <a:spLocks/>
            </p:cNvSpPr>
            <p:nvPr/>
          </p:nvSpPr>
          <p:spPr bwMode="auto">
            <a:xfrm rot="5400000">
              <a:off x="11583264" y="7002515"/>
              <a:ext cx="649506" cy="563749"/>
            </a:xfrm>
            <a:custGeom>
              <a:avLst/>
              <a:gdLst>
                <a:gd name="T0" fmla="*/ 462 w 462"/>
                <a:gd name="T1" fmla="*/ 0 h 401"/>
                <a:gd name="T2" fmla="*/ 232 w 462"/>
                <a:gd name="T3" fmla="*/ 401 h 401"/>
                <a:gd name="T4" fmla="*/ 0 w 462"/>
                <a:gd name="T5" fmla="*/ 0 h 401"/>
                <a:gd name="T6" fmla="*/ 462 w 462"/>
                <a:gd name="T7" fmla="*/ 0 h 401"/>
              </a:gdLst>
              <a:ahLst/>
              <a:cxnLst>
                <a:cxn ang="0">
                  <a:pos x="T0" y="T1"/>
                </a:cxn>
                <a:cxn ang="0">
                  <a:pos x="T2" y="T3"/>
                </a:cxn>
                <a:cxn ang="0">
                  <a:pos x="T4" y="T5"/>
                </a:cxn>
                <a:cxn ang="0">
                  <a:pos x="T6" y="T7"/>
                </a:cxn>
              </a:cxnLst>
              <a:rect l="0" t="0" r="r" b="b"/>
              <a:pathLst>
                <a:path w="462" h="401">
                  <a:moveTo>
                    <a:pt x="462" y="0"/>
                  </a:moveTo>
                  <a:lnTo>
                    <a:pt x="232" y="401"/>
                  </a:lnTo>
                  <a:lnTo>
                    <a:pt x="0" y="0"/>
                  </a:lnTo>
                  <a:lnTo>
                    <a:pt x="462"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2" name="Freeform 83"/>
            <p:cNvSpPr>
              <a:spLocks/>
            </p:cNvSpPr>
            <p:nvPr/>
          </p:nvSpPr>
          <p:spPr bwMode="auto">
            <a:xfrm rot="5400000">
              <a:off x="11582561" y="7329377"/>
              <a:ext cx="650911" cy="563749"/>
            </a:xfrm>
            <a:custGeom>
              <a:avLst/>
              <a:gdLst>
                <a:gd name="T0" fmla="*/ 0 w 463"/>
                <a:gd name="T1" fmla="*/ 401 h 401"/>
                <a:gd name="T2" fmla="*/ 230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0"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3" name="Freeform 86"/>
            <p:cNvSpPr>
              <a:spLocks/>
            </p:cNvSpPr>
            <p:nvPr/>
          </p:nvSpPr>
          <p:spPr bwMode="auto">
            <a:xfrm rot="5400000">
              <a:off x="11018812" y="4724326"/>
              <a:ext cx="650911" cy="56374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4" name="Freeform 87"/>
            <p:cNvSpPr>
              <a:spLocks/>
            </p:cNvSpPr>
            <p:nvPr/>
          </p:nvSpPr>
          <p:spPr bwMode="auto">
            <a:xfrm rot="5400000">
              <a:off x="11018109" y="5049782"/>
              <a:ext cx="652317" cy="56374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4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5" name="Freeform 88"/>
            <p:cNvSpPr>
              <a:spLocks/>
            </p:cNvSpPr>
            <p:nvPr/>
          </p:nvSpPr>
          <p:spPr bwMode="auto">
            <a:xfrm rot="5400000">
              <a:off x="11018812" y="5375237"/>
              <a:ext cx="650911" cy="56374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6" name="Freeform 89"/>
            <p:cNvSpPr>
              <a:spLocks/>
            </p:cNvSpPr>
            <p:nvPr/>
          </p:nvSpPr>
          <p:spPr bwMode="auto">
            <a:xfrm rot="5400000">
              <a:off x="11018812" y="5701396"/>
              <a:ext cx="650911" cy="56374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7" name="Freeform 90"/>
            <p:cNvSpPr>
              <a:spLocks/>
            </p:cNvSpPr>
            <p:nvPr/>
          </p:nvSpPr>
          <p:spPr bwMode="auto">
            <a:xfrm rot="5400000">
              <a:off x="11018109" y="6026851"/>
              <a:ext cx="652317" cy="56374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4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8" name="Freeform 91"/>
            <p:cNvSpPr>
              <a:spLocks/>
            </p:cNvSpPr>
            <p:nvPr/>
          </p:nvSpPr>
          <p:spPr bwMode="auto">
            <a:xfrm rot="5400000">
              <a:off x="11018812" y="6352306"/>
              <a:ext cx="650911" cy="56374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9" name="Freeform 92"/>
            <p:cNvSpPr>
              <a:spLocks/>
            </p:cNvSpPr>
            <p:nvPr/>
          </p:nvSpPr>
          <p:spPr bwMode="auto">
            <a:xfrm rot="5400000">
              <a:off x="11019515" y="7002515"/>
              <a:ext cx="649506" cy="56374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grpSp>
      <p:grpSp>
        <p:nvGrpSpPr>
          <p:cNvPr id="80" name="Group 79"/>
          <p:cNvGrpSpPr/>
          <p:nvPr userDrawn="1"/>
        </p:nvGrpSpPr>
        <p:grpSpPr>
          <a:xfrm>
            <a:off x="-690035" y="-1287186"/>
            <a:ext cx="2126912" cy="4084516"/>
            <a:chOff x="-690035" y="-1287186"/>
            <a:chExt cx="2126912" cy="4084516"/>
          </a:xfrm>
        </p:grpSpPr>
        <p:sp>
          <p:nvSpPr>
            <p:cNvPr id="81" name="Freeform 59"/>
            <p:cNvSpPr>
              <a:spLocks/>
            </p:cNvSpPr>
            <p:nvPr/>
          </p:nvSpPr>
          <p:spPr bwMode="auto">
            <a:xfrm rot="5400000">
              <a:off x="674116" y="-1233397"/>
              <a:ext cx="816550" cy="708971"/>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4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2" name="Freeform 60"/>
            <p:cNvSpPr>
              <a:spLocks/>
            </p:cNvSpPr>
            <p:nvPr/>
          </p:nvSpPr>
          <p:spPr bwMode="auto">
            <a:xfrm rot="5400000">
              <a:off x="673234" y="-825121"/>
              <a:ext cx="818314" cy="708971"/>
            </a:xfrm>
            <a:custGeom>
              <a:avLst/>
              <a:gdLst>
                <a:gd name="T0" fmla="*/ 464 w 464"/>
                <a:gd name="T1" fmla="*/ 0 h 402"/>
                <a:gd name="T2" fmla="*/ 232 w 464"/>
                <a:gd name="T3" fmla="*/ 402 h 402"/>
                <a:gd name="T4" fmla="*/ 0 w 464"/>
                <a:gd name="T5" fmla="*/ 0 h 402"/>
                <a:gd name="T6" fmla="*/ 464 w 464"/>
                <a:gd name="T7" fmla="*/ 0 h 402"/>
              </a:gdLst>
              <a:ahLst/>
              <a:cxnLst>
                <a:cxn ang="0">
                  <a:pos x="T0" y="T1"/>
                </a:cxn>
                <a:cxn ang="0">
                  <a:pos x="T2" y="T3"/>
                </a:cxn>
                <a:cxn ang="0">
                  <a:pos x="T4" y="T5"/>
                </a:cxn>
                <a:cxn ang="0">
                  <a:pos x="T6" y="T7"/>
                </a:cxn>
              </a:cxnLst>
              <a:rect l="0" t="0" r="r" b="b"/>
              <a:pathLst>
                <a:path w="464" h="402">
                  <a:moveTo>
                    <a:pt x="464" y="0"/>
                  </a:moveTo>
                  <a:lnTo>
                    <a:pt x="232" y="402"/>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3" name="Freeform 61"/>
            <p:cNvSpPr>
              <a:spLocks/>
            </p:cNvSpPr>
            <p:nvPr/>
          </p:nvSpPr>
          <p:spPr bwMode="auto">
            <a:xfrm rot="5400000">
              <a:off x="674116" y="-7689"/>
              <a:ext cx="816550" cy="708971"/>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bg2">
                <a:lumMod val="60000"/>
                <a:lumOff val="40000"/>
                <a:alpha val="4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4" name="Freeform 62"/>
            <p:cNvSpPr>
              <a:spLocks/>
            </p:cNvSpPr>
            <p:nvPr/>
          </p:nvSpPr>
          <p:spPr bwMode="auto">
            <a:xfrm rot="5400000">
              <a:off x="673234" y="400586"/>
              <a:ext cx="818314" cy="708971"/>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5" name="Freeform 63"/>
            <p:cNvSpPr>
              <a:spLocks/>
            </p:cNvSpPr>
            <p:nvPr/>
          </p:nvSpPr>
          <p:spPr bwMode="auto">
            <a:xfrm rot="5400000">
              <a:off x="674116" y="1218018"/>
              <a:ext cx="816550" cy="708971"/>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4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6" name="Freeform 64"/>
            <p:cNvSpPr>
              <a:spLocks/>
            </p:cNvSpPr>
            <p:nvPr/>
          </p:nvSpPr>
          <p:spPr bwMode="auto">
            <a:xfrm rot="5400000">
              <a:off x="674998" y="1624530"/>
              <a:ext cx="814787" cy="708971"/>
            </a:xfrm>
            <a:custGeom>
              <a:avLst/>
              <a:gdLst>
                <a:gd name="T0" fmla="*/ 462 w 462"/>
                <a:gd name="T1" fmla="*/ 0 h 402"/>
                <a:gd name="T2" fmla="*/ 232 w 462"/>
                <a:gd name="T3" fmla="*/ 402 h 402"/>
                <a:gd name="T4" fmla="*/ 0 w 462"/>
                <a:gd name="T5" fmla="*/ 0 h 402"/>
                <a:gd name="T6" fmla="*/ 462 w 462"/>
                <a:gd name="T7" fmla="*/ 0 h 402"/>
              </a:gdLst>
              <a:ahLst/>
              <a:cxnLst>
                <a:cxn ang="0">
                  <a:pos x="T0" y="T1"/>
                </a:cxn>
                <a:cxn ang="0">
                  <a:pos x="T2" y="T3"/>
                </a:cxn>
                <a:cxn ang="0">
                  <a:pos x="T4" y="T5"/>
                </a:cxn>
                <a:cxn ang="0">
                  <a:pos x="T6" y="T7"/>
                </a:cxn>
              </a:cxnLst>
              <a:rect l="0" t="0" r="r" b="b"/>
              <a:pathLst>
                <a:path w="462" h="402">
                  <a:moveTo>
                    <a:pt x="462" y="0"/>
                  </a:moveTo>
                  <a:lnTo>
                    <a:pt x="232" y="402"/>
                  </a:lnTo>
                  <a:lnTo>
                    <a:pt x="0" y="0"/>
                  </a:lnTo>
                  <a:lnTo>
                    <a:pt x="462"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7" name="Freeform 66"/>
            <p:cNvSpPr>
              <a:spLocks/>
            </p:cNvSpPr>
            <p:nvPr/>
          </p:nvSpPr>
          <p:spPr bwMode="auto">
            <a:xfrm rot="5400000">
              <a:off x="-35737" y="-1234279"/>
              <a:ext cx="816550" cy="710735"/>
            </a:xfrm>
            <a:custGeom>
              <a:avLst/>
              <a:gdLst>
                <a:gd name="T0" fmla="*/ 463 w 463"/>
                <a:gd name="T1" fmla="*/ 0 h 403"/>
                <a:gd name="T2" fmla="*/ 231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1" y="403"/>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8" name="Freeform 67"/>
            <p:cNvSpPr>
              <a:spLocks/>
            </p:cNvSpPr>
            <p:nvPr/>
          </p:nvSpPr>
          <p:spPr bwMode="auto">
            <a:xfrm rot="5400000">
              <a:off x="-36619" y="-826003"/>
              <a:ext cx="818314" cy="710735"/>
            </a:xfrm>
            <a:custGeom>
              <a:avLst/>
              <a:gdLst>
                <a:gd name="T0" fmla="*/ 0 w 464"/>
                <a:gd name="T1" fmla="*/ 403 h 403"/>
                <a:gd name="T2" fmla="*/ 232 w 464"/>
                <a:gd name="T3" fmla="*/ 0 h 403"/>
                <a:gd name="T4" fmla="*/ 464 w 464"/>
                <a:gd name="T5" fmla="*/ 403 h 403"/>
                <a:gd name="T6" fmla="*/ 0 w 464"/>
                <a:gd name="T7" fmla="*/ 403 h 403"/>
              </a:gdLst>
              <a:ahLst/>
              <a:cxnLst>
                <a:cxn ang="0">
                  <a:pos x="T0" y="T1"/>
                </a:cxn>
                <a:cxn ang="0">
                  <a:pos x="T2" y="T3"/>
                </a:cxn>
                <a:cxn ang="0">
                  <a:pos x="T4" y="T5"/>
                </a:cxn>
                <a:cxn ang="0">
                  <a:pos x="T6" y="T7"/>
                </a:cxn>
              </a:cxnLst>
              <a:rect l="0" t="0" r="r" b="b"/>
              <a:pathLst>
                <a:path w="464" h="403">
                  <a:moveTo>
                    <a:pt x="0" y="403"/>
                  </a:moveTo>
                  <a:lnTo>
                    <a:pt x="232" y="0"/>
                  </a:lnTo>
                  <a:lnTo>
                    <a:pt x="464" y="403"/>
                  </a:lnTo>
                  <a:lnTo>
                    <a:pt x="0" y="403"/>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9" name="Freeform 68"/>
            <p:cNvSpPr>
              <a:spLocks/>
            </p:cNvSpPr>
            <p:nvPr/>
          </p:nvSpPr>
          <p:spPr bwMode="auto">
            <a:xfrm rot="5400000">
              <a:off x="-35737" y="-417728"/>
              <a:ext cx="816550" cy="710735"/>
            </a:xfrm>
            <a:custGeom>
              <a:avLst/>
              <a:gdLst>
                <a:gd name="T0" fmla="*/ 463 w 463"/>
                <a:gd name="T1" fmla="*/ 0 h 403"/>
                <a:gd name="T2" fmla="*/ 232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2" y="403"/>
                  </a:lnTo>
                  <a:lnTo>
                    <a:pt x="0" y="0"/>
                  </a:lnTo>
                  <a:lnTo>
                    <a:pt x="463" y="0"/>
                  </a:lnTo>
                  <a:close/>
                </a:path>
              </a:pathLst>
            </a:custGeom>
            <a:solidFill>
              <a:schemeClr val="bg2">
                <a:lumMod val="60000"/>
                <a:lumOff val="40000"/>
                <a:alpha val="4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0" name="Freeform 69"/>
            <p:cNvSpPr>
              <a:spLocks/>
            </p:cNvSpPr>
            <p:nvPr/>
          </p:nvSpPr>
          <p:spPr bwMode="auto">
            <a:xfrm rot="5400000">
              <a:off x="-35737" y="-8571"/>
              <a:ext cx="816550" cy="710735"/>
            </a:xfrm>
            <a:custGeom>
              <a:avLst/>
              <a:gdLst>
                <a:gd name="T0" fmla="*/ 0 w 463"/>
                <a:gd name="T1" fmla="*/ 403 h 403"/>
                <a:gd name="T2" fmla="*/ 231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1" y="0"/>
                  </a:lnTo>
                  <a:lnTo>
                    <a:pt x="463" y="403"/>
                  </a:lnTo>
                  <a:lnTo>
                    <a:pt x="0" y="403"/>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1" name="Freeform 70"/>
            <p:cNvSpPr>
              <a:spLocks/>
            </p:cNvSpPr>
            <p:nvPr/>
          </p:nvSpPr>
          <p:spPr bwMode="auto">
            <a:xfrm rot="5400000">
              <a:off x="-36619" y="399704"/>
              <a:ext cx="818314" cy="710735"/>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2" name="Freeform 71"/>
            <p:cNvSpPr>
              <a:spLocks/>
            </p:cNvSpPr>
            <p:nvPr/>
          </p:nvSpPr>
          <p:spPr bwMode="auto">
            <a:xfrm rot="5400000">
              <a:off x="-35737" y="807979"/>
              <a:ext cx="816550" cy="710735"/>
            </a:xfrm>
            <a:custGeom>
              <a:avLst/>
              <a:gdLst>
                <a:gd name="T0" fmla="*/ 0 w 463"/>
                <a:gd name="T1" fmla="*/ 403 h 403"/>
                <a:gd name="T2" fmla="*/ 232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2" y="0"/>
                  </a:lnTo>
                  <a:lnTo>
                    <a:pt x="463" y="403"/>
                  </a:lnTo>
                  <a:lnTo>
                    <a:pt x="0" y="403"/>
                  </a:lnTo>
                  <a:close/>
                </a:path>
              </a:pathLst>
            </a:custGeom>
            <a:solidFill>
              <a:schemeClr val="bg2">
                <a:lumMod val="60000"/>
                <a:lumOff val="40000"/>
                <a:alpha val="4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3" name="Freeform 72"/>
            <p:cNvSpPr>
              <a:spLocks/>
            </p:cNvSpPr>
            <p:nvPr/>
          </p:nvSpPr>
          <p:spPr bwMode="auto">
            <a:xfrm rot="5400000">
              <a:off x="-34855" y="1623648"/>
              <a:ext cx="814787" cy="710735"/>
            </a:xfrm>
            <a:custGeom>
              <a:avLst/>
              <a:gdLst>
                <a:gd name="T0" fmla="*/ 0 w 462"/>
                <a:gd name="T1" fmla="*/ 403 h 403"/>
                <a:gd name="T2" fmla="*/ 232 w 462"/>
                <a:gd name="T3" fmla="*/ 0 h 403"/>
                <a:gd name="T4" fmla="*/ 462 w 462"/>
                <a:gd name="T5" fmla="*/ 403 h 403"/>
                <a:gd name="T6" fmla="*/ 0 w 462"/>
                <a:gd name="T7" fmla="*/ 403 h 403"/>
              </a:gdLst>
              <a:ahLst/>
              <a:cxnLst>
                <a:cxn ang="0">
                  <a:pos x="T0" y="T1"/>
                </a:cxn>
                <a:cxn ang="0">
                  <a:pos x="T2" y="T3"/>
                </a:cxn>
                <a:cxn ang="0">
                  <a:pos x="T4" y="T5"/>
                </a:cxn>
                <a:cxn ang="0">
                  <a:pos x="T6" y="T7"/>
                </a:cxn>
              </a:cxnLst>
              <a:rect l="0" t="0" r="r" b="b"/>
              <a:pathLst>
                <a:path w="462" h="403">
                  <a:moveTo>
                    <a:pt x="0" y="403"/>
                  </a:moveTo>
                  <a:lnTo>
                    <a:pt x="232" y="0"/>
                  </a:lnTo>
                  <a:lnTo>
                    <a:pt x="462" y="403"/>
                  </a:lnTo>
                  <a:lnTo>
                    <a:pt x="0" y="403"/>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4" name="Freeform 73"/>
            <p:cNvSpPr>
              <a:spLocks/>
            </p:cNvSpPr>
            <p:nvPr/>
          </p:nvSpPr>
          <p:spPr bwMode="auto">
            <a:xfrm rot="5400000">
              <a:off x="-35737" y="2033687"/>
              <a:ext cx="816550" cy="710735"/>
            </a:xfrm>
            <a:custGeom>
              <a:avLst/>
              <a:gdLst>
                <a:gd name="T0" fmla="*/ 463 w 463"/>
                <a:gd name="T1" fmla="*/ 0 h 403"/>
                <a:gd name="T2" fmla="*/ 230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0" y="403"/>
                  </a:lnTo>
                  <a:lnTo>
                    <a:pt x="0" y="0"/>
                  </a:lnTo>
                  <a:lnTo>
                    <a:pt x="463" y="0"/>
                  </a:lnTo>
                  <a:close/>
                </a:path>
              </a:pathLst>
            </a:custGeom>
            <a:solidFill>
              <a:schemeClr val="bg2">
                <a:lumMod val="60000"/>
                <a:lumOff val="40000"/>
                <a:alpha val="4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5" name="Freeform 77"/>
            <p:cNvSpPr>
              <a:spLocks/>
            </p:cNvSpPr>
            <p:nvPr/>
          </p:nvSpPr>
          <p:spPr bwMode="auto">
            <a:xfrm rot="5400000">
              <a:off x="-744706" y="-1232515"/>
              <a:ext cx="816550" cy="707208"/>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6" name="Freeform 78"/>
            <p:cNvSpPr>
              <a:spLocks/>
            </p:cNvSpPr>
            <p:nvPr/>
          </p:nvSpPr>
          <p:spPr bwMode="auto">
            <a:xfrm rot="5400000">
              <a:off x="-744706" y="-415964"/>
              <a:ext cx="816550" cy="707208"/>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7" name="Freeform 79"/>
            <p:cNvSpPr>
              <a:spLocks/>
            </p:cNvSpPr>
            <p:nvPr/>
          </p:nvSpPr>
          <p:spPr bwMode="auto">
            <a:xfrm rot="5400000">
              <a:off x="-744706" y="-6807"/>
              <a:ext cx="816550" cy="707208"/>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8" name="Freeform 80"/>
            <p:cNvSpPr>
              <a:spLocks/>
            </p:cNvSpPr>
            <p:nvPr/>
          </p:nvSpPr>
          <p:spPr bwMode="auto">
            <a:xfrm rot="5400000">
              <a:off x="-744706" y="809743"/>
              <a:ext cx="816550" cy="707208"/>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4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9" name="Freeform 81"/>
            <p:cNvSpPr>
              <a:spLocks/>
            </p:cNvSpPr>
            <p:nvPr/>
          </p:nvSpPr>
          <p:spPr bwMode="auto">
            <a:xfrm rot="5400000">
              <a:off x="-744706" y="1218900"/>
              <a:ext cx="816550" cy="707208"/>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0" name="Freeform 82"/>
            <p:cNvSpPr>
              <a:spLocks/>
            </p:cNvSpPr>
            <p:nvPr/>
          </p:nvSpPr>
          <p:spPr bwMode="auto">
            <a:xfrm rot="5400000">
              <a:off x="-743825" y="1625412"/>
              <a:ext cx="814787" cy="707208"/>
            </a:xfrm>
            <a:custGeom>
              <a:avLst/>
              <a:gdLst>
                <a:gd name="T0" fmla="*/ 462 w 462"/>
                <a:gd name="T1" fmla="*/ 0 h 401"/>
                <a:gd name="T2" fmla="*/ 232 w 462"/>
                <a:gd name="T3" fmla="*/ 401 h 401"/>
                <a:gd name="T4" fmla="*/ 0 w 462"/>
                <a:gd name="T5" fmla="*/ 0 h 401"/>
                <a:gd name="T6" fmla="*/ 462 w 462"/>
                <a:gd name="T7" fmla="*/ 0 h 401"/>
              </a:gdLst>
              <a:ahLst/>
              <a:cxnLst>
                <a:cxn ang="0">
                  <a:pos x="T0" y="T1"/>
                </a:cxn>
                <a:cxn ang="0">
                  <a:pos x="T2" y="T3"/>
                </a:cxn>
                <a:cxn ang="0">
                  <a:pos x="T4" y="T5"/>
                </a:cxn>
                <a:cxn ang="0">
                  <a:pos x="T6" y="T7"/>
                </a:cxn>
              </a:cxnLst>
              <a:rect l="0" t="0" r="r" b="b"/>
              <a:pathLst>
                <a:path w="462" h="401">
                  <a:moveTo>
                    <a:pt x="462" y="0"/>
                  </a:moveTo>
                  <a:lnTo>
                    <a:pt x="232" y="401"/>
                  </a:lnTo>
                  <a:lnTo>
                    <a:pt x="0" y="0"/>
                  </a:lnTo>
                  <a:lnTo>
                    <a:pt x="462"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1" name="Freeform 83"/>
            <p:cNvSpPr>
              <a:spLocks/>
            </p:cNvSpPr>
            <p:nvPr/>
          </p:nvSpPr>
          <p:spPr bwMode="auto">
            <a:xfrm rot="5400000">
              <a:off x="-744706" y="2035451"/>
              <a:ext cx="816550" cy="707208"/>
            </a:xfrm>
            <a:custGeom>
              <a:avLst/>
              <a:gdLst>
                <a:gd name="T0" fmla="*/ 0 w 463"/>
                <a:gd name="T1" fmla="*/ 401 h 401"/>
                <a:gd name="T2" fmla="*/ 230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0"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grpSp>
    </p:spTree>
    <p:extLst>
      <p:ext uri="{BB962C8B-B14F-4D97-AF65-F5344CB8AC3E}">
        <p14:creationId xmlns:p14="http://schemas.microsoft.com/office/powerpoint/2010/main" val="411866509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72_Custom Layout">
    <p:spTree>
      <p:nvGrpSpPr>
        <p:cNvPr id="1" name=""/>
        <p:cNvGrpSpPr/>
        <p:nvPr/>
      </p:nvGrpSpPr>
      <p:grpSpPr>
        <a:xfrm>
          <a:off x="0" y="0"/>
          <a:ext cx="0" cy="0"/>
          <a:chOff x="0" y="0"/>
          <a:chExt cx="0" cy="0"/>
        </a:xfrm>
      </p:grpSpPr>
      <p:sp>
        <p:nvSpPr>
          <p:cNvPr id="6" name="Pentagon 5"/>
          <p:cNvSpPr/>
          <p:nvPr userDrawn="1"/>
        </p:nvSpPr>
        <p:spPr>
          <a:xfrm rot="10800000">
            <a:off x="11464428" y="510908"/>
            <a:ext cx="727571" cy="443430"/>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Slide Number Placeholder 4"/>
          <p:cNvSpPr>
            <a:spLocks noGrp="1"/>
          </p:cNvSpPr>
          <p:nvPr>
            <p:ph type="sldNum" sz="quarter" idx="12"/>
          </p:nvPr>
        </p:nvSpPr>
        <p:spPr>
          <a:xfrm>
            <a:off x="11613714" y="545146"/>
            <a:ext cx="576000" cy="365125"/>
          </a:xfrm>
          <a:prstGeom prst="rect">
            <a:avLst/>
          </a:prstGeom>
        </p:spPr>
        <p:txBody>
          <a:bodyPr/>
          <a:lstStyle>
            <a:lvl1pPr algn="ctr">
              <a:defRPr b="1">
                <a:solidFill>
                  <a:schemeClr val="bg1"/>
                </a:solidFill>
              </a:defRPr>
            </a:lvl1pPr>
          </a:lstStyle>
          <a:p>
            <a:fld id="{06BF0A5B-CA18-47D2-801E-5D97420A52F4}" type="slidenum">
              <a:rPr lang="id-ID" smtClean="0"/>
              <a:pPr/>
              <a:t>‹#›</a:t>
            </a:fld>
            <a:endParaRPr lang="id-ID" dirty="0"/>
          </a:p>
        </p:txBody>
      </p:sp>
      <p:grpSp>
        <p:nvGrpSpPr>
          <p:cNvPr id="57" name="Group 56"/>
          <p:cNvGrpSpPr/>
          <p:nvPr userDrawn="1"/>
        </p:nvGrpSpPr>
        <p:grpSpPr>
          <a:xfrm>
            <a:off x="11062393" y="4680744"/>
            <a:ext cx="1694058" cy="3255963"/>
            <a:chOff x="11062393" y="4680744"/>
            <a:chExt cx="1694058" cy="3255963"/>
          </a:xfrm>
        </p:grpSpPr>
        <p:sp>
          <p:nvSpPr>
            <p:cNvPr id="58" name="Freeform 66"/>
            <p:cNvSpPr>
              <a:spLocks/>
            </p:cNvSpPr>
            <p:nvPr/>
          </p:nvSpPr>
          <p:spPr bwMode="auto">
            <a:xfrm rot="5400000">
              <a:off x="12147715" y="4722920"/>
              <a:ext cx="650911" cy="566560"/>
            </a:xfrm>
            <a:custGeom>
              <a:avLst/>
              <a:gdLst>
                <a:gd name="T0" fmla="*/ 463 w 463"/>
                <a:gd name="T1" fmla="*/ 0 h 403"/>
                <a:gd name="T2" fmla="*/ 231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1" y="403"/>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9" name="Freeform 67"/>
            <p:cNvSpPr>
              <a:spLocks/>
            </p:cNvSpPr>
            <p:nvPr/>
          </p:nvSpPr>
          <p:spPr bwMode="auto">
            <a:xfrm rot="5400000">
              <a:off x="12147011" y="5048376"/>
              <a:ext cx="652317" cy="566560"/>
            </a:xfrm>
            <a:custGeom>
              <a:avLst/>
              <a:gdLst>
                <a:gd name="T0" fmla="*/ 0 w 464"/>
                <a:gd name="T1" fmla="*/ 403 h 403"/>
                <a:gd name="T2" fmla="*/ 232 w 464"/>
                <a:gd name="T3" fmla="*/ 0 h 403"/>
                <a:gd name="T4" fmla="*/ 464 w 464"/>
                <a:gd name="T5" fmla="*/ 403 h 403"/>
                <a:gd name="T6" fmla="*/ 0 w 464"/>
                <a:gd name="T7" fmla="*/ 403 h 403"/>
              </a:gdLst>
              <a:ahLst/>
              <a:cxnLst>
                <a:cxn ang="0">
                  <a:pos x="T0" y="T1"/>
                </a:cxn>
                <a:cxn ang="0">
                  <a:pos x="T2" y="T3"/>
                </a:cxn>
                <a:cxn ang="0">
                  <a:pos x="T4" y="T5"/>
                </a:cxn>
                <a:cxn ang="0">
                  <a:pos x="T6" y="T7"/>
                </a:cxn>
              </a:cxnLst>
              <a:rect l="0" t="0" r="r" b="b"/>
              <a:pathLst>
                <a:path w="464" h="403">
                  <a:moveTo>
                    <a:pt x="0" y="403"/>
                  </a:moveTo>
                  <a:lnTo>
                    <a:pt x="232" y="0"/>
                  </a:lnTo>
                  <a:lnTo>
                    <a:pt x="464" y="403"/>
                  </a:lnTo>
                  <a:lnTo>
                    <a:pt x="0" y="403"/>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0" name="Freeform 68"/>
            <p:cNvSpPr>
              <a:spLocks/>
            </p:cNvSpPr>
            <p:nvPr/>
          </p:nvSpPr>
          <p:spPr bwMode="auto">
            <a:xfrm rot="5400000">
              <a:off x="12147715" y="5373831"/>
              <a:ext cx="650911" cy="566560"/>
            </a:xfrm>
            <a:custGeom>
              <a:avLst/>
              <a:gdLst>
                <a:gd name="T0" fmla="*/ 463 w 463"/>
                <a:gd name="T1" fmla="*/ 0 h 403"/>
                <a:gd name="T2" fmla="*/ 232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2" y="403"/>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1" name="Freeform 69"/>
            <p:cNvSpPr>
              <a:spLocks/>
            </p:cNvSpPr>
            <p:nvPr/>
          </p:nvSpPr>
          <p:spPr bwMode="auto">
            <a:xfrm rot="5400000">
              <a:off x="12147715" y="5699990"/>
              <a:ext cx="650911" cy="566560"/>
            </a:xfrm>
            <a:custGeom>
              <a:avLst/>
              <a:gdLst>
                <a:gd name="T0" fmla="*/ 0 w 463"/>
                <a:gd name="T1" fmla="*/ 403 h 403"/>
                <a:gd name="T2" fmla="*/ 231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1" y="0"/>
                  </a:lnTo>
                  <a:lnTo>
                    <a:pt x="463" y="403"/>
                  </a:lnTo>
                  <a:lnTo>
                    <a:pt x="0" y="403"/>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2" name="Freeform 70"/>
            <p:cNvSpPr>
              <a:spLocks/>
            </p:cNvSpPr>
            <p:nvPr/>
          </p:nvSpPr>
          <p:spPr bwMode="auto">
            <a:xfrm rot="5400000">
              <a:off x="12147011" y="6025445"/>
              <a:ext cx="652317" cy="56656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3" name="Freeform 71"/>
            <p:cNvSpPr>
              <a:spLocks/>
            </p:cNvSpPr>
            <p:nvPr/>
          </p:nvSpPr>
          <p:spPr bwMode="auto">
            <a:xfrm rot="5400000">
              <a:off x="12147715" y="6350901"/>
              <a:ext cx="650911" cy="566560"/>
            </a:xfrm>
            <a:custGeom>
              <a:avLst/>
              <a:gdLst>
                <a:gd name="T0" fmla="*/ 0 w 463"/>
                <a:gd name="T1" fmla="*/ 403 h 403"/>
                <a:gd name="T2" fmla="*/ 232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2" y="0"/>
                  </a:lnTo>
                  <a:lnTo>
                    <a:pt x="463" y="403"/>
                  </a:lnTo>
                  <a:lnTo>
                    <a:pt x="0" y="403"/>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4" name="Freeform 72"/>
            <p:cNvSpPr>
              <a:spLocks/>
            </p:cNvSpPr>
            <p:nvPr/>
          </p:nvSpPr>
          <p:spPr bwMode="auto">
            <a:xfrm rot="5400000">
              <a:off x="12148417" y="7001109"/>
              <a:ext cx="649506" cy="566560"/>
            </a:xfrm>
            <a:custGeom>
              <a:avLst/>
              <a:gdLst>
                <a:gd name="T0" fmla="*/ 0 w 462"/>
                <a:gd name="T1" fmla="*/ 403 h 403"/>
                <a:gd name="T2" fmla="*/ 232 w 462"/>
                <a:gd name="T3" fmla="*/ 0 h 403"/>
                <a:gd name="T4" fmla="*/ 462 w 462"/>
                <a:gd name="T5" fmla="*/ 403 h 403"/>
                <a:gd name="T6" fmla="*/ 0 w 462"/>
                <a:gd name="T7" fmla="*/ 403 h 403"/>
              </a:gdLst>
              <a:ahLst/>
              <a:cxnLst>
                <a:cxn ang="0">
                  <a:pos x="T0" y="T1"/>
                </a:cxn>
                <a:cxn ang="0">
                  <a:pos x="T2" y="T3"/>
                </a:cxn>
                <a:cxn ang="0">
                  <a:pos x="T4" y="T5"/>
                </a:cxn>
                <a:cxn ang="0">
                  <a:pos x="T6" y="T7"/>
                </a:cxn>
              </a:cxnLst>
              <a:rect l="0" t="0" r="r" b="b"/>
              <a:pathLst>
                <a:path w="462" h="403">
                  <a:moveTo>
                    <a:pt x="0" y="403"/>
                  </a:moveTo>
                  <a:lnTo>
                    <a:pt x="232" y="0"/>
                  </a:lnTo>
                  <a:lnTo>
                    <a:pt x="462" y="403"/>
                  </a:lnTo>
                  <a:lnTo>
                    <a:pt x="0" y="403"/>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5" name="Freeform 73"/>
            <p:cNvSpPr>
              <a:spLocks/>
            </p:cNvSpPr>
            <p:nvPr/>
          </p:nvSpPr>
          <p:spPr bwMode="auto">
            <a:xfrm rot="5400000">
              <a:off x="12147715" y="7327971"/>
              <a:ext cx="650911" cy="566560"/>
            </a:xfrm>
            <a:custGeom>
              <a:avLst/>
              <a:gdLst>
                <a:gd name="T0" fmla="*/ 463 w 463"/>
                <a:gd name="T1" fmla="*/ 0 h 403"/>
                <a:gd name="T2" fmla="*/ 230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0" y="403"/>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6" name="Freeform 77"/>
            <p:cNvSpPr>
              <a:spLocks/>
            </p:cNvSpPr>
            <p:nvPr/>
          </p:nvSpPr>
          <p:spPr bwMode="auto">
            <a:xfrm rot="5400000">
              <a:off x="11582561" y="4724326"/>
              <a:ext cx="650911" cy="56374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4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7" name="Freeform 78"/>
            <p:cNvSpPr>
              <a:spLocks/>
            </p:cNvSpPr>
            <p:nvPr/>
          </p:nvSpPr>
          <p:spPr bwMode="auto">
            <a:xfrm rot="5400000">
              <a:off x="11582561" y="5375237"/>
              <a:ext cx="650911" cy="56374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4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8" name="Freeform 79"/>
            <p:cNvSpPr>
              <a:spLocks/>
            </p:cNvSpPr>
            <p:nvPr/>
          </p:nvSpPr>
          <p:spPr bwMode="auto">
            <a:xfrm rot="5400000">
              <a:off x="11582561" y="5701396"/>
              <a:ext cx="650911" cy="56374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9" name="Freeform 80"/>
            <p:cNvSpPr>
              <a:spLocks/>
            </p:cNvSpPr>
            <p:nvPr/>
          </p:nvSpPr>
          <p:spPr bwMode="auto">
            <a:xfrm rot="5400000">
              <a:off x="11582561" y="6352306"/>
              <a:ext cx="650911" cy="56374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4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0" name="Freeform 81"/>
            <p:cNvSpPr>
              <a:spLocks/>
            </p:cNvSpPr>
            <p:nvPr/>
          </p:nvSpPr>
          <p:spPr bwMode="auto">
            <a:xfrm rot="5400000">
              <a:off x="11582561" y="6678465"/>
              <a:ext cx="650911" cy="56374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1" name="Freeform 82"/>
            <p:cNvSpPr>
              <a:spLocks/>
            </p:cNvSpPr>
            <p:nvPr/>
          </p:nvSpPr>
          <p:spPr bwMode="auto">
            <a:xfrm rot="5400000">
              <a:off x="11583264" y="7002515"/>
              <a:ext cx="649506" cy="563749"/>
            </a:xfrm>
            <a:custGeom>
              <a:avLst/>
              <a:gdLst>
                <a:gd name="T0" fmla="*/ 462 w 462"/>
                <a:gd name="T1" fmla="*/ 0 h 401"/>
                <a:gd name="T2" fmla="*/ 232 w 462"/>
                <a:gd name="T3" fmla="*/ 401 h 401"/>
                <a:gd name="T4" fmla="*/ 0 w 462"/>
                <a:gd name="T5" fmla="*/ 0 h 401"/>
                <a:gd name="T6" fmla="*/ 462 w 462"/>
                <a:gd name="T7" fmla="*/ 0 h 401"/>
              </a:gdLst>
              <a:ahLst/>
              <a:cxnLst>
                <a:cxn ang="0">
                  <a:pos x="T0" y="T1"/>
                </a:cxn>
                <a:cxn ang="0">
                  <a:pos x="T2" y="T3"/>
                </a:cxn>
                <a:cxn ang="0">
                  <a:pos x="T4" y="T5"/>
                </a:cxn>
                <a:cxn ang="0">
                  <a:pos x="T6" y="T7"/>
                </a:cxn>
              </a:cxnLst>
              <a:rect l="0" t="0" r="r" b="b"/>
              <a:pathLst>
                <a:path w="462" h="401">
                  <a:moveTo>
                    <a:pt x="462" y="0"/>
                  </a:moveTo>
                  <a:lnTo>
                    <a:pt x="232" y="401"/>
                  </a:lnTo>
                  <a:lnTo>
                    <a:pt x="0" y="0"/>
                  </a:lnTo>
                  <a:lnTo>
                    <a:pt x="462"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2" name="Freeform 83"/>
            <p:cNvSpPr>
              <a:spLocks/>
            </p:cNvSpPr>
            <p:nvPr/>
          </p:nvSpPr>
          <p:spPr bwMode="auto">
            <a:xfrm rot="5400000">
              <a:off x="11582561" y="7329377"/>
              <a:ext cx="650911" cy="563749"/>
            </a:xfrm>
            <a:custGeom>
              <a:avLst/>
              <a:gdLst>
                <a:gd name="T0" fmla="*/ 0 w 463"/>
                <a:gd name="T1" fmla="*/ 401 h 401"/>
                <a:gd name="T2" fmla="*/ 230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0"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3" name="Freeform 86"/>
            <p:cNvSpPr>
              <a:spLocks/>
            </p:cNvSpPr>
            <p:nvPr/>
          </p:nvSpPr>
          <p:spPr bwMode="auto">
            <a:xfrm rot="5400000">
              <a:off x="11018812" y="4724326"/>
              <a:ext cx="650911" cy="56374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4" name="Freeform 87"/>
            <p:cNvSpPr>
              <a:spLocks/>
            </p:cNvSpPr>
            <p:nvPr/>
          </p:nvSpPr>
          <p:spPr bwMode="auto">
            <a:xfrm rot="5400000">
              <a:off x="11018109" y="5049782"/>
              <a:ext cx="652317" cy="56374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4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5" name="Freeform 88"/>
            <p:cNvSpPr>
              <a:spLocks/>
            </p:cNvSpPr>
            <p:nvPr/>
          </p:nvSpPr>
          <p:spPr bwMode="auto">
            <a:xfrm rot="5400000">
              <a:off x="11018812" y="5375237"/>
              <a:ext cx="650911" cy="56374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6" name="Freeform 89"/>
            <p:cNvSpPr>
              <a:spLocks/>
            </p:cNvSpPr>
            <p:nvPr/>
          </p:nvSpPr>
          <p:spPr bwMode="auto">
            <a:xfrm rot="5400000">
              <a:off x="11018812" y="5701396"/>
              <a:ext cx="650911" cy="56374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7" name="Freeform 90"/>
            <p:cNvSpPr>
              <a:spLocks/>
            </p:cNvSpPr>
            <p:nvPr/>
          </p:nvSpPr>
          <p:spPr bwMode="auto">
            <a:xfrm rot="5400000">
              <a:off x="11018109" y="6026851"/>
              <a:ext cx="652317" cy="56374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4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8" name="Freeform 91"/>
            <p:cNvSpPr>
              <a:spLocks/>
            </p:cNvSpPr>
            <p:nvPr/>
          </p:nvSpPr>
          <p:spPr bwMode="auto">
            <a:xfrm rot="5400000">
              <a:off x="11018812" y="6352306"/>
              <a:ext cx="650911" cy="56374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9" name="Freeform 92"/>
            <p:cNvSpPr>
              <a:spLocks/>
            </p:cNvSpPr>
            <p:nvPr/>
          </p:nvSpPr>
          <p:spPr bwMode="auto">
            <a:xfrm rot="5400000">
              <a:off x="11019515" y="7002515"/>
              <a:ext cx="649506" cy="56374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grpSp>
      <p:grpSp>
        <p:nvGrpSpPr>
          <p:cNvPr id="80" name="Group 79"/>
          <p:cNvGrpSpPr/>
          <p:nvPr userDrawn="1"/>
        </p:nvGrpSpPr>
        <p:grpSpPr>
          <a:xfrm>
            <a:off x="-690035" y="-1287186"/>
            <a:ext cx="2126912" cy="4084516"/>
            <a:chOff x="-690035" y="-1287186"/>
            <a:chExt cx="2126912" cy="4084516"/>
          </a:xfrm>
        </p:grpSpPr>
        <p:sp>
          <p:nvSpPr>
            <p:cNvPr id="81" name="Freeform 59"/>
            <p:cNvSpPr>
              <a:spLocks/>
            </p:cNvSpPr>
            <p:nvPr/>
          </p:nvSpPr>
          <p:spPr bwMode="auto">
            <a:xfrm rot="5400000">
              <a:off x="674116" y="-1233397"/>
              <a:ext cx="816550" cy="708971"/>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4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2" name="Freeform 60"/>
            <p:cNvSpPr>
              <a:spLocks/>
            </p:cNvSpPr>
            <p:nvPr/>
          </p:nvSpPr>
          <p:spPr bwMode="auto">
            <a:xfrm rot="5400000">
              <a:off x="673234" y="-825121"/>
              <a:ext cx="818314" cy="708971"/>
            </a:xfrm>
            <a:custGeom>
              <a:avLst/>
              <a:gdLst>
                <a:gd name="T0" fmla="*/ 464 w 464"/>
                <a:gd name="T1" fmla="*/ 0 h 402"/>
                <a:gd name="T2" fmla="*/ 232 w 464"/>
                <a:gd name="T3" fmla="*/ 402 h 402"/>
                <a:gd name="T4" fmla="*/ 0 w 464"/>
                <a:gd name="T5" fmla="*/ 0 h 402"/>
                <a:gd name="T6" fmla="*/ 464 w 464"/>
                <a:gd name="T7" fmla="*/ 0 h 402"/>
              </a:gdLst>
              <a:ahLst/>
              <a:cxnLst>
                <a:cxn ang="0">
                  <a:pos x="T0" y="T1"/>
                </a:cxn>
                <a:cxn ang="0">
                  <a:pos x="T2" y="T3"/>
                </a:cxn>
                <a:cxn ang="0">
                  <a:pos x="T4" y="T5"/>
                </a:cxn>
                <a:cxn ang="0">
                  <a:pos x="T6" y="T7"/>
                </a:cxn>
              </a:cxnLst>
              <a:rect l="0" t="0" r="r" b="b"/>
              <a:pathLst>
                <a:path w="464" h="402">
                  <a:moveTo>
                    <a:pt x="464" y="0"/>
                  </a:moveTo>
                  <a:lnTo>
                    <a:pt x="232" y="402"/>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3" name="Freeform 61"/>
            <p:cNvSpPr>
              <a:spLocks/>
            </p:cNvSpPr>
            <p:nvPr/>
          </p:nvSpPr>
          <p:spPr bwMode="auto">
            <a:xfrm rot="5400000">
              <a:off x="674116" y="-7689"/>
              <a:ext cx="816550" cy="708971"/>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bg2">
                <a:lumMod val="60000"/>
                <a:lumOff val="40000"/>
                <a:alpha val="4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4" name="Freeform 62"/>
            <p:cNvSpPr>
              <a:spLocks/>
            </p:cNvSpPr>
            <p:nvPr/>
          </p:nvSpPr>
          <p:spPr bwMode="auto">
            <a:xfrm rot="5400000">
              <a:off x="673234" y="400586"/>
              <a:ext cx="818314" cy="708971"/>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5" name="Freeform 63"/>
            <p:cNvSpPr>
              <a:spLocks/>
            </p:cNvSpPr>
            <p:nvPr/>
          </p:nvSpPr>
          <p:spPr bwMode="auto">
            <a:xfrm rot="5400000">
              <a:off x="674116" y="1218018"/>
              <a:ext cx="816550" cy="708971"/>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4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6" name="Freeform 64"/>
            <p:cNvSpPr>
              <a:spLocks/>
            </p:cNvSpPr>
            <p:nvPr/>
          </p:nvSpPr>
          <p:spPr bwMode="auto">
            <a:xfrm rot="5400000">
              <a:off x="674998" y="1624530"/>
              <a:ext cx="814787" cy="708971"/>
            </a:xfrm>
            <a:custGeom>
              <a:avLst/>
              <a:gdLst>
                <a:gd name="T0" fmla="*/ 462 w 462"/>
                <a:gd name="T1" fmla="*/ 0 h 402"/>
                <a:gd name="T2" fmla="*/ 232 w 462"/>
                <a:gd name="T3" fmla="*/ 402 h 402"/>
                <a:gd name="T4" fmla="*/ 0 w 462"/>
                <a:gd name="T5" fmla="*/ 0 h 402"/>
                <a:gd name="T6" fmla="*/ 462 w 462"/>
                <a:gd name="T7" fmla="*/ 0 h 402"/>
              </a:gdLst>
              <a:ahLst/>
              <a:cxnLst>
                <a:cxn ang="0">
                  <a:pos x="T0" y="T1"/>
                </a:cxn>
                <a:cxn ang="0">
                  <a:pos x="T2" y="T3"/>
                </a:cxn>
                <a:cxn ang="0">
                  <a:pos x="T4" y="T5"/>
                </a:cxn>
                <a:cxn ang="0">
                  <a:pos x="T6" y="T7"/>
                </a:cxn>
              </a:cxnLst>
              <a:rect l="0" t="0" r="r" b="b"/>
              <a:pathLst>
                <a:path w="462" h="402">
                  <a:moveTo>
                    <a:pt x="462" y="0"/>
                  </a:moveTo>
                  <a:lnTo>
                    <a:pt x="232" y="402"/>
                  </a:lnTo>
                  <a:lnTo>
                    <a:pt x="0" y="0"/>
                  </a:lnTo>
                  <a:lnTo>
                    <a:pt x="462"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7" name="Freeform 66"/>
            <p:cNvSpPr>
              <a:spLocks/>
            </p:cNvSpPr>
            <p:nvPr/>
          </p:nvSpPr>
          <p:spPr bwMode="auto">
            <a:xfrm rot="5400000">
              <a:off x="-35737" y="-1234279"/>
              <a:ext cx="816550" cy="710735"/>
            </a:xfrm>
            <a:custGeom>
              <a:avLst/>
              <a:gdLst>
                <a:gd name="T0" fmla="*/ 463 w 463"/>
                <a:gd name="T1" fmla="*/ 0 h 403"/>
                <a:gd name="T2" fmla="*/ 231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1" y="403"/>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8" name="Freeform 67"/>
            <p:cNvSpPr>
              <a:spLocks/>
            </p:cNvSpPr>
            <p:nvPr/>
          </p:nvSpPr>
          <p:spPr bwMode="auto">
            <a:xfrm rot="5400000">
              <a:off x="-36619" y="-826003"/>
              <a:ext cx="818314" cy="710735"/>
            </a:xfrm>
            <a:custGeom>
              <a:avLst/>
              <a:gdLst>
                <a:gd name="T0" fmla="*/ 0 w 464"/>
                <a:gd name="T1" fmla="*/ 403 h 403"/>
                <a:gd name="T2" fmla="*/ 232 w 464"/>
                <a:gd name="T3" fmla="*/ 0 h 403"/>
                <a:gd name="T4" fmla="*/ 464 w 464"/>
                <a:gd name="T5" fmla="*/ 403 h 403"/>
                <a:gd name="T6" fmla="*/ 0 w 464"/>
                <a:gd name="T7" fmla="*/ 403 h 403"/>
              </a:gdLst>
              <a:ahLst/>
              <a:cxnLst>
                <a:cxn ang="0">
                  <a:pos x="T0" y="T1"/>
                </a:cxn>
                <a:cxn ang="0">
                  <a:pos x="T2" y="T3"/>
                </a:cxn>
                <a:cxn ang="0">
                  <a:pos x="T4" y="T5"/>
                </a:cxn>
                <a:cxn ang="0">
                  <a:pos x="T6" y="T7"/>
                </a:cxn>
              </a:cxnLst>
              <a:rect l="0" t="0" r="r" b="b"/>
              <a:pathLst>
                <a:path w="464" h="403">
                  <a:moveTo>
                    <a:pt x="0" y="403"/>
                  </a:moveTo>
                  <a:lnTo>
                    <a:pt x="232" y="0"/>
                  </a:lnTo>
                  <a:lnTo>
                    <a:pt x="464" y="403"/>
                  </a:lnTo>
                  <a:lnTo>
                    <a:pt x="0" y="403"/>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9" name="Freeform 68"/>
            <p:cNvSpPr>
              <a:spLocks/>
            </p:cNvSpPr>
            <p:nvPr/>
          </p:nvSpPr>
          <p:spPr bwMode="auto">
            <a:xfrm rot="5400000">
              <a:off x="-35737" y="-417728"/>
              <a:ext cx="816550" cy="710735"/>
            </a:xfrm>
            <a:custGeom>
              <a:avLst/>
              <a:gdLst>
                <a:gd name="T0" fmla="*/ 463 w 463"/>
                <a:gd name="T1" fmla="*/ 0 h 403"/>
                <a:gd name="T2" fmla="*/ 232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2" y="403"/>
                  </a:lnTo>
                  <a:lnTo>
                    <a:pt x="0" y="0"/>
                  </a:lnTo>
                  <a:lnTo>
                    <a:pt x="463" y="0"/>
                  </a:lnTo>
                  <a:close/>
                </a:path>
              </a:pathLst>
            </a:custGeom>
            <a:solidFill>
              <a:schemeClr val="bg2">
                <a:lumMod val="60000"/>
                <a:lumOff val="40000"/>
                <a:alpha val="4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0" name="Freeform 69"/>
            <p:cNvSpPr>
              <a:spLocks/>
            </p:cNvSpPr>
            <p:nvPr/>
          </p:nvSpPr>
          <p:spPr bwMode="auto">
            <a:xfrm rot="5400000">
              <a:off x="-35737" y="-8571"/>
              <a:ext cx="816550" cy="710735"/>
            </a:xfrm>
            <a:custGeom>
              <a:avLst/>
              <a:gdLst>
                <a:gd name="T0" fmla="*/ 0 w 463"/>
                <a:gd name="T1" fmla="*/ 403 h 403"/>
                <a:gd name="T2" fmla="*/ 231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1" y="0"/>
                  </a:lnTo>
                  <a:lnTo>
                    <a:pt x="463" y="403"/>
                  </a:lnTo>
                  <a:lnTo>
                    <a:pt x="0" y="403"/>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1" name="Freeform 70"/>
            <p:cNvSpPr>
              <a:spLocks/>
            </p:cNvSpPr>
            <p:nvPr/>
          </p:nvSpPr>
          <p:spPr bwMode="auto">
            <a:xfrm rot="5400000">
              <a:off x="-36619" y="399704"/>
              <a:ext cx="818314" cy="710735"/>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2" name="Freeform 71"/>
            <p:cNvSpPr>
              <a:spLocks/>
            </p:cNvSpPr>
            <p:nvPr/>
          </p:nvSpPr>
          <p:spPr bwMode="auto">
            <a:xfrm rot="5400000">
              <a:off x="-35737" y="807979"/>
              <a:ext cx="816550" cy="710735"/>
            </a:xfrm>
            <a:custGeom>
              <a:avLst/>
              <a:gdLst>
                <a:gd name="T0" fmla="*/ 0 w 463"/>
                <a:gd name="T1" fmla="*/ 403 h 403"/>
                <a:gd name="T2" fmla="*/ 232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2" y="0"/>
                  </a:lnTo>
                  <a:lnTo>
                    <a:pt x="463" y="403"/>
                  </a:lnTo>
                  <a:lnTo>
                    <a:pt x="0" y="403"/>
                  </a:lnTo>
                  <a:close/>
                </a:path>
              </a:pathLst>
            </a:custGeom>
            <a:solidFill>
              <a:schemeClr val="bg2">
                <a:lumMod val="60000"/>
                <a:lumOff val="40000"/>
                <a:alpha val="4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3" name="Freeform 72"/>
            <p:cNvSpPr>
              <a:spLocks/>
            </p:cNvSpPr>
            <p:nvPr/>
          </p:nvSpPr>
          <p:spPr bwMode="auto">
            <a:xfrm rot="5400000">
              <a:off x="-34855" y="1623648"/>
              <a:ext cx="814787" cy="710735"/>
            </a:xfrm>
            <a:custGeom>
              <a:avLst/>
              <a:gdLst>
                <a:gd name="T0" fmla="*/ 0 w 462"/>
                <a:gd name="T1" fmla="*/ 403 h 403"/>
                <a:gd name="T2" fmla="*/ 232 w 462"/>
                <a:gd name="T3" fmla="*/ 0 h 403"/>
                <a:gd name="T4" fmla="*/ 462 w 462"/>
                <a:gd name="T5" fmla="*/ 403 h 403"/>
                <a:gd name="T6" fmla="*/ 0 w 462"/>
                <a:gd name="T7" fmla="*/ 403 h 403"/>
              </a:gdLst>
              <a:ahLst/>
              <a:cxnLst>
                <a:cxn ang="0">
                  <a:pos x="T0" y="T1"/>
                </a:cxn>
                <a:cxn ang="0">
                  <a:pos x="T2" y="T3"/>
                </a:cxn>
                <a:cxn ang="0">
                  <a:pos x="T4" y="T5"/>
                </a:cxn>
                <a:cxn ang="0">
                  <a:pos x="T6" y="T7"/>
                </a:cxn>
              </a:cxnLst>
              <a:rect l="0" t="0" r="r" b="b"/>
              <a:pathLst>
                <a:path w="462" h="403">
                  <a:moveTo>
                    <a:pt x="0" y="403"/>
                  </a:moveTo>
                  <a:lnTo>
                    <a:pt x="232" y="0"/>
                  </a:lnTo>
                  <a:lnTo>
                    <a:pt x="462" y="403"/>
                  </a:lnTo>
                  <a:lnTo>
                    <a:pt x="0" y="403"/>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4" name="Freeform 73"/>
            <p:cNvSpPr>
              <a:spLocks/>
            </p:cNvSpPr>
            <p:nvPr/>
          </p:nvSpPr>
          <p:spPr bwMode="auto">
            <a:xfrm rot="5400000">
              <a:off x="-35737" y="2033687"/>
              <a:ext cx="816550" cy="710735"/>
            </a:xfrm>
            <a:custGeom>
              <a:avLst/>
              <a:gdLst>
                <a:gd name="T0" fmla="*/ 463 w 463"/>
                <a:gd name="T1" fmla="*/ 0 h 403"/>
                <a:gd name="T2" fmla="*/ 230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0" y="403"/>
                  </a:lnTo>
                  <a:lnTo>
                    <a:pt x="0" y="0"/>
                  </a:lnTo>
                  <a:lnTo>
                    <a:pt x="463" y="0"/>
                  </a:lnTo>
                  <a:close/>
                </a:path>
              </a:pathLst>
            </a:custGeom>
            <a:solidFill>
              <a:schemeClr val="bg2">
                <a:lumMod val="60000"/>
                <a:lumOff val="40000"/>
                <a:alpha val="4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5" name="Freeform 77"/>
            <p:cNvSpPr>
              <a:spLocks/>
            </p:cNvSpPr>
            <p:nvPr/>
          </p:nvSpPr>
          <p:spPr bwMode="auto">
            <a:xfrm rot="5400000">
              <a:off x="-744706" y="-1232515"/>
              <a:ext cx="816550" cy="707208"/>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6" name="Freeform 78"/>
            <p:cNvSpPr>
              <a:spLocks/>
            </p:cNvSpPr>
            <p:nvPr/>
          </p:nvSpPr>
          <p:spPr bwMode="auto">
            <a:xfrm rot="5400000">
              <a:off x="-744706" y="-415964"/>
              <a:ext cx="816550" cy="707208"/>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7" name="Freeform 79"/>
            <p:cNvSpPr>
              <a:spLocks/>
            </p:cNvSpPr>
            <p:nvPr/>
          </p:nvSpPr>
          <p:spPr bwMode="auto">
            <a:xfrm rot="5400000">
              <a:off x="-744706" y="-6807"/>
              <a:ext cx="816550" cy="707208"/>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8" name="Freeform 80"/>
            <p:cNvSpPr>
              <a:spLocks/>
            </p:cNvSpPr>
            <p:nvPr/>
          </p:nvSpPr>
          <p:spPr bwMode="auto">
            <a:xfrm rot="5400000">
              <a:off x="-744706" y="809743"/>
              <a:ext cx="816550" cy="707208"/>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4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9" name="Freeform 81"/>
            <p:cNvSpPr>
              <a:spLocks/>
            </p:cNvSpPr>
            <p:nvPr/>
          </p:nvSpPr>
          <p:spPr bwMode="auto">
            <a:xfrm rot="5400000">
              <a:off x="-744706" y="1218900"/>
              <a:ext cx="816550" cy="707208"/>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0" name="Freeform 82"/>
            <p:cNvSpPr>
              <a:spLocks/>
            </p:cNvSpPr>
            <p:nvPr/>
          </p:nvSpPr>
          <p:spPr bwMode="auto">
            <a:xfrm rot="5400000">
              <a:off x="-743825" y="1625412"/>
              <a:ext cx="814787" cy="707208"/>
            </a:xfrm>
            <a:custGeom>
              <a:avLst/>
              <a:gdLst>
                <a:gd name="T0" fmla="*/ 462 w 462"/>
                <a:gd name="T1" fmla="*/ 0 h 401"/>
                <a:gd name="T2" fmla="*/ 232 w 462"/>
                <a:gd name="T3" fmla="*/ 401 h 401"/>
                <a:gd name="T4" fmla="*/ 0 w 462"/>
                <a:gd name="T5" fmla="*/ 0 h 401"/>
                <a:gd name="T6" fmla="*/ 462 w 462"/>
                <a:gd name="T7" fmla="*/ 0 h 401"/>
              </a:gdLst>
              <a:ahLst/>
              <a:cxnLst>
                <a:cxn ang="0">
                  <a:pos x="T0" y="T1"/>
                </a:cxn>
                <a:cxn ang="0">
                  <a:pos x="T2" y="T3"/>
                </a:cxn>
                <a:cxn ang="0">
                  <a:pos x="T4" y="T5"/>
                </a:cxn>
                <a:cxn ang="0">
                  <a:pos x="T6" y="T7"/>
                </a:cxn>
              </a:cxnLst>
              <a:rect l="0" t="0" r="r" b="b"/>
              <a:pathLst>
                <a:path w="462" h="401">
                  <a:moveTo>
                    <a:pt x="462" y="0"/>
                  </a:moveTo>
                  <a:lnTo>
                    <a:pt x="232" y="401"/>
                  </a:lnTo>
                  <a:lnTo>
                    <a:pt x="0" y="0"/>
                  </a:lnTo>
                  <a:lnTo>
                    <a:pt x="462"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1" name="Freeform 83"/>
            <p:cNvSpPr>
              <a:spLocks/>
            </p:cNvSpPr>
            <p:nvPr/>
          </p:nvSpPr>
          <p:spPr bwMode="auto">
            <a:xfrm rot="5400000">
              <a:off x="-744706" y="2035451"/>
              <a:ext cx="816550" cy="707208"/>
            </a:xfrm>
            <a:custGeom>
              <a:avLst/>
              <a:gdLst>
                <a:gd name="T0" fmla="*/ 0 w 463"/>
                <a:gd name="T1" fmla="*/ 401 h 401"/>
                <a:gd name="T2" fmla="*/ 230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0"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grpSp>
    </p:spTree>
    <p:extLst>
      <p:ext uri="{BB962C8B-B14F-4D97-AF65-F5344CB8AC3E}">
        <p14:creationId xmlns:p14="http://schemas.microsoft.com/office/powerpoint/2010/main" val="147695847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71_Custom Layout">
    <p:spTree>
      <p:nvGrpSpPr>
        <p:cNvPr id="1" name=""/>
        <p:cNvGrpSpPr/>
        <p:nvPr/>
      </p:nvGrpSpPr>
      <p:grpSpPr>
        <a:xfrm>
          <a:off x="0" y="0"/>
          <a:ext cx="0" cy="0"/>
          <a:chOff x="0" y="0"/>
          <a:chExt cx="0" cy="0"/>
        </a:xfrm>
      </p:grpSpPr>
      <p:sp>
        <p:nvSpPr>
          <p:cNvPr id="6" name="Pentagon 5"/>
          <p:cNvSpPr/>
          <p:nvPr userDrawn="1"/>
        </p:nvSpPr>
        <p:spPr>
          <a:xfrm rot="10800000">
            <a:off x="11464428" y="510908"/>
            <a:ext cx="727571" cy="443430"/>
          </a:xfrm>
          <a:prstGeom prst="homePlat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Slide Number Placeholder 4"/>
          <p:cNvSpPr>
            <a:spLocks noGrp="1"/>
          </p:cNvSpPr>
          <p:nvPr>
            <p:ph type="sldNum" sz="quarter" idx="12"/>
          </p:nvPr>
        </p:nvSpPr>
        <p:spPr>
          <a:xfrm>
            <a:off x="11613714" y="545146"/>
            <a:ext cx="576000" cy="365125"/>
          </a:xfrm>
          <a:prstGeom prst="rect">
            <a:avLst/>
          </a:prstGeom>
        </p:spPr>
        <p:txBody>
          <a:bodyPr/>
          <a:lstStyle>
            <a:lvl1pPr algn="ctr">
              <a:defRPr b="1">
                <a:solidFill>
                  <a:schemeClr val="bg1"/>
                </a:solidFill>
              </a:defRPr>
            </a:lvl1pPr>
          </a:lstStyle>
          <a:p>
            <a:fld id="{06BF0A5B-CA18-47D2-801E-5D97420A52F4}" type="slidenum">
              <a:rPr lang="id-ID" smtClean="0"/>
              <a:pPr/>
              <a:t>‹#›</a:t>
            </a:fld>
            <a:endParaRPr lang="id-ID" dirty="0"/>
          </a:p>
        </p:txBody>
      </p:sp>
      <p:grpSp>
        <p:nvGrpSpPr>
          <p:cNvPr id="3" name="Group 2"/>
          <p:cNvGrpSpPr/>
          <p:nvPr userDrawn="1"/>
        </p:nvGrpSpPr>
        <p:grpSpPr>
          <a:xfrm>
            <a:off x="11062393" y="4680744"/>
            <a:ext cx="1694058" cy="3255963"/>
            <a:chOff x="11062393" y="4680744"/>
            <a:chExt cx="1694058" cy="3255963"/>
          </a:xfrm>
        </p:grpSpPr>
        <p:sp>
          <p:nvSpPr>
            <p:cNvPr id="13" name="Freeform 66"/>
            <p:cNvSpPr>
              <a:spLocks/>
            </p:cNvSpPr>
            <p:nvPr/>
          </p:nvSpPr>
          <p:spPr bwMode="auto">
            <a:xfrm rot="5400000">
              <a:off x="12147715" y="4722920"/>
              <a:ext cx="650911" cy="566560"/>
            </a:xfrm>
            <a:custGeom>
              <a:avLst/>
              <a:gdLst>
                <a:gd name="T0" fmla="*/ 463 w 463"/>
                <a:gd name="T1" fmla="*/ 0 h 403"/>
                <a:gd name="T2" fmla="*/ 231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1" y="403"/>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 name="Freeform 67"/>
            <p:cNvSpPr>
              <a:spLocks/>
            </p:cNvSpPr>
            <p:nvPr/>
          </p:nvSpPr>
          <p:spPr bwMode="auto">
            <a:xfrm rot="5400000">
              <a:off x="12147011" y="5048376"/>
              <a:ext cx="652317" cy="566560"/>
            </a:xfrm>
            <a:custGeom>
              <a:avLst/>
              <a:gdLst>
                <a:gd name="T0" fmla="*/ 0 w 464"/>
                <a:gd name="T1" fmla="*/ 403 h 403"/>
                <a:gd name="T2" fmla="*/ 232 w 464"/>
                <a:gd name="T3" fmla="*/ 0 h 403"/>
                <a:gd name="T4" fmla="*/ 464 w 464"/>
                <a:gd name="T5" fmla="*/ 403 h 403"/>
                <a:gd name="T6" fmla="*/ 0 w 464"/>
                <a:gd name="T7" fmla="*/ 403 h 403"/>
              </a:gdLst>
              <a:ahLst/>
              <a:cxnLst>
                <a:cxn ang="0">
                  <a:pos x="T0" y="T1"/>
                </a:cxn>
                <a:cxn ang="0">
                  <a:pos x="T2" y="T3"/>
                </a:cxn>
                <a:cxn ang="0">
                  <a:pos x="T4" y="T5"/>
                </a:cxn>
                <a:cxn ang="0">
                  <a:pos x="T6" y="T7"/>
                </a:cxn>
              </a:cxnLst>
              <a:rect l="0" t="0" r="r" b="b"/>
              <a:pathLst>
                <a:path w="464" h="403">
                  <a:moveTo>
                    <a:pt x="0" y="403"/>
                  </a:moveTo>
                  <a:lnTo>
                    <a:pt x="232" y="0"/>
                  </a:lnTo>
                  <a:lnTo>
                    <a:pt x="464" y="403"/>
                  </a:lnTo>
                  <a:lnTo>
                    <a:pt x="0" y="403"/>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 name="Freeform 68"/>
            <p:cNvSpPr>
              <a:spLocks/>
            </p:cNvSpPr>
            <p:nvPr/>
          </p:nvSpPr>
          <p:spPr bwMode="auto">
            <a:xfrm rot="5400000">
              <a:off x="12147715" y="5373831"/>
              <a:ext cx="650911" cy="566560"/>
            </a:xfrm>
            <a:custGeom>
              <a:avLst/>
              <a:gdLst>
                <a:gd name="T0" fmla="*/ 463 w 463"/>
                <a:gd name="T1" fmla="*/ 0 h 403"/>
                <a:gd name="T2" fmla="*/ 232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2" y="403"/>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6" name="Freeform 69"/>
            <p:cNvSpPr>
              <a:spLocks/>
            </p:cNvSpPr>
            <p:nvPr/>
          </p:nvSpPr>
          <p:spPr bwMode="auto">
            <a:xfrm rot="5400000">
              <a:off x="12147715" y="5699990"/>
              <a:ext cx="650911" cy="566560"/>
            </a:xfrm>
            <a:custGeom>
              <a:avLst/>
              <a:gdLst>
                <a:gd name="T0" fmla="*/ 0 w 463"/>
                <a:gd name="T1" fmla="*/ 403 h 403"/>
                <a:gd name="T2" fmla="*/ 231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1" y="0"/>
                  </a:lnTo>
                  <a:lnTo>
                    <a:pt x="463" y="403"/>
                  </a:lnTo>
                  <a:lnTo>
                    <a:pt x="0" y="403"/>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 name="Freeform 70"/>
            <p:cNvSpPr>
              <a:spLocks/>
            </p:cNvSpPr>
            <p:nvPr/>
          </p:nvSpPr>
          <p:spPr bwMode="auto">
            <a:xfrm rot="5400000">
              <a:off x="12147011" y="6025445"/>
              <a:ext cx="652317" cy="56656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 name="Freeform 71"/>
            <p:cNvSpPr>
              <a:spLocks/>
            </p:cNvSpPr>
            <p:nvPr/>
          </p:nvSpPr>
          <p:spPr bwMode="auto">
            <a:xfrm rot="5400000">
              <a:off x="12147715" y="6350901"/>
              <a:ext cx="650911" cy="566560"/>
            </a:xfrm>
            <a:custGeom>
              <a:avLst/>
              <a:gdLst>
                <a:gd name="T0" fmla="*/ 0 w 463"/>
                <a:gd name="T1" fmla="*/ 403 h 403"/>
                <a:gd name="T2" fmla="*/ 232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2" y="0"/>
                  </a:lnTo>
                  <a:lnTo>
                    <a:pt x="463" y="403"/>
                  </a:lnTo>
                  <a:lnTo>
                    <a:pt x="0" y="403"/>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 name="Freeform 72"/>
            <p:cNvSpPr>
              <a:spLocks/>
            </p:cNvSpPr>
            <p:nvPr/>
          </p:nvSpPr>
          <p:spPr bwMode="auto">
            <a:xfrm rot="5400000">
              <a:off x="12148417" y="7001109"/>
              <a:ext cx="649506" cy="566560"/>
            </a:xfrm>
            <a:custGeom>
              <a:avLst/>
              <a:gdLst>
                <a:gd name="T0" fmla="*/ 0 w 462"/>
                <a:gd name="T1" fmla="*/ 403 h 403"/>
                <a:gd name="T2" fmla="*/ 232 w 462"/>
                <a:gd name="T3" fmla="*/ 0 h 403"/>
                <a:gd name="T4" fmla="*/ 462 w 462"/>
                <a:gd name="T5" fmla="*/ 403 h 403"/>
                <a:gd name="T6" fmla="*/ 0 w 462"/>
                <a:gd name="T7" fmla="*/ 403 h 403"/>
              </a:gdLst>
              <a:ahLst/>
              <a:cxnLst>
                <a:cxn ang="0">
                  <a:pos x="T0" y="T1"/>
                </a:cxn>
                <a:cxn ang="0">
                  <a:pos x="T2" y="T3"/>
                </a:cxn>
                <a:cxn ang="0">
                  <a:pos x="T4" y="T5"/>
                </a:cxn>
                <a:cxn ang="0">
                  <a:pos x="T6" y="T7"/>
                </a:cxn>
              </a:cxnLst>
              <a:rect l="0" t="0" r="r" b="b"/>
              <a:pathLst>
                <a:path w="462" h="403">
                  <a:moveTo>
                    <a:pt x="0" y="403"/>
                  </a:moveTo>
                  <a:lnTo>
                    <a:pt x="232" y="0"/>
                  </a:lnTo>
                  <a:lnTo>
                    <a:pt x="462" y="403"/>
                  </a:lnTo>
                  <a:lnTo>
                    <a:pt x="0" y="403"/>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 name="Freeform 73"/>
            <p:cNvSpPr>
              <a:spLocks/>
            </p:cNvSpPr>
            <p:nvPr/>
          </p:nvSpPr>
          <p:spPr bwMode="auto">
            <a:xfrm rot="5400000">
              <a:off x="12147715" y="7327971"/>
              <a:ext cx="650911" cy="566560"/>
            </a:xfrm>
            <a:custGeom>
              <a:avLst/>
              <a:gdLst>
                <a:gd name="T0" fmla="*/ 463 w 463"/>
                <a:gd name="T1" fmla="*/ 0 h 403"/>
                <a:gd name="T2" fmla="*/ 230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0" y="403"/>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1" name="Freeform 77"/>
            <p:cNvSpPr>
              <a:spLocks/>
            </p:cNvSpPr>
            <p:nvPr/>
          </p:nvSpPr>
          <p:spPr bwMode="auto">
            <a:xfrm rot="5400000">
              <a:off x="11582561" y="4724326"/>
              <a:ext cx="650911" cy="56374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4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2" name="Freeform 78"/>
            <p:cNvSpPr>
              <a:spLocks/>
            </p:cNvSpPr>
            <p:nvPr/>
          </p:nvSpPr>
          <p:spPr bwMode="auto">
            <a:xfrm rot="5400000">
              <a:off x="11582561" y="5375237"/>
              <a:ext cx="650911" cy="56374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4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3" name="Freeform 79"/>
            <p:cNvSpPr>
              <a:spLocks/>
            </p:cNvSpPr>
            <p:nvPr/>
          </p:nvSpPr>
          <p:spPr bwMode="auto">
            <a:xfrm rot="5400000">
              <a:off x="11582561" y="5701396"/>
              <a:ext cx="650911" cy="56374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4" name="Freeform 80"/>
            <p:cNvSpPr>
              <a:spLocks/>
            </p:cNvSpPr>
            <p:nvPr/>
          </p:nvSpPr>
          <p:spPr bwMode="auto">
            <a:xfrm rot="5400000">
              <a:off x="11582561" y="6352306"/>
              <a:ext cx="650911" cy="56374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4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5" name="Freeform 81"/>
            <p:cNvSpPr>
              <a:spLocks/>
            </p:cNvSpPr>
            <p:nvPr/>
          </p:nvSpPr>
          <p:spPr bwMode="auto">
            <a:xfrm rot="5400000">
              <a:off x="11582561" y="6678465"/>
              <a:ext cx="650911" cy="56374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6" name="Freeform 82"/>
            <p:cNvSpPr>
              <a:spLocks/>
            </p:cNvSpPr>
            <p:nvPr/>
          </p:nvSpPr>
          <p:spPr bwMode="auto">
            <a:xfrm rot="5400000">
              <a:off x="11583264" y="7002515"/>
              <a:ext cx="649506" cy="563749"/>
            </a:xfrm>
            <a:custGeom>
              <a:avLst/>
              <a:gdLst>
                <a:gd name="T0" fmla="*/ 462 w 462"/>
                <a:gd name="T1" fmla="*/ 0 h 401"/>
                <a:gd name="T2" fmla="*/ 232 w 462"/>
                <a:gd name="T3" fmla="*/ 401 h 401"/>
                <a:gd name="T4" fmla="*/ 0 w 462"/>
                <a:gd name="T5" fmla="*/ 0 h 401"/>
                <a:gd name="T6" fmla="*/ 462 w 462"/>
                <a:gd name="T7" fmla="*/ 0 h 401"/>
              </a:gdLst>
              <a:ahLst/>
              <a:cxnLst>
                <a:cxn ang="0">
                  <a:pos x="T0" y="T1"/>
                </a:cxn>
                <a:cxn ang="0">
                  <a:pos x="T2" y="T3"/>
                </a:cxn>
                <a:cxn ang="0">
                  <a:pos x="T4" y="T5"/>
                </a:cxn>
                <a:cxn ang="0">
                  <a:pos x="T6" y="T7"/>
                </a:cxn>
              </a:cxnLst>
              <a:rect l="0" t="0" r="r" b="b"/>
              <a:pathLst>
                <a:path w="462" h="401">
                  <a:moveTo>
                    <a:pt x="462" y="0"/>
                  </a:moveTo>
                  <a:lnTo>
                    <a:pt x="232" y="401"/>
                  </a:lnTo>
                  <a:lnTo>
                    <a:pt x="0" y="0"/>
                  </a:lnTo>
                  <a:lnTo>
                    <a:pt x="462"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7" name="Freeform 83"/>
            <p:cNvSpPr>
              <a:spLocks/>
            </p:cNvSpPr>
            <p:nvPr/>
          </p:nvSpPr>
          <p:spPr bwMode="auto">
            <a:xfrm rot="5400000">
              <a:off x="11582561" y="7329377"/>
              <a:ext cx="650911" cy="563749"/>
            </a:xfrm>
            <a:custGeom>
              <a:avLst/>
              <a:gdLst>
                <a:gd name="T0" fmla="*/ 0 w 463"/>
                <a:gd name="T1" fmla="*/ 401 h 401"/>
                <a:gd name="T2" fmla="*/ 230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0"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8" name="Freeform 86"/>
            <p:cNvSpPr>
              <a:spLocks/>
            </p:cNvSpPr>
            <p:nvPr/>
          </p:nvSpPr>
          <p:spPr bwMode="auto">
            <a:xfrm rot="5400000">
              <a:off x="11018812" y="4724326"/>
              <a:ext cx="650911" cy="56374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9" name="Freeform 87"/>
            <p:cNvSpPr>
              <a:spLocks/>
            </p:cNvSpPr>
            <p:nvPr/>
          </p:nvSpPr>
          <p:spPr bwMode="auto">
            <a:xfrm rot="5400000">
              <a:off x="11018109" y="5049782"/>
              <a:ext cx="652317" cy="56374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4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0" name="Freeform 88"/>
            <p:cNvSpPr>
              <a:spLocks/>
            </p:cNvSpPr>
            <p:nvPr/>
          </p:nvSpPr>
          <p:spPr bwMode="auto">
            <a:xfrm rot="5400000">
              <a:off x="11018812" y="5375237"/>
              <a:ext cx="650911" cy="56374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1" name="Freeform 89"/>
            <p:cNvSpPr>
              <a:spLocks/>
            </p:cNvSpPr>
            <p:nvPr/>
          </p:nvSpPr>
          <p:spPr bwMode="auto">
            <a:xfrm rot="5400000">
              <a:off x="11018812" y="5701396"/>
              <a:ext cx="650911" cy="56374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2" name="Freeform 90"/>
            <p:cNvSpPr>
              <a:spLocks/>
            </p:cNvSpPr>
            <p:nvPr/>
          </p:nvSpPr>
          <p:spPr bwMode="auto">
            <a:xfrm rot="5400000">
              <a:off x="11018109" y="6026851"/>
              <a:ext cx="652317" cy="56374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4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3" name="Freeform 91"/>
            <p:cNvSpPr>
              <a:spLocks/>
            </p:cNvSpPr>
            <p:nvPr/>
          </p:nvSpPr>
          <p:spPr bwMode="auto">
            <a:xfrm rot="5400000">
              <a:off x="11018812" y="6352306"/>
              <a:ext cx="650911" cy="56374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4" name="Freeform 92"/>
            <p:cNvSpPr>
              <a:spLocks/>
            </p:cNvSpPr>
            <p:nvPr/>
          </p:nvSpPr>
          <p:spPr bwMode="auto">
            <a:xfrm rot="5400000">
              <a:off x="11019515" y="7002515"/>
              <a:ext cx="649506" cy="56374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grpSp>
      <p:grpSp>
        <p:nvGrpSpPr>
          <p:cNvPr id="2" name="Group 1"/>
          <p:cNvGrpSpPr/>
          <p:nvPr userDrawn="1"/>
        </p:nvGrpSpPr>
        <p:grpSpPr>
          <a:xfrm>
            <a:off x="-690035" y="-1287186"/>
            <a:ext cx="2126912" cy="4084516"/>
            <a:chOff x="-690035" y="-1287186"/>
            <a:chExt cx="2126912" cy="4084516"/>
          </a:xfrm>
        </p:grpSpPr>
        <p:sp>
          <p:nvSpPr>
            <p:cNvPr id="36" name="Freeform 59"/>
            <p:cNvSpPr>
              <a:spLocks/>
            </p:cNvSpPr>
            <p:nvPr/>
          </p:nvSpPr>
          <p:spPr bwMode="auto">
            <a:xfrm rot="5400000">
              <a:off x="674116" y="-1233397"/>
              <a:ext cx="816550" cy="708971"/>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4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7" name="Freeform 60"/>
            <p:cNvSpPr>
              <a:spLocks/>
            </p:cNvSpPr>
            <p:nvPr/>
          </p:nvSpPr>
          <p:spPr bwMode="auto">
            <a:xfrm rot="5400000">
              <a:off x="673234" y="-825121"/>
              <a:ext cx="818314" cy="708971"/>
            </a:xfrm>
            <a:custGeom>
              <a:avLst/>
              <a:gdLst>
                <a:gd name="T0" fmla="*/ 464 w 464"/>
                <a:gd name="T1" fmla="*/ 0 h 402"/>
                <a:gd name="T2" fmla="*/ 232 w 464"/>
                <a:gd name="T3" fmla="*/ 402 h 402"/>
                <a:gd name="T4" fmla="*/ 0 w 464"/>
                <a:gd name="T5" fmla="*/ 0 h 402"/>
                <a:gd name="T6" fmla="*/ 464 w 464"/>
                <a:gd name="T7" fmla="*/ 0 h 402"/>
              </a:gdLst>
              <a:ahLst/>
              <a:cxnLst>
                <a:cxn ang="0">
                  <a:pos x="T0" y="T1"/>
                </a:cxn>
                <a:cxn ang="0">
                  <a:pos x="T2" y="T3"/>
                </a:cxn>
                <a:cxn ang="0">
                  <a:pos x="T4" y="T5"/>
                </a:cxn>
                <a:cxn ang="0">
                  <a:pos x="T6" y="T7"/>
                </a:cxn>
              </a:cxnLst>
              <a:rect l="0" t="0" r="r" b="b"/>
              <a:pathLst>
                <a:path w="464" h="402">
                  <a:moveTo>
                    <a:pt x="464" y="0"/>
                  </a:moveTo>
                  <a:lnTo>
                    <a:pt x="232" y="402"/>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8" name="Freeform 61"/>
            <p:cNvSpPr>
              <a:spLocks/>
            </p:cNvSpPr>
            <p:nvPr/>
          </p:nvSpPr>
          <p:spPr bwMode="auto">
            <a:xfrm rot="5400000">
              <a:off x="674116" y="-7689"/>
              <a:ext cx="816550" cy="708971"/>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bg2">
                <a:lumMod val="60000"/>
                <a:lumOff val="40000"/>
                <a:alpha val="4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9" name="Freeform 62"/>
            <p:cNvSpPr>
              <a:spLocks/>
            </p:cNvSpPr>
            <p:nvPr/>
          </p:nvSpPr>
          <p:spPr bwMode="auto">
            <a:xfrm rot="5400000">
              <a:off x="673234" y="400586"/>
              <a:ext cx="818314" cy="708971"/>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0" name="Freeform 63"/>
            <p:cNvSpPr>
              <a:spLocks/>
            </p:cNvSpPr>
            <p:nvPr/>
          </p:nvSpPr>
          <p:spPr bwMode="auto">
            <a:xfrm rot="5400000">
              <a:off x="674116" y="1218018"/>
              <a:ext cx="816550" cy="708971"/>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4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1" name="Freeform 64"/>
            <p:cNvSpPr>
              <a:spLocks/>
            </p:cNvSpPr>
            <p:nvPr/>
          </p:nvSpPr>
          <p:spPr bwMode="auto">
            <a:xfrm rot="5400000">
              <a:off x="674998" y="1624530"/>
              <a:ext cx="814787" cy="708971"/>
            </a:xfrm>
            <a:custGeom>
              <a:avLst/>
              <a:gdLst>
                <a:gd name="T0" fmla="*/ 462 w 462"/>
                <a:gd name="T1" fmla="*/ 0 h 402"/>
                <a:gd name="T2" fmla="*/ 232 w 462"/>
                <a:gd name="T3" fmla="*/ 402 h 402"/>
                <a:gd name="T4" fmla="*/ 0 w 462"/>
                <a:gd name="T5" fmla="*/ 0 h 402"/>
                <a:gd name="T6" fmla="*/ 462 w 462"/>
                <a:gd name="T7" fmla="*/ 0 h 402"/>
              </a:gdLst>
              <a:ahLst/>
              <a:cxnLst>
                <a:cxn ang="0">
                  <a:pos x="T0" y="T1"/>
                </a:cxn>
                <a:cxn ang="0">
                  <a:pos x="T2" y="T3"/>
                </a:cxn>
                <a:cxn ang="0">
                  <a:pos x="T4" y="T5"/>
                </a:cxn>
                <a:cxn ang="0">
                  <a:pos x="T6" y="T7"/>
                </a:cxn>
              </a:cxnLst>
              <a:rect l="0" t="0" r="r" b="b"/>
              <a:pathLst>
                <a:path w="462" h="402">
                  <a:moveTo>
                    <a:pt x="462" y="0"/>
                  </a:moveTo>
                  <a:lnTo>
                    <a:pt x="232" y="402"/>
                  </a:lnTo>
                  <a:lnTo>
                    <a:pt x="0" y="0"/>
                  </a:lnTo>
                  <a:lnTo>
                    <a:pt x="462"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2" name="Freeform 66"/>
            <p:cNvSpPr>
              <a:spLocks/>
            </p:cNvSpPr>
            <p:nvPr/>
          </p:nvSpPr>
          <p:spPr bwMode="auto">
            <a:xfrm rot="5400000">
              <a:off x="-35737" y="-1234279"/>
              <a:ext cx="816550" cy="710735"/>
            </a:xfrm>
            <a:custGeom>
              <a:avLst/>
              <a:gdLst>
                <a:gd name="T0" fmla="*/ 463 w 463"/>
                <a:gd name="T1" fmla="*/ 0 h 403"/>
                <a:gd name="T2" fmla="*/ 231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1" y="403"/>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3" name="Freeform 67"/>
            <p:cNvSpPr>
              <a:spLocks/>
            </p:cNvSpPr>
            <p:nvPr/>
          </p:nvSpPr>
          <p:spPr bwMode="auto">
            <a:xfrm rot="5400000">
              <a:off x="-36619" y="-826003"/>
              <a:ext cx="818314" cy="710735"/>
            </a:xfrm>
            <a:custGeom>
              <a:avLst/>
              <a:gdLst>
                <a:gd name="T0" fmla="*/ 0 w 464"/>
                <a:gd name="T1" fmla="*/ 403 h 403"/>
                <a:gd name="T2" fmla="*/ 232 w 464"/>
                <a:gd name="T3" fmla="*/ 0 h 403"/>
                <a:gd name="T4" fmla="*/ 464 w 464"/>
                <a:gd name="T5" fmla="*/ 403 h 403"/>
                <a:gd name="T6" fmla="*/ 0 w 464"/>
                <a:gd name="T7" fmla="*/ 403 h 403"/>
              </a:gdLst>
              <a:ahLst/>
              <a:cxnLst>
                <a:cxn ang="0">
                  <a:pos x="T0" y="T1"/>
                </a:cxn>
                <a:cxn ang="0">
                  <a:pos x="T2" y="T3"/>
                </a:cxn>
                <a:cxn ang="0">
                  <a:pos x="T4" y="T5"/>
                </a:cxn>
                <a:cxn ang="0">
                  <a:pos x="T6" y="T7"/>
                </a:cxn>
              </a:cxnLst>
              <a:rect l="0" t="0" r="r" b="b"/>
              <a:pathLst>
                <a:path w="464" h="403">
                  <a:moveTo>
                    <a:pt x="0" y="403"/>
                  </a:moveTo>
                  <a:lnTo>
                    <a:pt x="232" y="0"/>
                  </a:lnTo>
                  <a:lnTo>
                    <a:pt x="464" y="403"/>
                  </a:lnTo>
                  <a:lnTo>
                    <a:pt x="0" y="403"/>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4" name="Freeform 68"/>
            <p:cNvSpPr>
              <a:spLocks/>
            </p:cNvSpPr>
            <p:nvPr/>
          </p:nvSpPr>
          <p:spPr bwMode="auto">
            <a:xfrm rot="5400000">
              <a:off x="-35737" y="-417728"/>
              <a:ext cx="816550" cy="710735"/>
            </a:xfrm>
            <a:custGeom>
              <a:avLst/>
              <a:gdLst>
                <a:gd name="T0" fmla="*/ 463 w 463"/>
                <a:gd name="T1" fmla="*/ 0 h 403"/>
                <a:gd name="T2" fmla="*/ 232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2" y="403"/>
                  </a:lnTo>
                  <a:lnTo>
                    <a:pt x="0" y="0"/>
                  </a:lnTo>
                  <a:lnTo>
                    <a:pt x="463" y="0"/>
                  </a:lnTo>
                  <a:close/>
                </a:path>
              </a:pathLst>
            </a:custGeom>
            <a:solidFill>
              <a:schemeClr val="bg2">
                <a:lumMod val="60000"/>
                <a:lumOff val="40000"/>
                <a:alpha val="4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5" name="Freeform 69"/>
            <p:cNvSpPr>
              <a:spLocks/>
            </p:cNvSpPr>
            <p:nvPr/>
          </p:nvSpPr>
          <p:spPr bwMode="auto">
            <a:xfrm rot="5400000">
              <a:off x="-35737" y="-8571"/>
              <a:ext cx="816550" cy="710735"/>
            </a:xfrm>
            <a:custGeom>
              <a:avLst/>
              <a:gdLst>
                <a:gd name="T0" fmla="*/ 0 w 463"/>
                <a:gd name="T1" fmla="*/ 403 h 403"/>
                <a:gd name="T2" fmla="*/ 231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1" y="0"/>
                  </a:lnTo>
                  <a:lnTo>
                    <a:pt x="463" y="403"/>
                  </a:lnTo>
                  <a:lnTo>
                    <a:pt x="0" y="403"/>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6" name="Freeform 70"/>
            <p:cNvSpPr>
              <a:spLocks/>
            </p:cNvSpPr>
            <p:nvPr/>
          </p:nvSpPr>
          <p:spPr bwMode="auto">
            <a:xfrm rot="5400000">
              <a:off x="-36619" y="399704"/>
              <a:ext cx="818314" cy="710735"/>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7" name="Freeform 71"/>
            <p:cNvSpPr>
              <a:spLocks/>
            </p:cNvSpPr>
            <p:nvPr/>
          </p:nvSpPr>
          <p:spPr bwMode="auto">
            <a:xfrm rot="5400000">
              <a:off x="-35737" y="807979"/>
              <a:ext cx="816550" cy="710735"/>
            </a:xfrm>
            <a:custGeom>
              <a:avLst/>
              <a:gdLst>
                <a:gd name="T0" fmla="*/ 0 w 463"/>
                <a:gd name="T1" fmla="*/ 403 h 403"/>
                <a:gd name="T2" fmla="*/ 232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2" y="0"/>
                  </a:lnTo>
                  <a:lnTo>
                    <a:pt x="463" y="403"/>
                  </a:lnTo>
                  <a:lnTo>
                    <a:pt x="0" y="403"/>
                  </a:lnTo>
                  <a:close/>
                </a:path>
              </a:pathLst>
            </a:custGeom>
            <a:solidFill>
              <a:schemeClr val="bg2">
                <a:lumMod val="60000"/>
                <a:lumOff val="40000"/>
                <a:alpha val="4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8" name="Freeform 72"/>
            <p:cNvSpPr>
              <a:spLocks/>
            </p:cNvSpPr>
            <p:nvPr/>
          </p:nvSpPr>
          <p:spPr bwMode="auto">
            <a:xfrm rot="5400000">
              <a:off x="-34855" y="1623648"/>
              <a:ext cx="814787" cy="710735"/>
            </a:xfrm>
            <a:custGeom>
              <a:avLst/>
              <a:gdLst>
                <a:gd name="T0" fmla="*/ 0 w 462"/>
                <a:gd name="T1" fmla="*/ 403 h 403"/>
                <a:gd name="T2" fmla="*/ 232 w 462"/>
                <a:gd name="T3" fmla="*/ 0 h 403"/>
                <a:gd name="T4" fmla="*/ 462 w 462"/>
                <a:gd name="T5" fmla="*/ 403 h 403"/>
                <a:gd name="T6" fmla="*/ 0 w 462"/>
                <a:gd name="T7" fmla="*/ 403 h 403"/>
              </a:gdLst>
              <a:ahLst/>
              <a:cxnLst>
                <a:cxn ang="0">
                  <a:pos x="T0" y="T1"/>
                </a:cxn>
                <a:cxn ang="0">
                  <a:pos x="T2" y="T3"/>
                </a:cxn>
                <a:cxn ang="0">
                  <a:pos x="T4" y="T5"/>
                </a:cxn>
                <a:cxn ang="0">
                  <a:pos x="T6" y="T7"/>
                </a:cxn>
              </a:cxnLst>
              <a:rect l="0" t="0" r="r" b="b"/>
              <a:pathLst>
                <a:path w="462" h="403">
                  <a:moveTo>
                    <a:pt x="0" y="403"/>
                  </a:moveTo>
                  <a:lnTo>
                    <a:pt x="232" y="0"/>
                  </a:lnTo>
                  <a:lnTo>
                    <a:pt x="462" y="403"/>
                  </a:lnTo>
                  <a:lnTo>
                    <a:pt x="0" y="403"/>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9" name="Freeform 73"/>
            <p:cNvSpPr>
              <a:spLocks/>
            </p:cNvSpPr>
            <p:nvPr/>
          </p:nvSpPr>
          <p:spPr bwMode="auto">
            <a:xfrm rot="5400000">
              <a:off x="-35737" y="2033687"/>
              <a:ext cx="816550" cy="710735"/>
            </a:xfrm>
            <a:custGeom>
              <a:avLst/>
              <a:gdLst>
                <a:gd name="T0" fmla="*/ 463 w 463"/>
                <a:gd name="T1" fmla="*/ 0 h 403"/>
                <a:gd name="T2" fmla="*/ 230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0" y="403"/>
                  </a:lnTo>
                  <a:lnTo>
                    <a:pt x="0" y="0"/>
                  </a:lnTo>
                  <a:lnTo>
                    <a:pt x="463" y="0"/>
                  </a:lnTo>
                  <a:close/>
                </a:path>
              </a:pathLst>
            </a:custGeom>
            <a:solidFill>
              <a:schemeClr val="bg2">
                <a:lumMod val="60000"/>
                <a:lumOff val="40000"/>
                <a:alpha val="4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0" name="Freeform 77"/>
            <p:cNvSpPr>
              <a:spLocks/>
            </p:cNvSpPr>
            <p:nvPr/>
          </p:nvSpPr>
          <p:spPr bwMode="auto">
            <a:xfrm rot="5400000">
              <a:off x="-744706" y="-1232515"/>
              <a:ext cx="816550" cy="707208"/>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1" name="Freeform 78"/>
            <p:cNvSpPr>
              <a:spLocks/>
            </p:cNvSpPr>
            <p:nvPr/>
          </p:nvSpPr>
          <p:spPr bwMode="auto">
            <a:xfrm rot="5400000">
              <a:off x="-744706" y="-415964"/>
              <a:ext cx="816550" cy="707208"/>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2" name="Freeform 79"/>
            <p:cNvSpPr>
              <a:spLocks/>
            </p:cNvSpPr>
            <p:nvPr/>
          </p:nvSpPr>
          <p:spPr bwMode="auto">
            <a:xfrm rot="5400000">
              <a:off x="-744706" y="-6807"/>
              <a:ext cx="816550" cy="707208"/>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3" name="Freeform 80"/>
            <p:cNvSpPr>
              <a:spLocks/>
            </p:cNvSpPr>
            <p:nvPr/>
          </p:nvSpPr>
          <p:spPr bwMode="auto">
            <a:xfrm rot="5400000">
              <a:off x="-744706" y="809743"/>
              <a:ext cx="816550" cy="707208"/>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4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4" name="Freeform 81"/>
            <p:cNvSpPr>
              <a:spLocks/>
            </p:cNvSpPr>
            <p:nvPr/>
          </p:nvSpPr>
          <p:spPr bwMode="auto">
            <a:xfrm rot="5400000">
              <a:off x="-744706" y="1218900"/>
              <a:ext cx="816550" cy="707208"/>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5" name="Freeform 82"/>
            <p:cNvSpPr>
              <a:spLocks/>
            </p:cNvSpPr>
            <p:nvPr/>
          </p:nvSpPr>
          <p:spPr bwMode="auto">
            <a:xfrm rot="5400000">
              <a:off x="-743825" y="1625412"/>
              <a:ext cx="814787" cy="707208"/>
            </a:xfrm>
            <a:custGeom>
              <a:avLst/>
              <a:gdLst>
                <a:gd name="T0" fmla="*/ 462 w 462"/>
                <a:gd name="T1" fmla="*/ 0 h 401"/>
                <a:gd name="T2" fmla="*/ 232 w 462"/>
                <a:gd name="T3" fmla="*/ 401 h 401"/>
                <a:gd name="T4" fmla="*/ 0 w 462"/>
                <a:gd name="T5" fmla="*/ 0 h 401"/>
                <a:gd name="T6" fmla="*/ 462 w 462"/>
                <a:gd name="T7" fmla="*/ 0 h 401"/>
              </a:gdLst>
              <a:ahLst/>
              <a:cxnLst>
                <a:cxn ang="0">
                  <a:pos x="T0" y="T1"/>
                </a:cxn>
                <a:cxn ang="0">
                  <a:pos x="T2" y="T3"/>
                </a:cxn>
                <a:cxn ang="0">
                  <a:pos x="T4" y="T5"/>
                </a:cxn>
                <a:cxn ang="0">
                  <a:pos x="T6" y="T7"/>
                </a:cxn>
              </a:cxnLst>
              <a:rect l="0" t="0" r="r" b="b"/>
              <a:pathLst>
                <a:path w="462" h="401">
                  <a:moveTo>
                    <a:pt x="462" y="0"/>
                  </a:moveTo>
                  <a:lnTo>
                    <a:pt x="232" y="401"/>
                  </a:lnTo>
                  <a:lnTo>
                    <a:pt x="0" y="0"/>
                  </a:lnTo>
                  <a:lnTo>
                    <a:pt x="462"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6" name="Freeform 83"/>
            <p:cNvSpPr>
              <a:spLocks/>
            </p:cNvSpPr>
            <p:nvPr/>
          </p:nvSpPr>
          <p:spPr bwMode="auto">
            <a:xfrm rot="5400000">
              <a:off x="-744706" y="2035451"/>
              <a:ext cx="816550" cy="707208"/>
            </a:xfrm>
            <a:custGeom>
              <a:avLst/>
              <a:gdLst>
                <a:gd name="T0" fmla="*/ 0 w 463"/>
                <a:gd name="T1" fmla="*/ 401 h 401"/>
                <a:gd name="T2" fmla="*/ 230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0"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grpSp>
    </p:spTree>
    <p:extLst>
      <p:ext uri="{BB962C8B-B14F-4D97-AF65-F5344CB8AC3E}">
        <p14:creationId xmlns:p14="http://schemas.microsoft.com/office/powerpoint/2010/main" val="240903518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10" name="Picture Placeholder 2"/>
          <p:cNvSpPr>
            <a:spLocks noGrp="1"/>
          </p:cNvSpPr>
          <p:nvPr>
            <p:ph type="pic" sz="quarter" idx="14"/>
          </p:nvPr>
        </p:nvSpPr>
        <p:spPr>
          <a:xfrm>
            <a:off x="3792809" y="2000250"/>
            <a:ext cx="1800225" cy="1800225"/>
          </a:xfrm>
        </p:spPr>
        <p:txBody>
          <a:bodyPr>
            <a:normAutofit/>
          </a:bodyPr>
          <a:lstStyle>
            <a:lvl1pPr>
              <a:defRPr sz="1400"/>
            </a:lvl1pPr>
          </a:lstStyle>
          <a:p>
            <a:endParaRPr lang="id-ID"/>
          </a:p>
        </p:txBody>
      </p:sp>
      <p:sp>
        <p:nvSpPr>
          <p:cNvPr id="11" name="Picture Placeholder 2"/>
          <p:cNvSpPr>
            <a:spLocks noGrp="1"/>
          </p:cNvSpPr>
          <p:nvPr>
            <p:ph type="pic" sz="quarter" idx="15"/>
          </p:nvPr>
        </p:nvSpPr>
        <p:spPr>
          <a:xfrm>
            <a:off x="6522492" y="2000250"/>
            <a:ext cx="1800225" cy="1800225"/>
          </a:xfrm>
        </p:spPr>
        <p:txBody>
          <a:bodyPr>
            <a:normAutofit/>
          </a:bodyPr>
          <a:lstStyle>
            <a:lvl1pPr>
              <a:defRPr sz="1400"/>
            </a:lvl1pPr>
          </a:lstStyle>
          <a:p>
            <a:endParaRPr lang="id-ID"/>
          </a:p>
        </p:txBody>
      </p:sp>
      <p:sp>
        <p:nvSpPr>
          <p:cNvPr id="12" name="Picture Placeholder 2"/>
          <p:cNvSpPr>
            <a:spLocks noGrp="1"/>
          </p:cNvSpPr>
          <p:nvPr>
            <p:ph type="pic" sz="quarter" idx="16"/>
          </p:nvPr>
        </p:nvSpPr>
        <p:spPr>
          <a:xfrm>
            <a:off x="9230893" y="2000250"/>
            <a:ext cx="1800225" cy="1800225"/>
          </a:xfrm>
        </p:spPr>
        <p:txBody>
          <a:bodyPr>
            <a:normAutofit/>
          </a:bodyPr>
          <a:lstStyle>
            <a:lvl1pPr>
              <a:defRPr sz="1400"/>
            </a:lvl1pPr>
          </a:lstStyle>
          <a:p>
            <a:endParaRPr lang="id-ID"/>
          </a:p>
        </p:txBody>
      </p:sp>
      <p:sp>
        <p:nvSpPr>
          <p:cNvPr id="3" name="Picture Placeholder 2"/>
          <p:cNvSpPr>
            <a:spLocks noGrp="1"/>
          </p:cNvSpPr>
          <p:nvPr>
            <p:ph type="pic" sz="quarter" idx="13"/>
          </p:nvPr>
        </p:nvSpPr>
        <p:spPr>
          <a:xfrm>
            <a:off x="1163638" y="2000250"/>
            <a:ext cx="1800225" cy="1800225"/>
          </a:xfrm>
        </p:spPr>
        <p:txBody>
          <a:bodyPr>
            <a:normAutofit/>
          </a:bodyPr>
          <a:lstStyle>
            <a:lvl1pPr>
              <a:defRPr sz="1400"/>
            </a:lvl1pPr>
          </a:lstStyle>
          <a:p>
            <a:endParaRPr lang="id-ID"/>
          </a:p>
        </p:txBody>
      </p:sp>
      <p:sp>
        <p:nvSpPr>
          <p:cNvPr id="6" name="Pentagon 5"/>
          <p:cNvSpPr/>
          <p:nvPr userDrawn="1"/>
        </p:nvSpPr>
        <p:spPr>
          <a:xfrm rot="10800000">
            <a:off x="11464428" y="510908"/>
            <a:ext cx="727571" cy="44343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Slide Number Placeholder 4"/>
          <p:cNvSpPr>
            <a:spLocks noGrp="1"/>
          </p:cNvSpPr>
          <p:nvPr>
            <p:ph type="sldNum" sz="quarter" idx="12"/>
          </p:nvPr>
        </p:nvSpPr>
        <p:spPr>
          <a:xfrm>
            <a:off x="11633811" y="545146"/>
            <a:ext cx="425067" cy="365125"/>
          </a:xfrm>
          <a:prstGeom prst="rect">
            <a:avLst/>
          </a:prstGeom>
        </p:spPr>
        <p:txBody>
          <a:bodyPr/>
          <a:lstStyle>
            <a:lvl1pPr algn="r">
              <a:defRPr b="1">
                <a:solidFill>
                  <a:schemeClr val="bg1"/>
                </a:solidFill>
              </a:defRPr>
            </a:lvl1pPr>
          </a:lstStyle>
          <a:p>
            <a:fld id="{06BF0A5B-CA18-47D2-801E-5D97420A52F4}" type="slidenum">
              <a:rPr lang="id-ID" smtClean="0"/>
              <a:pPr/>
              <a:t>‹#›</a:t>
            </a:fld>
            <a:endParaRPr lang="id-ID"/>
          </a:p>
        </p:txBody>
      </p:sp>
    </p:spTree>
    <p:extLst>
      <p:ext uri="{BB962C8B-B14F-4D97-AF65-F5344CB8AC3E}">
        <p14:creationId xmlns:p14="http://schemas.microsoft.com/office/powerpoint/2010/main" val="11465925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10" name="Picture Placeholder 2"/>
          <p:cNvSpPr>
            <a:spLocks noGrp="1"/>
          </p:cNvSpPr>
          <p:nvPr>
            <p:ph type="pic" sz="quarter" idx="14"/>
          </p:nvPr>
        </p:nvSpPr>
        <p:spPr>
          <a:xfrm>
            <a:off x="4081040" y="1801470"/>
            <a:ext cx="1800225" cy="1800225"/>
          </a:xfrm>
        </p:spPr>
        <p:txBody>
          <a:bodyPr>
            <a:normAutofit/>
          </a:bodyPr>
          <a:lstStyle>
            <a:lvl1pPr>
              <a:defRPr sz="1400"/>
            </a:lvl1pPr>
          </a:lstStyle>
          <a:p>
            <a:endParaRPr lang="id-ID"/>
          </a:p>
        </p:txBody>
      </p:sp>
      <p:sp>
        <p:nvSpPr>
          <p:cNvPr id="11" name="Picture Placeholder 2"/>
          <p:cNvSpPr>
            <a:spLocks noGrp="1"/>
          </p:cNvSpPr>
          <p:nvPr>
            <p:ph type="pic" sz="quarter" idx="15"/>
          </p:nvPr>
        </p:nvSpPr>
        <p:spPr>
          <a:xfrm>
            <a:off x="6323712" y="1801470"/>
            <a:ext cx="1800225" cy="1800225"/>
          </a:xfrm>
        </p:spPr>
        <p:txBody>
          <a:bodyPr>
            <a:normAutofit/>
          </a:bodyPr>
          <a:lstStyle>
            <a:lvl1pPr>
              <a:defRPr sz="1400"/>
            </a:lvl1pPr>
          </a:lstStyle>
          <a:p>
            <a:endParaRPr lang="id-ID"/>
          </a:p>
        </p:txBody>
      </p:sp>
      <p:sp>
        <p:nvSpPr>
          <p:cNvPr id="12" name="Picture Placeholder 2"/>
          <p:cNvSpPr>
            <a:spLocks noGrp="1"/>
          </p:cNvSpPr>
          <p:nvPr>
            <p:ph type="pic" sz="quarter" idx="16"/>
          </p:nvPr>
        </p:nvSpPr>
        <p:spPr>
          <a:xfrm>
            <a:off x="6323712" y="3998018"/>
            <a:ext cx="1800225" cy="1800225"/>
          </a:xfrm>
        </p:spPr>
        <p:txBody>
          <a:bodyPr>
            <a:normAutofit/>
          </a:bodyPr>
          <a:lstStyle>
            <a:lvl1pPr>
              <a:defRPr sz="1400"/>
            </a:lvl1pPr>
          </a:lstStyle>
          <a:p>
            <a:endParaRPr lang="id-ID"/>
          </a:p>
        </p:txBody>
      </p:sp>
      <p:sp>
        <p:nvSpPr>
          <p:cNvPr id="3" name="Picture Placeholder 2"/>
          <p:cNvSpPr>
            <a:spLocks noGrp="1"/>
          </p:cNvSpPr>
          <p:nvPr>
            <p:ph type="pic" sz="quarter" idx="13"/>
          </p:nvPr>
        </p:nvSpPr>
        <p:spPr>
          <a:xfrm>
            <a:off x="4081039" y="3998018"/>
            <a:ext cx="1800225" cy="1800225"/>
          </a:xfrm>
        </p:spPr>
        <p:txBody>
          <a:bodyPr>
            <a:normAutofit/>
          </a:bodyPr>
          <a:lstStyle>
            <a:lvl1pPr>
              <a:defRPr sz="1400"/>
            </a:lvl1pPr>
          </a:lstStyle>
          <a:p>
            <a:endParaRPr lang="id-ID"/>
          </a:p>
        </p:txBody>
      </p:sp>
      <p:sp>
        <p:nvSpPr>
          <p:cNvPr id="6" name="Pentagon 5"/>
          <p:cNvSpPr/>
          <p:nvPr userDrawn="1"/>
        </p:nvSpPr>
        <p:spPr>
          <a:xfrm rot="10800000">
            <a:off x="11464428" y="510908"/>
            <a:ext cx="727571" cy="44343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Slide Number Placeholder 4"/>
          <p:cNvSpPr>
            <a:spLocks noGrp="1"/>
          </p:cNvSpPr>
          <p:nvPr>
            <p:ph type="sldNum" sz="quarter" idx="12"/>
          </p:nvPr>
        </p:nvSpPr>
        <p:spPr>
          <a:xfrm>
            <a:off x="11633811" y="545146"/>
            <a:ext cx="425067" cy="365125"/>
          </a:xfrm>
          <a:prstGeom prst="rect">
            <a:avLst/>
          </a:prstGeom>
        </p:spPr>
        <p:txBody>
          <a:bodyPr/>
          <a:lstStyle>
            <a:lvl1pPr algn="r">
              <a:defRPr b="1">
                <a:solidFill>
                  <a:schemeClr val="bg1"/>
                </a:solidFill>
              </a:defRPr>
            </a:lvl1pPr>
          </a:lstStyle>
          <a:p>
            <a:fld id="{06BF0A5B-CA18-47D2-801E-5D97420A52F4}" type="slidenum">
              <a:rPr lang="id-ID" smtClean="0"/>
              <a:pPr/>
              <a:t>‹#›</a:t>
            </a:fld>
            <a:endParaRPr lang="id-ID"/>
          </a:p>
        </p:txBody>
      </p:sp>
    </p:spTree>
    <p:extLst>
      <p:ext uri="{BB962C8B-B14F-4D97-AF65-F5344CB8AC3E}">
        <p14:creationId xmlns:p14="http://schemas.microsoft.com/office/powerpoint/2010/main" val="15193532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46_Title Slide">
    <p:spTree>
      <p:nvGrpSpPr>
        <p:cNvPr id="1" name=""/>
        <p:cNvGrpSpPr/>
        <p:nvPr/>
      </p:nvGrpSpPr>
      <p:grpSpPr>
        <a:xfrm>
          <a:off x="0" y="0"/>
          <a:ext cx="0" cy="0"/>
          <a:chOff x="0" y="0"/>
          <a:chExt cx="0" cy="0"/>
        </a:xfrm>
      </p:grpSpPr>
      <p:sp>
        <p:nvSpPr>
          <p:cNvPr id="5" name="Picture Placeholder 2"/>
          <p:cNvSpPr>
            <a:spLocks noGrp="1"/>
          </p:cNvSpPr>
          <p:nvPr>
            <p:ph type="pic" sz="quarter" idx="12"/>
          </p:nvPr>
        </p:nvSpPr>
        <p:spPr>
          <a:xfrm>
            <a:off x="5479156" y="366299"/>
            <a:ext cx="2960508" cy="6120997"/>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en-US" noProof="0"/>
              <a:t>Click icon to add picture</a:t>
            </a:r>
          </a:p>
        </p:txBody>
      </p:sp>
    </p:spTree>
    <p:extLst>
      <p:ext uri="{BB962C8B-B14F-4D97-AF65-F5344CB8AC3E}">
        <p14:creationId xmlns:p14="http://schemas.microsoft.com/office/powerpoint/2010/main" val="254753016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10" name="Picture Placeholder 2"/>
          <p:cNvSpPr>
            <a:spLocks noGrp="1"/>
          </p:cNvSpPr>
          <p:nvPr>
            <p:ph type="pic" sz="quarter" idx="14"/>
          </p:nvPr>
        </p:nvSpPr>
        <p:spPr>
          <a:xfrm>
            <a:off x="3911347" y="1915580"/>
            <a:ext cx="1620000" cy="1620000"/>
          </a:xfrm>
        </p:spPr>
        <p:txBody>
          <a:bodyPr>
            <a:normAutofit/>
          </a:bodyPr>
          <a:lstStyle>
            <a:lvl1pPr>
              <a:defRPr sz="1400"/>
            </a:lvl1pPr>
          </a:lstStyle>
          <a:p>
            <a:endParaRPr lang="id-ID"/>
          </a:p>
        </p:txBody>
      </p:sp>
      <p:sp>
        <p:nvSpPr>
          <p:cNvPr id="11" name="Picture Placeholder 2"/>
          <p:cNvSpPr>
            <a:spLocks noGrp="1"/>
          </p:cNvSpPr>
          <p:nvPr>
            <p:ph type="pic" sz="quarter" idx="15"/>
          </p:nvPr>
        </p:nvSpPr>
        <p:spPr>
          <a:xfrm>
            <a:off x="6641030" y="1915580"/>
            <a:ext cx="1620000" cy="1620000"/>
          </a:xfrm>
        </p:spPr>
        <p:txBody>
          <a:bodyPr>
            <a:normAutofit/>
          </a:bodyPr>
          <a:lstStyle>
            <a:lvl1pPr>
              <a:defRPr sz="1400"/>
            </a:lvl1pPr>
          </a:lstStyle>
          <a:p>
            <a:endParaRPr lang="id-ID"/>
          </a:p>
        </p:txBody>
      </p:sp>
      <p:sp>
        <p:nvSpPr>
          <p:cNvPr id="12" name="Picture Placeholder 2"/>
          <p:cNvSpPr>
            <a:spLocks noGrp="1"/>
          </p:cNvSpPr>
          <p:nvPr>
            <p:ph type="pic" sz="quarter" idx="16"/>
          </p:nvPr>
        </p:nvSpPr>
        <p:spPr>
          <a:xfrm>
            <a:off x="9349431" y="1915580"/>
            <a:ext cx="1620000" cy="1620000"/>
          </a:xfrm>
        </p:spPr>
        <p:txBody>
          <a:bodyPr>
            <a:normAutofit/>
          </a:bodyPr>
          <a:lstStyle>
            <a:lvl1pPr>
              <a:defRPr sz="1400"/>
            </a:lvl1pPr>
          </a:lstStyle>
          <a:p>
            <a:endParaRPr lang="id-ID"/>
          </a:p>
        </p:txBody>
      </p:sp>
      <p:sp>
        <p:nvSpPr>
          <p:cNvPr id="3" name="Picture Placeholder 2"/>
          <p:cNvSpPr>
            <a:spLocks noGrp="1"/>
          </p:cNvSpPr>
          <p:nvPr>
            <p:ph type="pic" sz="quarter" idx="13"/>
          </p:nvPr>
        </p:nvSpPr>
        <p:spPr>
          <a:xfrm>
            <a:off x="1282176" y="1915580"/>
            <a:ext cx="1620000" cy="1620000"/>
          </a:xfrm>
        </p:spPr>
        <p:txBody>
          <a:bodyPr>
            <a:normAutofit/>
          </a:bodyPr>
          <a:lstStyle>
            <a:lvl1pPr>
              <a:defRPr sz="1400"/>
            </a:lvl1pPr>
          </a:lstStyle>
          <a:p>
            <a:endParaRPr lang="id-ID"/>
          </a:p>
        </p:txBody>
      </p:sp>
      <p:sp>
        <p:nvSpPr>
          <p:cNvPr id="6" name="Pentagon 5"/>
          <p:cNvSpPr/>
          <p:nvPr userDrawn="1"/>
        </p:nvSpPr>
        <p:spPr>
          <a:xfrm rot="10800000">
            <a:off x="11464428" y="510908"/>
            <a:ext cx="727571" cy="44343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Slide Number Placeholder 4"/>
          <p:cNvSpPr>
            <a:spLocks noGrp="1"/>
          </p:cNvSpPr>
          <p:nvPr>
            <p:ph type="sldNum" sz="quarter" idx="12"/>
          </p:nvPr>
        </p:nvSpPr>
        <p:spPr>
          <a:xfrm>
            <a:off x="11633811" y="545146"/>
            <a:ext cx="425067" cy="365125"/>
          </a:xfrm>
          <a:prstGeom prst="rect">
            <a:avLst/>
          </a:prstGeom>
        </p:spPr>
        <p:txBody>
          <a:bodyPr/>
          <a:lstStyle>
            <a:lvl1pPr algn="r">
              <a:defRPr b="1">
                <a:solidFill>
                  <a:schemeClr val="bg1"/>
                </a:solidFill>
              </a:defRPr>
            </a:lvl1pPr>
          </a:lstStyle>
          <a:p>
            <a:fld id="{06BF0A5B-CA18-47D2-801E-5D97420A52F4}" type="slidenum">
              <a:rPr lang="id-ID" smtClean="0"/>
              <a:pPr/>
              <a:t>‹#›</a:t>
            </a:fld>
            <a:endParaRPr lang="id-ID"/>
          </a:p>
        </p:txBody>
      </p:sp>
    </p:spTree>
    <p:extLst>
      <p:ext uri="{BB962C8B-B14F-4D97-AF65-F5344CB8AC3E}">
        <p14:creationId xmlns:p14="http://schemas.microsoft.com/office/powerpoint/2010/main" val="162699841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10" name="Picture Placeholder 2"/>
          <p:cNvSpPr>
            <a:spLocks noGrp="1"/>
          </p:cNvSpPr>
          <p:nvPr>
            <p:ph type="pic" sz="quarter" idx="14"/>
          </p:nvPr>
        </p:nvSpPr>
        <p:spPr>
          <a:xfrm>
            <a:off x="3826677" y="2000250"/>
            <a:ext cx="1800000" cy="1800000"/>
          </a:xfrm>
          <a:prstGeom prst="ellipse">
            <a:avLst/>
          </a:prstGeom>
        </p:spPr>
        <p:txBody>
          <a:bodyPr>
            <a:normAutofit/>
          </a:bodyPr>
          <a:lstStyle>
            <a:lvl1pPr>
              <a:defRPr sz="1600"/>
            </a:lvl1pPr>
          </a:lstStyle>
          <a:p>
            <a:endParaRPr lang="id-ID"/>
          </a:p>
        </p:txBody>
      </p:sp>
      <p:sp>
        <p:nvSpPr>
          <p:cNvPr id="11" name="Picture Placeholder 2"/>
          <p:cNvSpPr>
            <a:spLocks noGrp="1"/>
          </p:cNvSpPr>
          <p:nvPr>
            <p:ph type="pic" sz="quarter" idx="15"/>
          </p:nvPr>
        </p:nvSpPr>
        <p:spPr>
          <a:xfrm>
            <a:off x="6556360" y="2000250"/>
            <a:ext cx="1800000" cy="1800000"/>
          </a:xfrm>
          <a:prstGeom prst="ellipse">
            <a:avLst/>
          </a:prstGeom>
        </p:spPr>
        <p:txBody>
          <a:bodyPr>
            <a:normAutofit/>
          </a:bodyPr>
          <a:lstStyle>
            <a:lvl1pPr>
              <a:defRPr sz="1600"/>
            </a:lvl1pPr>
          </a:lstStyle>
          <a:p>
            <a:endParaRPr lang="id-ID"/>
          </a:p>
        </p:txBody>
      </p:sp>
      <p:sp>
        <p:nvSpPr>
          <p:cNvPr id="12" name="Picture Placeholder 2"/>
          <p:cNvSpPr>
            <a:spLocks noGrp="1"/>
          </p:cNvSpPr>
          <p:nvPr>
            <p:ph type="pic" sz="quarter" idx="16"/>
          </p:nvPr>
        </p:nvSpPr>
        <p:spPr>
          <a:xfrm>
            <a:off x="9264761" y="2000250"/>
            <a:ext cx="1800000" cy="1800000"/>
          </a:xfrm>
          <a:prstGeom prst="ellipse">
            <a:avLst/>
          </a:prstGeom>
        </p:spPr>
        <p:txBody>
          <a:bodyPr>
            <a:normAutofit/>
          </a:bodyPr>
          <a:lstStyle>
            <a:lvl1pPr>
              <a:defRPr sz="1600"/>
            </a:lvl1pPr>
          </a:lstStyle>
          <a:p>
            <a:endParaRPr lang="id-ID"/>
          </a:p>
        </p:txBody>
      </p:sp>
      <p:sp>
        <p:nvSpPr>
          <p:cNvPr id="3" name="Picture Placeholder 2"/>
          <p:cNvSpPr>
            <a:spLocks noGrp="1"/>
          </p:cNvSpPr>
          <p:nvPr>
            <p:ph type="pic" sz="quarter" idx="13"/>
          </p:nvPr>
        </p:nvSpPr>
        <p:spPr>
          <a:xfrm>
            <a:off x="1197506" y="2000250"/>
            <a:ext cx="1800000" cy="1800000"/>
          </a:xfrm>
          <a:prstGeom prst="ellipse">
            <a:avLst/>
          </a:prstGeom>
        </p:spPr>
        <p:txBody>
          <a:bodyPr>
            <a:normAutofit/>
          </a:bodyPr>
          <a:lstStyle>
            <a:lvl1pPr>
              <a:defRPr sz="1600"/>
            </a:lvl1pPr>
          </a:lstStyle>
          <a:p>
            <a:endParaRPr lang="id-ID"/>
          </a:p>
        </p:txBody>
      </p:sp>
      <p:sp>
        <p:nvSpPr>
          <p:cNvPr id="6" name="Pentagon 5"/>
          <p:cNvSpPr/>
          <p:nvPr userDrawn="1"/>
        </p:nvSpPr>
        <p:spPr>
          <a:xfrm rot="10800000">
            <a:off x="11464428" y="510908"/>
            <a:ext cx="727571" cy="44343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Slide Number Placeholder 4"/>
          <p:cNvSpPr>
            <a:spLocks noGrp="1"/>
          </p:cNvSpPr>
          <p:nvPr>
            <p:ph type="sldNum" sz="quarter" idx="12"/>
          </p:nvPr>
        </p:nvSpPr>
        <p:spPr>
          <a:xfrm>
            <a:off x="11633811" y="545146"/>
            <a:ext cx="425067" cy="365125"/>
          </a:xfrm>
          <a:prstGeom prst="rect">
            <a:avLst/>
          </a:prstGeom>
        </p:spPr>
        <p:txBody>
          <a:bodyPr/>
          <a:lstStyle>
            <a:lvl1pPr algn="r">
              <a:defRPr b="1">
                <a:solidFill>
                  <a:schemeClr val="bg1"/>
                </a:solidFill>
              </a:defRPr>
            </a:lvl1pPr>
          </a:lstStyle>
          <a:p>
            <a:fld id="{06BF0A5B-CA18-47D2-801E-5D97420A52F4}" type="slidenum">
              <a:rPr lang="id-ID" smtClean="0"/>
              <a:pPr/>
              <a:t>‹#›</a:t>
            </a:fld>
            <a:endParaRPr lang="id-ID"/>
          </a:p>
        </p:txBody>
      </p:sp>
    </p:spTree>
    <p:extLst>
      <p:ext uri="{BB962C8B-B14F-4D97-AF65-F5344CB8AC3E}">
        <p14:creationId xmlns:p14="http://schemas.microsoft.com/office/powerpoint/2010/main" val="264554357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sp>
        <p:nvSpPr>
          <p:cNvPr id="10" name="Picture Placeholder 2"/>
          <p:cNvSpPr>
            <a:spLocks noGrp="1"/>
          </p:cNvSpPr>
          <p:nvPr>
            <p:ph type="pic" sz="quarter" idx="14"/>
          </p:nvPr>
        </p:nvSpPr>
        <p:spPr>
          <a:xfrm>
            <a:off x="1036136" y="3955658"/>
            <a:ext cx="1800000" cy="1800000"/>
          </a:xfrm>
          <a:prstGeom prst="ellipse">
            <a:avLst/>
          </a:prstGeom>
        </p:spPr>
        <p:txBody>
          <a:bodyPr>
            <a:normAutofit/>
          </a:bodyPr>
          <a:lstStyle>
            <a:lvl1pPr>
              <a:defRPr sz="1600"/>
            </a:lvl1pPr>
          </a:lstStyle>
          <a:p>
            <a:endParaRPr lang="id-ID"/>
          </a:p>
        </p:txBody>
      </p:sp>
      <p:sp>
        <p:nvSpPr>
          <p:cNvPr id="11" name="Picture Placeholder 2"/>
          <p:cNvSpPr>
            <a:spLocks noGrp="1"/>
          </p:cNvSpPr>
          <p:nvPr>
            <p:ph type="pic" sz="quarter" idx="15"/>
          </p:nvPr>
        </p:nvSpPr>
        <p:spPr>
          <a:xfrm>
            <a:off x="6493605" y="1704828"/>
            <a:ext cx="1800000" cy="1800000"/>
          </a:xfrm>
          <a:prstGeom prst="ellipse">
            <a:avLst/>
          </a:prstGeom>
        </p:spPr>
        <p:txBody>
          <a:bodyPr>
            <a:normAutofit/>
          </a:bodyPr>
          <a:lstStyle>
            <a:lvl1pPr>
              <a:defRPr sz="1600"/>
            </a:lvl1pPr>
          </a:lstStyle>
          <a:p>
            <a:endParaRPr lang="id-ID"/>
          </a:p>
        </p:txBody>
      </p:sp>
      <p:sp>
        <p:nvSpPr>
          <p:cNvPr id="12" name="Picture Placeholder 2"/>
          <p:cNvSpPr>
            <a:spLocks noGrp="1"/>
          </p:cNvSpPr>
          <p:nvPr>
            <p:ph type="pic" sz="quarter" idx="16"/>
          </p:nvPr>
        </p:nvSpPr>
        <p:spPr>
          <a:xfrm>
            <a:off x="6493605" y="4000499"/>
            <a:ext cx="1800000" cy="1800000"/>
          </a:xfrm>
          <a:prstGeom prst="ellipse">
            <a:avLst/>
          </a:prstGeom>
        </p:spPr>
        <p:txBody>
          <a:bodyPr>
            <a:normAutofit/>
          </a:bodyPr>
          <a:lstStyle>
            <a:lvl1pPr>
              <a:defRPr sz="1600"/>
            </a:lvl1pPr>
          </a:lstStyle>
          <a:p>
            <a:endParaRPr lang="id-ID"/>
          </a:p>
        </p:txBody>
      </p:sp>
      <p:sp>
        <p:nvSpPr>
          <p:cNvPr id="3" name="Picture Placeholder 2"/>
          <p:cNvSpPr>
            <a:spLocks noGrp="1"/>
          </p:cNvSpPr>
          <p:nvPr>
            <p:ph type="pic" sz="quarter" idx="13"/>
          </p:nvPr>
        </p:nvSpPr>
        <p:spPr>
          <a:xfrm>
            <a:off x="1036136" y="1704828"/>
            <a:ext cx="1800000" cy="1800000"/>
          </a:xfrm>
          <a:prstGeom prst="ellipse">
            <a:avLst/>
          </a:prstGeom>
        </p:spPr>
        <p:txBody>
          <a:bodyPr>
            <a:normAutofit/>
          </a:bodyPr>
          <a:lstStyle>
            <a:lvl1pPr>
              <a:defRPr sz="1600"/>
            </a:lvl1pPr>
          </a:lstStyle>
          <a:p>
            <a:endParaRPr lang="id-ID"/>
          </a:p>
        </p:txBody>
      </p:sp>
      <p:sp>
        <p:nvSpPr>
          <p:cNvPr id="6" name="Pentagon 5"/>
          <p:cNvSpPr/>
          <p:nvPr userDrawn="1"/>
        </p:nvSpPr>
        <p:spPr>
          <a:xfrm rot="10800000">
            <a:off x="11464428" y="510908"/>
            <a:ext cx="727571" cy="44343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Slide Number Placeholder 4"/>
          <p:cNvSpPr>
            <a:spLocks noGrp="1"/>
          </p:cNvSpPr>
          <p:nvPr>
            <p:ph type="sldNum" sz="quarter" idx="12"/>
          </p:nvPr>
        </p:nvSpPr>
        <p:spPr>
          <a:xfrm>
            <a:off x="11633811" y="545146"/>
            <a:ext cx="425067" cy="365125"/>
          </a:xfrm>
          <a:prstGeom prst="rect">
            <a:avLst/>
          </a:prstGeom>
        </p:spPr>
        <p:txBody>
          <a:bodyPr/>
          <a:lstStyle>
            <a:lvl1pPr algn="r">
              <a:defRPr b="1">
                <a:solidFill>
                  <a:schemeClr val="bg1"/>
                </a:solidFill>
              </a:defRPr>
            </a:lvl1pPr>
          </a:lstStyle>
          <a:p>
            <a:fld id="{06BF0A5B-CA18-47D2-801E-5D97420A52F4}" type="slidenum">
              <a:rPr lang="id-ID" smtClean="0"/>
              <a:pPr/>
              <a:t>‹#›</a:t>
            </a:fld>
            <a:endParaRPr lang="id-ID"/>
          </a:p>
        </p:txBody>
      </p:sp>
    </p:spTree>
    <p:extLst>
      <p:ext uri="{BB962C8B-B14F-4D97-AF65-F5344CB8AC3E}">
        <p14:creationId xmlns:p14="http://schemas.microsoft.com/office/powerpoint/2010/main" val="102566309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10" name="Picture Placeholder 2"/>
          <p:cNvSpPr>
            <a:spLocks noGrp="1"/>
          </p:cNvSpPr>
          <p:nvPr>
            <p:ph type="pic" sz="quarter" idx="14"/>
          </p:nvPr>
        </p:nvSpPr>
        <p:spPr>
          <a:xfrm>
            <a:off x="3911347" y="1898646"/>
            <a:ext cx="1620000" cy="1620000"/>
          </a:xfrm>
          <a:prstGeom prst="ellipse">
            <a:avLst/>
          </a:prstGeom>
        </p:spPr>
        <p:txBody>
          <a:bodyPr>
            <a:normAutofit/>
          </a:bodyPr>
          <a:lstStyle>
            <a:lvl1pPr>
              <a:defRPr sz="1600"/>
            </a:lvl1pPr>
          </a:lstStyle>
          <a:p>
            <a:endParaRPr lang="id-ID"/>
          </a:p>
        </p:txBody>
      </p:sp>
      <p:sp>
        <p:nvSpPr>
          <p:cNvPr id="11" name="Picture Placeholder 2"/>
          <p:cNvSpPr>
            <a:spLocks noGrp="1"/>
          </p:cNvSpPr>
          <p:nvPr>
            <p:ph type="pic" sz="quarter" idx="15"/>
          </p:nvPr>
        </p:nvSpPr>
        <p:spPr>
          <a:xfrm>
            <a:off x="6641030" y="1898646"/>
            <a:ext cx="1620000" cy="1620000"/>
          </a:xfrm>
          <a:prstGeom prst="ellipse">
            <a:avLst/>
          </a:prstGeom>
        </p:spPr>
        <p:txBody>
          <a:bodyPr>
            <a:normAutofit/>
          </a:bodyPr>
          <a:lstStyle>
            <a:lvl1pPr>
              <a:defRPr sz="1600"/>
            </a:lvl1pPr>
          </a:lstStyle>
          <a:p>
            <a:endParaRPr lang="id-ID"/>
          </a:p>
        </p:txBody>
      </p:sp>
      <p:sp>
        <p:nvSpPr>
          <p:cNvPr id="12" name="Picture Placeholder 2"/>
          <p:cNvSpPr>
            <a:spLocks noGrp="1"/>
          </p:cNvSpPr>
          <p:nvPr>
            <p:ph type="pic" sz="quarter" idx="16"/>
          </p:nvPr>
        </p:nvSpPr>
        <p:spPr>
          <a:xfrm>
            <a:off x="9349431" y="1898646"/>
            <a:ext cx="1620000" cy="1620000"/>
          </a:xfrm>
          <a:prstGeom prst="ellipse">
            <a:avLst/>
          </a:prstGeom>
        </p:spPr>
        <p:txBody>
          <a:bodyPr>
            <a:normAutofit/>
          </a:bodyPr>
          <a:lstStyle>
            <a:lvl1pPr>
              <a:defRPr sz="1600"/>
            </a:lvl1pPr>
          </a:lstStyle>
          <a:p>
            <a:endParaRPr lang="id-ID"/>
          </a:p>
        </p:txBody>
      </p:sp>
      <p:sp>
        <p:nvSpPr>
          <p:cNvPr id="3" name="Picture Placeholder 2"/>
          <p:cNvSpPr>
            <a:spLocks noGrp="1"/>
          </p:cNvSpPr>
          <p:nvPr>
            <p:ph type="pic" sz="quarter" idx="13"/>
          </p:nvPr>
        </p:nvSpPr>
        <p:spPr>
          <a:xfrm>
            <a:off x="1282176" y="1898646"/>
            <a:ext cx="1620000" cy="1620000"/>
          </a:xfrm>
          <a:prstGeom prst="ellipse">
            <a:avLst/>
          </a:prstGeom>
        </p:spPr>
        <p:txBody>
          <a:bodyPr>
            <a:normAutofit/>
          </a:bodyPr>
          <a:lstStyle>
            <a:lvl1pPr>
              <a:defRPr sz="1600"/>
            </a:lvl1pPr>
          </a:lstStyle>
          <a:p>
            <a:endParaRPr lang="id-ID"/>
          </a:p>
        </p:txBody>
      </p:sp>
      <p:sp>
        <p:nvSpPr>
          <p:cNvPr id="6" name="Pentagon 5"/>
          <p:cNvSpPr/>
          <p:nvPr userDrawn="1"/>
        </p:nvSpPr>
        <p:spPr>
          <a:xfrm rot="10800000">
            <a:off x="11464428" y="510908"/>
            <a:ext cx="727571" cy="44343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Slide Number Placeholder 4"/>
          <p:cNvSpPr>
            <a:spLocks noGrp="1"/>
          </p:cNvSpPr>
          <p:nvPr>
            <p:ph type="sldNum" sz="quarter" idx="12"/>
          </p:nvPr>
        </p:nvSpPr>
        <p:spPr>
          <a:xfrm>
            <a:off x="11616876" y="545146"/>
            <a:ext cx="576000" cy="365125"/>
          </a:xfrm>
          <a:prstGeom prst="rect">
            <a:avLst/>
          </a:prstGeom>
        </p:spPr>
        <p:txBody>
          <a:bodyPr/>
          <a:lstStyle>
            <a:lvl1pPr algn="ctr">
              <a:defRPr b="1">
                <a:solidFill>
                  <a:schemeClr val="bg1"/>
                </a:solidFill>
              </a:defRPr>
            </a:lvl1pPr>
          </a:lstStyle>
          <a:p>
            <a:fld id="{06BF0A5B-CA18-47D2-801E-5D97420A52F4}" type="slidenum">
              <a:rPr lang="id-ID" smtClean="0"/>
              <a:pPr/>
              <a:t>‹#›</a:t>
            </a:fld>
            <a:endParaRPr lang="id-ID"/>
          </a:p>
        </p:txBody>
      </p:sp>
    </p:spTree>
    <p:extLst>
      <p:ext uri="{BB962C8B-B14F-4D97-AF65-F5344CB8AC3E}">
        <p14:creationId xmlns:p14="http://schemas.microsoft.com/office/powerpoint/2010/main" val="199252622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6" name="Pentagon 5"/>
          <p:cNvSpPr/>
          <p:nvPr userDrawn="1"/>
        </p:nvSpPr>
        <p:spPr>
          <a:xfrm rot="10800000">
            <a:off x="11464428" y="510908"/>
            <a:ext cx="727571" cy="44343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Slide Number Placeholder 4"/>
          <p:cNvSpPr>
            <a:spLocks noGrp="1"/>
          </p:cNvSpPr>
          <p:nvPr>
            <p:ph type="sldNum" sz="quarter" idx="12"/>
          </p:nvPr>
        </p:nvSpPr>
        <p:spPr>
          <a:xfrm>
            <a:off x="11580020" y="545146"/>
            <a:ext cx="612000" cy="365125"/>
          </a:xfrm>
          <a:prstGeom prst="rect">
            <a:avLst/>
          </a:prstGeom>
        </p:spPr>
        <p:txBody>
          <a:bodyPr/>
          <a:lstStyle>
            <a:lvl1pPr algn="ctr">
              <a:defRPr b="1">
                <a:solidFill>
                  <a:schemeClr val="bg1"/>
                </a:solidFill>
              </a:defRPr>
            </a:lvl1pPr>
          </a:lstStyle>
          <a:p>
            <a:fld id="{06BF0A5B-CA18-47D2-801E-5D97420A52F4}" type="slidenum">
              <a:rPr lang="id-ID" smtClean="0"/>
              <a:pPr/>
              <a:t>‹#›</a:t>
            </a:fld>
            <a:endParaRPr lang="id-ID"/>
          </a:p>
        </p:txBody>
      </p:sp>
      <p:grpSp>
        <p:nvGrpSpPr>
          <p:cNvPr id="4" name="Group 3"/>
          <p:cNvGrpSpPr/>
          <p:nvPr userDrawn="1"/>
        </p:nvGrpSpPr>
        <p:grpSpPr>
          <a:xfrm rot="5400000">
            <a:off x="-565532" y="-541653"/>
            <a:ext cx="2716980" cy="2828961"/>
            <a:chOff x="8349573" y="-1673337"/>
            <a:chExt cx="6162676" cy="6416675"/>
          </a:xfrm>
          <a:solidFill>
            <a:schemeClr val="bg2">
              <a:alpha val="15000"/>
            </a:schemeClr>
          </a:solidFill>
        </p:grpSpPr>
        <p:sp>
          <p:nvSpPr>
            <p:cNvPr id="7" name="Freeform 319"/>
            <p:cNvSpPr>
              <a:spLocks noEditPoints="1"/>
            </p:cNvSpPr>
            <p:nvPr/>
          </p:nvSpPr>
          <p:spPr bwMode="auto">
            <a:xfrm>
              <a:off x="8349573" y="-1673337"/>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4 h 1368"/>
                <a:gd name="T10" fmla="*/ 1536 w 1576"/>
                <a:gd name="T11" fmla="*/ 1344 h 1368"/>
                <a:gd name="T12" fmla="*/ 788 w 1576"/>
                <a:gd name="T13" fmla="*/ 47 h 1368"/>
                <a:gd name="T14" fmla="*/ 40 w 1576"/>
                <a:gd name="T15" fmla="*/ 134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4"/>
                  </a:moveTo>
                  <a:lnTo>
                    <a:pt x="1536" y="1344"/>
                  </a:lnTo>
                  <a:lnTo>
                    <a:pt x="788" y="47"/>
                  </a:lnTo>
                  <a:lnTo>
                    <a:pt x="40" y="1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 name="Freeform 320"/>
            <p:cNvSpPr>
              <a:spLocks noEditPoints="1"/>
            </p:cNvSpPr>
            <p:nvPr/>
          </p:nvSpPr>
          <p:spPr bwMode="auto">
            <a:xfrm>
              <a:off x="9570361" y="-1655875"/>
              <a:ext cx="2503488" cy="2171700"/>
            </a:xfrm>
            <a:custGeom>
              <a:avLst/>
              <a:gdLst>
                <a:gd name="T0" fmla="*/ 788 w 1577"/>
                <a:gd name="T1" fmla="*/ 1368 h 1368"/>
                <a:gd name="T2" fmla="*/ 0 w 1577"/>
                <a:gd name="T3" fmla="*/ 0 h 1368"/>
                <a:gd name="T4" fmla="*/ 1577 w 1577"/>
                <a:gd name="T5" fmla="*/ 0 h 1368"/>
                <a:gd name="T6" fmla="*/ 788 w 1577"/>
                <a:gd name="T7" fmla="*/ 1368 h 1368"/>
                <a:gd name="T8" fmla="*/ 41 w 1577"/>
                <a:gd name="T9" fmla="*/ 24 h 1368"/>
                <a:gd name="T10" fmla="*/ 788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8" y="1368"/>
                  </a:moveTo>
                  <a:lnTo>
                    <a:pt x="0" y="0"/>
                  </a:lnTo>
                  <a:lnTo>
                    <a:pt x="1577" y="0"/>
                  </a:lnTo>
                  <a:lnTo>
                    <a:pt x="788" y="1368"/>
                  </a:lnTo>
                  <a:close/>
                  <a:moveTo>
                    <a:pt x="41" y="24"/>
                  </a:moveTo>
                  <a:lnTo>
                    <a:pt x="788"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 name="Freeform 321"/>
            <p:cNvSpPr>
              <a:spLocks noEditPoints="1"/>
            </p:cNvSpPr>
            <p:nvPr/>
          </p:nvSpPr>
          <p:spPr bwMode="auto">
            <a:xfrm>
              <a:off x="10787973" y="-1673337"/>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4 h 1368"/>
                <a:gd name="T10" fmla="*/ 1536 w 1576"/>
                <a:gd name="T11" fmla="*/ 1344 h 1368"/>
                <a:gd name="T12" fmla="*/ 788 w 1576"/>
                <a:gd name="T13" fmla="*/ 47 h 1368"/>
                <a:gd name="T14" fmla="*/ 40 w 1576"/>
                <a:gd name="T15" fmla="*/ 134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4"/>
                  </a:moveTo>
                  <a:lnTo>
                    <a:pt x="1536" y="1344"/>
                  </a:lnTo>
                  <a:lnTo>
                    <a:pt x="788" y="47"/>
                  </a:lnTo>
                  <a:lnTo>
                    <a:pt x="40" y="1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 name="Freeform 322"/>
            <p:cNvSpPr>
              <a:spLocks noEditPoints="1"/>
            </p:cNvSpPr>
            <p:nvPr/>
          </p:nvSpPr>
          <p:spPr bwMode="auto">
            <a:xfrm>
              <a:off x="12008761" y="-1655875"/>
              <a:ext cx="2503488" cy="2171700"/>
            </a:xfrm>
            <a:custGeom>
              <a:avLst/>
              <a:gdLst>
                <a:gd name="T0" fmla="*/ 789 w 1577"/>
                <a:gd name="T1" fmla="*/ 1368 h 1368"/>
                <a:gd name="T2" fmla="*/ 0 w 1577"/>
                <a:gd name="T3" fmla="*/ 0 h 1368"/>
                <a:gd name="T4" fmla="*/ 1577 w 1577"/>
                <a:gd name="T5" fmla="*/ 0 h 1368"/>
                <a:gd name="T6" fmla="*/ 789 w 1577"/>
                <a:gd name="T7" fmla="*/ 1368 h 1368"/>
                <a:gd name="T8" fmla="*/ 41 w 1577"/>
                <a:gd name="T9" fmla="*/ 24 h 1368"/>
                <a:gd name="T10" fmla="*/ 789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9" y="1368"/>
                  </a:moveTo>
                  <a:lnTo>
                    <a:pt x="0" y="0"/>
                  </a:lnTo>
                  <a:lnTo>
                    <a:pt x="1577" y="0"/>
                  </a:lnTo>
                  <a:lnTo>
                    <a:pt x="789" y="1368"/>
                  </a:lnTo>
                  <a:close/>
                  <a:moveTo>
                    <a:pt x="41" y="24"/>
                  </a:moveTo>
                  <a:lnTo>
                    <a:pt x="789"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 name="Freeform 323"/>
            <p:cNvSpPr>
              <a:spLocks noEditPoints="1"/>
            </p:cNvSpPr>
            <p:nvPr/>
          </p:nvSpPr>
          <p:spPr bwMode="auto">
            <a:xfrm>
              <a:off x="8349573" y="460263"/>
              <a:ext cx="2501900" cy="2168525"/>
            </a:xfrm>
            <a:custGeom>
              <a:avLst/>
              <a:gdLst>
                <a:gd name="T0" fmla="*/ 788 w 1576"/>
                <a:gd name="T1" fmla="*/ 1366 h 1366"/>
                <a:gd name="T2" fmla="*/ 0 w 1576"/>
                <a:gd name="T3" fmla="*/ 0 h 1366"/>
                <a:gd name="T4" fmla="*/ 1576 w 1576"/>
                <a:gd name="T5" fmla="*/ 0 h 1366"/>
                <a:gd name="T6" fmla="*/ 788 w 1576"/>
                <a:gd name="T7" fmla="*/ 1366 h 1366"/>
                <a:gd name="T8" fmla="*/ 40 w 1576"/>
                <a:gd name="T9" fmla="*/ 24 h 1366"/>
                <a:gd name="T10" fmla="*/ 788 w 1576"/>
                <a:gd name="T11" fmla="*/ 1318 h 1366"/>
                <a:gd name="T12" fmla="*/ 1536 w 1576"/>
                <a:gd name="T13" fmla="*/ 24 h 1366"/>
                <a:gd name="T14" fmla="*/ 40 w 1576"/>
                <a:gd name="T15" fmla="*/ 24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6">
                  <a:moveTo>
                    <a:pt x="788" y="1366"/>
                  </a:moveTo>
                  <a:lnTo>
                    <a:pt x="0" y="0"/>
                  </a:lnTo>
                  <a:lnTo>
                    <a:pt x="1576" y="0"/>
                  </a:lnTo>
                  <a:lnTo>
                    <a:pt x="788" y="1366"/>
                  </a:lnTo>
                  <a:close/>
                  <a:moveTo>
                    <a:pt x="40" y="24"/>
                  </a:moveTo>
                  <a:lnTo>
                    <a:pt x="788" y="1318"/>
                  </a:lnTo>
                  <a:lnTo>
                    <a:pt x="1536" y="24"/>
                  </a:lnTo>
                  <a:lnTo>
                    <a:pt x="40"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 name="Freeform 324"/>
            <p:cNvSpPr>
              <a:spLocks noEditPoints="1"/>
            </p:cNvSpPr>
            <p:nvPr/>
          </p:nvSpPr>
          <p:spPr bwMode="auto">
            <a:xfrm>
              <a:off x="9570361" y="441213"/>
              <a:ext cx="2503488" cy="2168525"/>
            </a:xfrm>
            <a:custGeom>
              <a:avLst/>
              <a:gdLst>
                <a:gd name="T0" fmla="*/ 1577 w 1577"/>
                <a:gd name="T1" fmla="*/ 1366 h 1366"/>
                <a:gd name="T2" fmla="*/ 0 w 1577"/>
                <a:gd name="T3" fmla="*/ 1366 h 1366"/>
                <a:gd name="T4" fmla="*/ 788 w 1577"/>
                <a:gd name="T5" fmla="*/ 0 h 1366"/>
                <a:gd name="T6" fmla="*/ 1577 w 1577"/>
                <a:gd name="T7" fmla="*/ 1366 h 1366"/>
                <a:gd name="T8" fmla="*/ 41 w 1577"/>
                <a:gd name="T9" fmla="*/ 1342 h 1366"/>
                <a:gd name="T10" fmla="*/ 1536 w 1577"/>
                <a:gd name="T11" fmla="*/ 1342 h 1366"/>
                <a:gd name="T12" fmla="*/ 788 w 1577"/>
                <a:gd name="T13" fmla="*/ 47 h 1366"/>
                <a:gd name="T14" fmla="*/ 41 w 1577"/>
                <a:gd name="T15" fmla="*/ 1342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6">
                  <a:moveTo>
                    <a:pt x="1577" y="1366"/>
                  </a:moveTo>
                  <a:lnTo>
                    <a:pt x="0" y="1366"/>
                  </a:lnTo>
                  <a:lnTo>
                    <a:pt x="788" y="0"/>
                  </a:lnTo>
                  <a:lnTo>
                    <a:pt x="1577" y="1366"/>
                  </a:lnTo>
                  <a:close/>
                  <a:moveTo>
                    <a:pt x="41" y="1342"/>
                  </a:moveTo>
                  <a:lnTo>
                    <a:pt x="1536" y="1342"/>
                  </a:lnTo>
                  <a:lnTo>
                    <a:pt x="788" y="47"/>
                  </a:lnTo>
                  <a:lnTo>
                    <a:pt x="41" y="13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 name="Freeform 325"/>
            <p:cNvSpPr>
              <a:spLocks noEditPoints="1"/>
            </p:cNvSpPr>
            <p:nvPr/>
          </p:nvSpPr>
          <p:spPr bwMode="auto">
            <a:xfrm>
              <a:off x="10787973" y="460263"/>
              <a:ext cx="2501900" cy="2168525"/>
            </a:xfrm>
            <a:custGeom>
              <a:avLst/>
              <a:gdLst>
                <a:gd name="T0" fmla="*/ 788 w 1576"/>
                <a:gd name="T1" fmla="*/ 1366 h 1366"/>
                <a:gd name="T2" fmla="*/ 0 w 1576"/>
                <a:gd name="T3" fmla="*/ 0 h 1366"/>
                <a:gd name="T4" fmla="*/ 1576 w 1576"/>
                <a:gd name="T5" fmla="*/ 0 h 1366"/>
                <a:gd name="T6" fmla="*/ 788 w 1576"/>
                <a:gd name="T7" fmla="*/ 1366 h 1366"/>
                <a:gd name="T8" fmla="*/ 40 w 1576"/>
                <a:gd name="T9" fmla="*/ 24 h 1366"/>
                <a:gd name="T10" fmla="*/ 788 w 1576"/>
                <a:gd name="T11" fmla="*/ 1318 h 1366"/>
                <a:gd name="T12" fmla="*/ 1536 w 1576"/>
                <a:gd name="T13" fmla="*/ 24 h 1366"/>
                <a:gd name="T14" fmla="*/ 40 w 1576"/>
                <a:gd name="T15" fmla="*/ 24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6">
                  <a:moveTo>
                    <a:pt x="788" y="1366"/>
                  </a:moveTo>
                  <a:lnTo>
                    <a:pt x="0" y="0"/>
                  </a:lnTo>
                  <a:lnTo>
                    <a:pt x="1576" y="0"/>
                  </a:lnTo>
                  <a:lnTo>
                    <a:pt x="788" y="1366"/>
                  </a:lnTo>
                  <a:close/>
                  <a:moveTo>
                    <a:pt x="40" y="24"/>
                  </a:moveTo>
                  <a:lnTo>
                    <a:pt x="788" y="1318"/>
                  </a:lnTo>
                  <a:lnTo>
                    <a:pt x="1536" y="24"/>
                  </a:lnTo>
                  <a:lnTo>
                    <a:pt x="40"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 name="Freeform 326"/>
            <p:cNvSpPr>
              <a:spLocks noEditPoints="1"/>
            </p:cNvSpPr>
            <p:nvPr/>
          </p:nvSpPr>
          <p:spPr bwMode="auto">
            <a:xfrm>
              <a:off x="12008761" y="441213"/>
              <a:ext cx="2503488" cy="2168525"/>
            </a:xfrm>
            <a:custGeom>
              <a:avLst/>
              <a:gdLst>
                <a:gd name="T0" fmla="*/ 1577 w 1577"/>
                <a:gd name="T1" fmla="*/ 1366 h 1366"/>
                <a:gd name="T2" fmla="*/ 0 w 1577"/>
                <a:gd name="T3" fmla="*/ 1366 h 1366"/>
                <a:gd name="T4" fmla="*/ 789 w 1577"/>
                <a:gd name="T5" fmla="*/ 0 h 1366"/>
                <a:gd name="T6" fmla="*/ 1577 w 1577"/>
                <a:gd name="T7" fmla="*/ 1366 h 1366"/>
                <a:gd name="T8" fmla="*/ 41 w 1577"/>
                <a:gd name="T9" fmla="*/ 1342 h 1366"/>
                <a:gd name="T10" fmla="*/ 1536 w 1577"/>
                <a:gd name="T11" fmla="*/ 1342 h 1366"/>
                <a:gd name="T12" fmla="*/ 789 w 1577"/>
                <a:gd name="T13" fmla="*/ 47 h 1366"/>
                <a:gd name="T14" fmla="*/ 41 w 1577"/>
                <a:gd name="T15" fmla="*/ 1342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6">
                  <a:moveTo>
                    <a:pt x="1577" y="1366"/>
                  </a:moveTo>
                  <a:lnTo>
                    <a:pt x="0" y="1366"/>
                  </a:lnTo>
                  <a:lnTo>
                    <a:pt x="789" y="0"/>
                  </a:lnTo>
                  <a:lnTo>
                    <a:pt x="1577" y="1366"/>
                  </a:lnTo>
                  <a:close/>
                  <a:moveTo>
                    <a:pt x="41" y="1342"/>
                  </a:moveTo>
                  <a:lnTo>
                    <a:pt x="1536" y="1342"/>
                  </a:lnTo>
                  <a:lnTo>
                    <a:pt x="789" y="47"/>
                  </a:lnTo>
                  <a:lnTo>
                    <a:pt x="41" y="13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5" name="Freeform 327"/>
            <p:cNvSpPr>
              <a:spLocks noEditPoints="1"/>
            </p:cNvSpPr>
            <p:nvPr/>
          </p:nvSpPr>
          <p:spPr bwMode="auto">
            <a:xfrm>
              <a:off x="8349573" y="2552588"/>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5 h 1368"/>
                <a:gd name="T10" fmla="*/ 1536 w 1576"/>
                <a:gd name="T11" fmla="*/ 1345 h 1368"/>
                <a:gd name="T12" fmla="*/ 788 w 1576"/>
                <a:gd name="T13" fmla="*/ 48 h 1368"/>
                <a:gd name="T14" fmla="*/ 40 w 1576"/>
                <a:gd name="T15" fmla="*/ 1345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5"/>
                  </a:moveTo>
                  <a:lnTo>
                    <a:pt x="1536" y="1345"/>
                  </a:lnTo>
                  <a:lnTo>
                    <a:pt x="788" y="48"/>
                  </a:lnTo>
                  <a:lnTo>
                    <a:pt x="40" y="13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6" name="Freeform 328"/>
            <p:cNvSpPr>
              <a:spLocks noEditPoints="1"/>
            </p:cNvSpPr>
            <p:nvPr/>
          </p:nvSpPr>
          <p:spPr bwMode="auto">
            <a:xfrm>
              <a:off x="9570361" y="2571638"/>
              <a:ext cx="2503488" cy="2171700"/>
            </a:xfrm>
            <a:custGeom>
              <a:avLst/>
              <a:gdLst>
                <a:gd name="T0" fmla="*/ 788 w 1577"/>
                <a:gd name="T1" fmla="*/ 1368 h 1368"/>
                <a:gd name="T2" fmla="*/ 0 w 1577"/>
                <a:gd name="T3" fmla="*/ 0 h 1368"/>
                <a:gd name="T4" fmla="*/ 1577 w 1577"/>
                <a:gd name="T5" fmla="*/ 0 h 1368"/>
                <a:gd name="T6" fmla="*/ 788 w 1577"/>
                <a:gd name="T7" fmla="*/ 1368 h 1368"/>
                <a:gd name="T8" fmla="*/ 41 w 1577"/>
                <a:gd name="T9" fmla="*/ 24 h 1368"/>
                <a:gd name="T10" fmla="*/ 788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8" y="1368"/>
                  </a:moveTo>
                  <a:lnTo>
                    <a:pt x="0" y="0"/>
                  </a:lnTo>
                  <a:lnTo>
                    <a:pt x="1577" y="0"/>
                  </a:lnTo>
                  <a:lnTo>
                    <a:pt x="788" y="1368"/>
                  </a:lnTo>
                  <a:close/>
                  <a:moveTo>
                    <a:pt x="41" y="24"/>
                  </a:moveTo>
                  <a:lnTo>
                    <a:pt x="788"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7" name="Freeform 329"/>
            <p:cNvSpPr>
              <a:spLocks noEditPoints="1"/>
            </p:cNvSpPr>
            <p:nvPr/>
          </p:nvSpPr>
          <p:spPr bwMode="auto">
            <a:xfrm>
              <a:off x="10787973" y="2552588"/>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5 h 1368"/>
                <a:gd name="T10" fmla="*/ 1536 w 1576"/>
                <a:gd name="T11" fmla="*/ 1345 h 1368"/>
                <a:gd name="T12" fmla="*/ 788 w 1576"/>
                <a:gd name="T13" fmla="*/ 48 h 1368"/>
                <a:gd name="T14" fmla="*/ 40 w 1576"/>
                <a:gd name="T15" fmla="*/ 1345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5"/>
                  </a:moveTo>
                  <a:lnTo>
                    <a:pt x="1536" y="1345"/>
                  </a:lnTo>
                  <a:lnTo>
                    <a:pt x="788" y="48"/>
                  </a:lnTo>
                  <a:lnTo>
                    <a:pt x="40" y="13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8" name="Freeform 330"/>
            <p:cNvSpPr>
              <a:spLocks noEditPoints="1"/>
            </p:cNvSpPr>
            <p:nvPr/>
          </p:nvSpPr>
          <p:spPr bwMode="auto">
            <a:xfrm>
              <a:off x="12008761" y="2571638"/>
              <a:ext cx="2503488" cy="2171700"/>
            </a:xfrm>
            <a:custGeom>
              <a:avLst/>
              <a:gdLst>
                <a:gd name="T0" fmla="*/ 789 w 1577"/>
                <a:gd name="T1" fmla="*/ 1368 h 1368"/>
                <a:gd name="T2" fmla="*/ 0 w 1577"/>
                <a:gd name="T3" fmla="*/ 0 h 1368"/>
                <a:gd name="T4" fmla="*/ 1577 w 1577"/>
                <a:gd name="T5" fmla="*/ 0 h 1368"/>
                <a:gd name="T6" fmla="*/ 789 w 1577"/>
                <a:gd name="T7" fmla="*/ 1368 h 1368"/>
                <a:gd name="T8" fmla="*/ 41 w 1577"/>
                <a:gd name="T9" fmla="*/ 24 h 1368"/>
                <a:gd name="T10" fmla="*/ 789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9" y="1368"/>
                  </a:moveTo>
                  <a:lnTo>
                    <a:pt x="0" y="0"/>
                  </a:lnTo>
                  <a:lnTo>
                    <a:pt x="1577" y="0"/>
                  </a:lnTo>
                  <a:lnTo>
                    <a:pt x="789" y="1368"/>
                  </a:lnTo>
                  <a:close/>
                  <a:moveTo>
                    <a:pt x="41" y="24"/>
                  </a:moveTo>
                  <a:lnTo>
                    <a:pt x="789"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19" name="Group 18"/>
          <p:cNvGrpSpPr/>
          <p:nvPr userDrawn="1"/>
        </p:nvGrpSpPr>
        <p:grpSpPr>
          <a:xfrm>
            <a:off x="11025027" y="5551545"/>
            <a:ext cx="1835223" cy="1910862"/>
            <a:chOff x="8349573" y="-1673337"/>
            <a:chExt cx="6162676" cy="6416675"/>
          </a:xfrm>
          <a:solidFill>
            <a:schemeClr val="tx2">
              <a:alpha val="20000"/>
            </a:schemeClr>
          </a:solidFill>
        </p:grpSpPr>
        <p:sp>
          <p:nvSpPr>
            <p:cNvPr id="20" name="Freeform 319"/>
            <p:cNvSpPr>
              <a:spLocks noEditPoints="1"/>
            </p:cNvSpPr>
            <p:nvPr/>
          </p:nvSpPr>
          <p:spPr bwMode="auto">
            <a:xfrm>
              <a:off x="8349573" y="-1673337"/>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4 h 1368"/>
                <a:gd name="T10" fmla="*/ 1536 w 1576"/>
                <a:gd name="T11" fmla="*/ 1344 h 1368"/>
                <a:gd name="T12" fmla="*/ 788 w 1576"/>
                <a:gd name="T13" fmla="*/ 47 h 1368"/>
                <a:gd name="T14" fmla="*/ 40 w 1576"/>
                <a:gd name="T15" fmla="*/ 134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4"/>
                  </a:moveTo>
                  <a:lnTo>
                    <a:pt x="1536" y="1344"/>
                  </a:lnTo>
                  <a:lnTo>
                    <a:pt x="788" y="47"/>
                  </a:lnTo>
                  <a:lnTo>
                    <a:pt x="40" y="1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1" name="Freeform 320"/>
            <p:cNvSpPr>
              <a:spLocks noEditPoints="1"/>
            </p:cNvSpPr>
            <p:nvPr/>
          </p:nvSpPr>
          <p:spPr bwMode="auto">
            <a:xfrm>
              <a:off x="9570361" y="-1655875"/>
              <a:ext cx="2503488" cy="2171700"/>
            </a:xfrm>
            <a:custGeom>
              <a:avLst/>
              <a:gdLst>
                <a:gd name="T0" fmla="*/ 788 w 1577"/>
                <a:gd name="T1" fmla="*/ 1368 h 1368"/>
                <a:gd name="T2" fmla="*/ 0 w 1577"/>
                <a:gd name="T3" fmla="*/ 0 h 1368"/>
                <a:gd name="T4" fmla="*/ 1577 w 1577"/>
                <a:gd name="T5" fmla="*/ 0 h 1368"/>
                <a:gd name="T6" fmla="*/ 788 w 1577"/>
                <a:gd name="T7" fmla="*/ 1368 h 1368"/>
                <a:gd name="T8" fmla="*/ 41 w 1577"/>
                <a:gd name="T9" fmla="*/ 24 h 1368"/>
                <a:gd name="T10" fmla="*/ 788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8" y="1368"/>
                  </a:moveTo>
                  <a:lnTo>
                    <a:pt x="0" y="0"/>
                  </a:lnTo>
                  <a:lnTo>
                    <a:pt x="1577" y="0"/>
                  </a:lnTo>
                  <a:lnTo>
                    <a:pt x="788" y="1368"/>
                  </a:lnTo>
                  <a:close/>
                  <a:moveTo>
                    <a:pt x="41" y="24"/>
                  </a:moveTo>
                  <a:lnTo>
                    <a:pt x="788"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2" name="Freeform 321"/>
            <p:cNvSpPr>
              <a:spLocks noEditPoints="1"/>
            </p:cNvSpPr>
            <p:nvPr/>
          </p:nvSpPr>
          <p:spPr bwMode="auto">
            <a:xfrm>
              <a:off x="10787973" y="-1673337"/>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4 h 1368"/>
                <a:gd name="T10" fmla="*/ 1536 w 1576"/>
                <a:gd name="T11" fmla="*/ 1344 h 1368"/>
                <a:gd name="T12" fmla="*/ 788 w 1576"/>
                <a:gd name="T13" fmla="*/ 47 h 1368"/>
                <a:gd name="T14" fmla="*/ 40 w 1576"/>
                <a:gd name="T15" fmla="*/ 134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4"/>
                  </a:moveTo>
                  <a:lnTo>
                    <a:pt x="1536" y="1344"/>
                  </a:lnTo>
                  <a:lnTo>
                    <a:pt x="788" y="47"/>
                  </a:lnTo>
                  <a:lnTo>
                    <a:pt x="40" y="1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3" name="Freeform 322"/>
            <p:cNvSpPr>
              <a:spLocks noEditPoints="1"/>
            </p:cNvSpPr>
            <p:nvPr/>
          </p:nvSpPr>
          <p:spPr bwMode="auto">
            <a:xfrm>
              <a:off x="12008761" y="-1655875"/>
              <a:ext cx="2503488" cy="2171700"/>
            </a:xfrm>
            <a:custGeom>
              <a:avLst/>
              <a:gdLst>
                <a:gd name="T0" fmla="*/ 789 w 1577"/>
                <a:gd name="T1" fmla="*/ 1368 h 1368"/>
                <a:gd name="T2" fmla="*/ 0 w 1577"/>
                <a:gd name="T3" fmla="*/ 0 h 1368"/>
                <a:gd name="T4" fmla="*/ 1577 w 1577"/>
                <a:gd name="T5" fmla="*/ 0 h 1368"/>
                <a:gd name="T6" fmla="*/ 789 w 1577"/>
                <a:gd name="T7" fmla="*/ 1368 h 1368"/>
                <a:gd name="T8" fmla="*/ 41 w 1577"/>
                <a:gd name="T9" fmla="*/ 24 h 1368"/>
                <a:gd name="T10" fmla="*/ 789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9" y="1368"/>
                  </a:moveTo>
                  <a:lnTo>
                    <a:pt x="0" y="0"/>
                  </a:lnTo>
                  <a:lnTo>
                    <a:pt x="1577" y="0"/>
                  </a:lnTo>
                  <a:lnTo>
                    <a:pt x="789" y="1368"/>
                  </a:lnTo>
                  <a:close/>
                  <a:moveTo>
                    <a:pt x="41" y="24"/>
                  </a:moveTo>
                  <a:lnTo>
                    <a:pt x="789"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4" name="Freeform 323"/>
            <p:cNvSpPr>
              <a:spLocks noEditPoints="1"/>
            </p:cNvSpPr>
            <p:nvPr/>
          </p:nvSpPr>
          <p:spPr bwMode="auto">
            <a:xfrm>
              <a:off x="8349573" y="460263"/>
              <a:ext cx="2501900" cy="2168525"/>
            </a:xfrm>
            <a:custGeom>
              <a:avLst/>
              <a:gdLst>
                <a:gd name="T0" fmla="*/ 788 w 1576"/>
                <a:gd name="T1" fmla="*/ 1366 h 1366"/>
                <a:gd name="T2" fmla="*/ 0 w 1576"/>
                <a:gd name="T3" fmla="*/ 0 h 1366"/>
                <a:gd name="T4" fmla="*/ 1576 w 1576"/>
                <a:gd name="T5" fmla="*/ 0 h 1366"/>
                <a:gd name="T6" fmla="*/ 788 w 1576"/>
                <a:gd name="T7" fmla="*/ 1366 h 1366"/>
                <a:gd name="T8" fmla="*/ 40 w 1576"/>
                <a:gd name="T9" fmla="*/ 24 h 1366"/>
                <a:gd name="T10" fmla="*/ 788 w 1576"/>
                <a:gd name="T11" fmla="*/ 1318 h 1366"/>
                <a:gd name="T12" fmla="*/ 1536 w 1576"/>
                <a:gd name="T13" fmla="*/ 24 h 1366"/>
                <a:gd name="T14" fmla="*/ 40 w 1576"/>
                <a:gd name="T15" fmla="*/ 24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6">
                  <a:moveTo>
                    <a:pt x="788" y="1366"/>
                  </a:moveTo>
                  <a:lnTo>
                    <a:pt x="0" y="0"/>
                  </a:lnTo>
                  <a:lnTo>
                    <a:pt x="1576" y="0"/>
                  </a:lnTo>
                  <a:lnTo>
                    <a:pt x="788" y="1366"/>
                  </a:lnTo>
                  <a:close/>
                  <a:moveTo>
                    <a:pt x="40" y="24"/>
                  </a:moveTo>
                  <a:lnTo>
                    <a:pt x="788" y="1318"/>
                  </a:lnTo>
                  <a:lnTo>
                    <a:pt x="1536" y="24"/>
                  </a:lnTo>
                  <a:lnTo>
                    <a:pt x="40"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5" name="Freeform 324"/>
            <p:cNvSpPr>
              <a:spLocks noEditPoints="1"/>
            </p:cNvSpPr>
            <p:nvPr/>
          </p:nvSpPr>
          <p:spPr bwMode="auto">
            <a:xfrm>
              <a:off x="9570361" y="441213"/>
              <a:ext cx="2503488" cy="2168525"/>
            </a:xfrm>
            <a:custGeom>
              <a:avLst/>
              <a:gdLst>
                <a:gd name="T0" fmla="*/ 1577 w 1577"/>
                <a:gd name="T1" fmla="*/ 1366 h 1366"/>
                <a:gd name="T2" fmla="*/ 0 w 1577"/>
                <a:gd name="T3" fmla="*/ 1366 h 1366"/>
                <a:gd name="T4" fmla="*/ 788 w 1577"/>
                <a:gd name="T5" fmla="*/ 0 h 1366"/>
                <a:gd name="T6" fmla="*/ 1577 w 1577"/>
                <a:gd name="T7" fmla="*/ 1366 h 1366"/>
                <a:gd name="T8" fmla="*/ 41 w 1577"/>
                <a:gd name="T9" fmla="*/ 1342 h 1366"/>
                <a:gd name="T10" fmla="*/ 1536 w 1577"/>
                <a:gd name="T11" fmla="*/ 1342 h 1366"/>
                <a:gd name="T12" fmla="*/ 788 w 1577"/>
                <a:gd name="T13" fmla="*/ 47 h 1366"/>
                <a:gd name="T14" fmla="*/ 41 w 1577"/>
                <a:gd name="T15" fmla="*/ 1342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6">
                  <a:moveTo>
                    <a:pt x="1577" y="1366"/>
                  </a:moveTo>
                  <a:lnTo>
                    <a:pt x="0" y="1366"/>
                  </a:lnTo>
                  <a:lnTo>
                    <a:pt x="788" y="0"/>
                  </a:lnTo>
                  <a:lnTo>
                    <a:pt x="1577" y="1366"/>
                  </a:lnTo>
                  <a:close/>
                  <a:moveTo>
                    <a:pt x="41" y="1342"/>
                  </a:moveTo>
                  <a:lnTo>
                    <a:pt x="1536" y="1342"/>
                  </a:lnTo>
                  <a:lnTo>
                    <a:pt x="788" y="47"/>
                  </a:lnTo>
                  <a:lnTo>
                    <a:pt x="41" y="13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6" name="Freeform 325"/>
            <p:cNvSpPr>
              <a:spLocks noEditPoints="1"/>
            </p:cNvSpPr>
            <p:nvPr/>
          </p:nvSpPr>
          <p:spPr bwMode="auto">
            <a:xfrm>
              <a:off x="10787973" y="460263"/>
              <a:ext cx="2501900" cy="2168525"/>
            </a:xfrm>
            <a:custGeom>
              <a:avLst/>
              <a:gdLst>
                <a:gd name="T0" fmla="*/ 788 w 1576"/>
                <a:gd name="T1" fmla="*/ 1366 h 1366"/>
                <a:gd name="T2" fmla="*/ 0 w 1576"/>
                <a:gd name="T3" fmla="*/ 0 h 1366"/>
                <a:gd name="T4" fmla="*/ 1576 w 1576"/>
                <a:gd name="T5" fmla="*/ 0 h 1366"/>
                <a:gd name="T6" fmla="*/ 788 w 1576"/>
                <a:gd name="T7" fmla="*/ 1366 h 1366"/>
                <a:gd name="T8" fmla="*/ 40 w 1576"/>
                <a:gd name="T9" fmla="*/ 24 h 1366"/>
                <a:gd name="T10" fmla="*/ 788 w 1576"/>
                <a:gd name="T11" fmla="*/ 1318 h 1366"/>
                <a:gd name="T12" fmla="*/ 1536 w 1576"/>
                <a:gd name="T13" fmla="*/ 24 h 1366"/>
                <a:gd name="T14" fmla="*/ 40 w 1576"/>
                <a:gd name="T15" fmla="*/ 24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6">
                  <a:moveTo>
                    <a:pt x="788" y="1366"/>
                  </a:moveTo>
                  <a:lnTo>
                    <a:pt x="0" y="0"/>
                  </a:lnTo>
                  <a:lnTo>
                    <a:pt x="1576" y="0"/>
                  </a:lnTo>
                  <a:lnTo>
                    <a:pt x="788" y="1366"/>
                  </a:lnTo>
                  <a:close/>
                  <a:moveTo>
                    <a:pt x="40" y="24"/>
                  </a:moveTo>
                  <a:lnTo>
                    <a:pt x="788" y="1318"/>
                  </a:lnTo>
                  <a:lnTo>
                    <a:pt x="1536" y="24"/>
                  </a:lnTo>
                  <a:lnTo>
                    <a:pt x="40"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7" name="Freeform 326"/>
            <p:cNvSpPr>
              <a:spLocks noEditPoints="1"/>
            </p:cNvSpPr>
            <p:nvPr/>
          </p:nvSpPr>
          <p:spPr bwMode="auto">
            <a:xfrm>
              <a:off x="12008761" y="441213"/>
              <a:ext cx="2503488" cy="2168525"/>
            </a:xfrm>
            <a:custGeom>
              <a:avLst/>
              <a:gdLst>
                <a:gd name="T0" fmla="*/ 1577 w 1577"/>
                <a:gd name="T1" fmla="*/ 1366 h 1366"/>
                <a:gd name="T2" fmla="*/ 0 w 1577"/>
                <a:gd name="T3" fmla="*/ 1366 h 1366"/>
                <a:gd name="T4" fmla="*/ 789 w 1577"/>
                <a:gd name="T5" fmla="*/ 0 h 1366"/>
                <a:gd name="T6" fmla="*/ 1577 w 1577"/>
                <a:gd name="T7" fmla="*/ 1366 h 1366"/>
                <a:gd name="T8" fmla="*/ 41 w 1577"/>
                <a:gd name="T9" fmla="*/ 1342 h 1366"/>
                <a:gd name="T10" fmla="*/ 1536 w 1577"/>
                <a:gd name="T11" fmla="*/ 1342 h 1366"/>
                <a:gd name="T12" fmla="*/ 789 w 1577"/>
                <a:gd name="T13" fmla="*/ 47 h 1366"/>
                <a:gd name="T14" fmla="*/ 41 w 1577"/>
                <a:gd name="T15" fmla="*/ 1342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6">
                  <a:moveTo>
                    <a:pt x="1577" y="1366"/>
                  </a:moveTo>
                  <a:lnTo>
                    <a:pt x="0" y="1366"/>
                  </a:lnTo>
                  <a:lnTo>
                    <a:pt x="789" y="0"/>
                  </a:lnTo>
                  <a:lnTo>
                    <a:pt x="1577" y="1366"/>
                  </a:lnTo>
                  <a:close/>
                  <a:moveTo>
                    <a:pt x="41" y="1342"/>
                  </a:moveTo>
                  <a:lnTo>
                    <a:pt x="1536" y="1342"/>
                  </a:lnTo>
                  <a:lnTo>
                    <a:pt x="789" y="47"/>
                  </a:lnTo>
                  <a:lnTo>
                    <a:pt x="41" y="13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8" name="Freeform 327"/>
            <p:cNvSpPr>
              <a:spLocks noEditPoints="1"/>
            </p:cNvSpPr>
            <p:nvPr/>
          </p:nvSpPr>
          <p:spPr bwMode="auto">
            <a:xfrm>
              <a:off x="8349573" y="2552588"/>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5 h 1368"/>
                <a:gd name="T10" fmla="*/ 1536 w 1576"/>
                <a:gd name="T11" fmla="*/ 1345 h 1368"/>
                <a:gd name="T12" fmla="*/ 788 w 1576"/>
                <a:gd name="T13" fmla="*/ 48 h 1368"/>
                <a:gd name="T14" fmla="*/ 40 w 1576"/>
                <a:gd name="T15" fmla="*/ 1345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5"/>
                  </a:moveTo>
                  <a:lnTo>
                    <a:pt x="1536" y="1345"/>
                  </a:lnTo>
                  <a:lnTo>
                    <a:pt x="788" y="48"/>
                  </a:lnTo>
                  <a:lnTo>
                    <a:pt x="40" y="13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9" name="Freeform 328"/>
            <p:cNvSpPr>
              <a:spLocks noEditPoints="1"/>
            </p:cNvSpPr>
            <p:nvPr/>
          </p:nvSpPr>
          <p:spPr bwMode="auto">
            <a:xfrm>
              <a:off x="9570361" y="2571638"/>
              <a:ext cx="2503488" cy="2171700"/>
            </a:xfrm>
            <a:custGeom>
              <a:avLst/>
              <a:gdLst>
                <a:gd name="T0" fmla="*/ 788 w 1577"/>
                <a:gd name="T1" fmla="*/ 1368 h 1368"/>
                <a:gd name="T2" fmla="*/ 0 w 1577"/>
                <a:gd name="T3" fmla="*/ 0 h 1368"/>
                <a:gd name="T4" fmla="*/ 1577 w 1577"/>
                <a:gd name="T5" fmla="*/ 0 h 1368"/>
                <a:gd name="T6" fmla="*/ 788 w 1577"/>
                <a:gd name="T7" fmla="*/ 1368 h 1368"/>
                <a:gd name="T8" fmla="*/ 41 w 1577"/>
                <a:gd name="T9" fmla="*/ 24 h 1368"/>
                <a:gd name="T10" fmla="*/ 788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8" y="1368"/>
                  </a:moveTo>
                  <a:lnTo>
                    <a:pt x="0" y="0"/>
                  </a:lnTo>
                  <a:lnTo>
                    <a:pt x="1577" y="0"/>
                  </a:lnTo>
                  <a:lnTo>
                    <a:pt x="788" y="1368"/>
                  </a:lnTo>
                  <a:close/>
                  <a:moveTo>
                    <a:pt x="41" y="24"/>
                  </a:moveTo>
                  <a:lnTo>
                    <a:pt x="788"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0" name="Freeform 329"/>
            <p:cNvSpPr>
              <a:spLocks noEditPoints="1"/>
            </p:cNvSpPr>
            <p:nvPr/>
          </p:nvSpPr>
          <p:spPr bwMode="auto">
            <a:xfrm>
              <a:off x="10787973" y="2552588"/>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5 h 1368"/>
                <a:gd name="T10" fmla="*/ 1536 w 1576"/>
                <a:gd name="T11" fmla="*/ 1345 h 1368"/>
                <a:gd name="T12" fmla="*/ 788 w 1576"/>
                <a:gd name="T13" fmla="*/ 48 h 1368"/>
                <a:gd name="T14" fmla="*/ 40 w 1576"/>
                <a:gd name="T15" fmla="*/ 1345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5"/>
                  </a:moveTo>
                  <a:lnTo>
                    <a:pt x="1536" y="1345"/>
                  </a:lnTo>
                  <a:lnTo>
                    <a:pt x="788" y="48"/>
                  </a:lnTo>
                  <a:lnTo>
                    <a:pt x="40" y="13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1" name="Freeform 330"/>
            <p:cNvSpPr>
              <a:spLocks noEditPoints="1"/>
            </p:cNvSpPr>
            <p:nvPr/>
          </p:nvSpPr>
          <p:spPr bwMode="auto">
            <a:xfrm>
              <a:off x="12008761" y="2571638"/>
              <a:ext cx="2503488" cy="2171700"/>
            </a:xfrm>
            <a:custGeom>
              <a:avLst/>
              <a:gdLst>
                <a:gd name="T0" fmla="*/ 789 w 1577"/>
                <a:gd name="T1" fmla="*/ 1368 h 1368"/>
                <a:gd name="T2" fmla="*/ 0 w 1577"/>
                <a:gd name="T3" fmla="*/ 0 h 1368"/>
                <a:gd name="T4" fmla="*/ 1577 w 1577"/>
                <a:gd name="T5" fmla="*/ 0 h 1368"/>
                <a:gd name="T6" fmla="*/ 789 w 1577"/>
                <a:gd name="T7" fmla="*/ 1368 h 1368"/>
                <a:gd name="T8" fmla="*/ 41 w 1577"/>
                <a:gd name="T9" fmla="*/ 24 h 1368"/>
                <a:gd name="T10" fmla="*/ 789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9" y="1368"/>
                  </a:moveTo>
                  <a:lnTo>
                    <a:pt x="0" y="0"/>
                  </a:lnTo>
                  <a:lnTo>
                    <a:pt x="1577" y="0"/>
                  </a:lnTo>
                  <a:lnTo>
                    <a:pt x="789" y="1368"/>
                  </a:lnTo>
                  <a:close/>
                  <a:moveTo>
                    <a:pt x="41" y="24"/>
                  </a:moveTo>
                  <a:lnTo>
                    <a:pt x="789"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Tree>
    <p:extLst>
      <p:ext uri="{BB962C8B-B14F-4D97-AF65-F5344CB8AC3E}">
        <p14:creationId xmlns:p14="http://schemas.microsoft.com/office/powerpoint/2010/main" val="1819516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ipe(down)">
                                      <p:cBhvr>
                                        <p:cTn id="1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73_Custom Layout">
    <p:spTree>
      <p:nvGrpSpPr>
        <p:cNvPr id="1" name=""/>
        <p:cNvGrpSpPr/>
        <p:nvPr/>
      </p:nvGrpSpPr>
      <p:grpSpPr>
        <a:xfrm>
          <a:off x="0" y="0"/>
          <a:ext cx="0" cy="0"/>
          <a:chOff x="0" y="0"/>
          <a:chExt cx="0" cy="0"/>
        </a:xfrm>
      </p:grpSpPr>
      <p:sp>
        <p:nvSpPr>
          <p:cNvPr id="6" name="Pentagon 5"/>
          <p:cNvSpPr/>
          <p:nvPr userDrawn="1"/>
        </p:nvSpPr>
        <p:spPr>
          <a:xfrm rot="10800000">
            <a:off x="11464428" y="510908"/>
            <a:ext cx="727571" cy="443430"/>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Slide Number Placeholder 4"/>
          <p:cNvSpPr>
            <a:spLocks noGrp="1"/>
          </p:cNvSpPr>
          <p:nvPr>
            <p:ph type="sldNum" sz="quarter" idx="12"/>
          </p:nvPr>
        </p:nvSpPr>
        <p:spPr>
          <a:xfrm>
            <a:off x="11580020" y="545146"/>
            <a:ext cx="612000" cy="365125"/>
          </a:xfrm>
          <a:prstGeom prst="rect">
            <a:avLst/>
          </a:prstGeom>
        </p:spPr>
        <p:txBody>
          <a:bodyPr/>
          <a:lstStyle>
            <a:lvl1pPr algn="ctr">
              <a:defRPr b="1">
                <a:solidFill>
                  <a:schemeClr val="bg1"/>
                </a:solidFill>
              </a:defRPr>
            </a:lvl1pPr>
          </a:lstStyle>
          <a:p>
            <a:fld id="{06BF0A5B-CA18-47D2-801E-5D97420A52F4}" type="slidenum">
              <a:rPr lang="id-ID" smtClean="0"/>
              <a:pPr/>
              <a:t>‹#›</a:t>
            </a:fld>
            <a:endParaRPr lang="id-ID"/>
          </a:p>
        </p:txBody>
      </p:sp>
      <p:grpSp>
        <p:nvGrpSpPr>
          <p:cNvPr id="4" name="Group 3"/>
          <p:cNvGrpSpPr/>
          <p:nvPr userDrawn="1"/>
        </p:nvGrpSpPr>
        <p:grpSpPr>
          <a:xfrm rot="5400000">
            <a:off x="-565532" y="-541653"/>
            <a:ext cx="2716980" cy="2828961"/>
            <a:chOff x="8349573" y="-1673337"/>
            <a:chExt cx="6162676" cy="6416675"/>
          </a:xfrm>
          <a:solidFill>
            <a:schemeClr val="bg2">
              <a:alpha val="15000"/>
            </a:schemeClr>
          </a:solidFill>
        </p:grpSpPr>
        <p:sp>
          <p:nvSpPr>
            <p:cNvPr id="7" name="Freeform 319"/>
            <p:cNvSpPr>
              <a:spLocks noEditPoints="1"/>
            </p:cNvSpPr>
            <p:nvPr/>
          </p:nvSpPr>
          <p:spPr bwMode="auto">
            <a:xfrm>
              <a:off x="8349573" y="-1673337"/>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4 h 1368"/>
                <a:gd name="T10" fmla="*/ 1536 w 1576"/>
                <a:gd name="T11" fmla="*/ 1344 h 1368"/>
                <a:gd name="T12" fmla="*/ 788 w 1576"/>
                <a:gd name="T13" fmla="*/ 47 h 1368"/>
                <a:gd name="T14" fmla="*/ 40 w 1576"/>
                <a:gd name="T15" fmla="*/ 134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4"/>
                  </a:moveTo>
                  <a:lnTo>
                    <a:pt x="1536" y="1344"/>
                  </a:lnTo>
                  <a:lnTo>
                    <a:pt x="788" y="47"/>
                  </a:lnTo>
                  <a:lnTo>
                    <a:pt x="40" y="1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 name="Freeform 320"/>
            <p:cNvSpPr>
              <a:spLocks noEditPoints="1"/>
            </p:cNvSpPr>
            <p:nvPr/>
          </p:nvSpPr>
          <p:spPr bwMode="auto">
            <a:xfrm>
              <a:off x="9570361" y="-1655875"/>
              <a:ext cx="2503488" cy="2171700"/>
            </a:xfrm>
            <a:custGeom>
              <a:avLst/>
              <a:gdLst>
                <a:gd name="T0" fmla="*/ 788 w 1577"/>
                <a:gd name="T1" fmla="*/ 1368 h 1368"/>
                <a:gd name="T2" fmla="*/ 0 w 1577"/>
                <a:gd name="T3" fmla="*/ 0 h 1368"/>
                <a:gd name="T4" fmla="*/ 1577 w 1577"/>
                <a:gd name="T5" fmla="*/ 0 h 1368"/>
                <a:gd name="T6" fmla="*/ 788 w 1577"/>
                <a:gd name="T7" fmla="*/ 1368 h 1368"/>
                <a:gd name="T8" fmla="*/ 41 w 1577"/>
                <a:gd name="T9" fmla="*/ 24 h 1368"/>
                <a:gd name="T10" fmla="*/ 788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8" y="1368"/>
                  </a:moveTo>
                  <a:lnTo>
                    <a:pt x="0" y="0"/>
                  </a:lnTo>
                  <a:lnTo>
                    <a:pt x="1577" y="0"/>
                  </a:lnTo>
                  <a:lnTo>
                    <a:pt x="788" y="1368"/>
                  </a:lnTo>
                  <a:close/>
                  <a:moveTo>
                    <a:pt x="41" y="24"/>
                  </a:moveTo>
                  <a:lnTo>
                    <a:pt x="788"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 name="Freeform 321"/>
            <p:cNvSpPr>
              <a:spLocks noEditPoints="1"/>
            </p:cNvSpPr>
            <p:nvPr/>
          </p:nvSpPr>
          <p:spPr bwMode="auto">
            <a:xfrm>
              <a:off x="10787973" y="-1673337"/>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4 h 1368"/>
                <a:gd name="T10" fmla="*/ 1536 w 1576"/>
                <a:gd name="T11" fmla="*/ 1344 h 1368"/>
                <a:gd name="T12" fmla="*/ 788 w 1576"/>
                <a:gd name="T13" fmla="*/ 47 h 1368"/>
                <a:gd name="T14" fmla="*/ 40 w 1576"/>
                <a:gd name="T15" fmla="*/ 134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4"/>
                  </a:moveTo>
                  <a:lnTo>
                    <a:pt x="1536" y="1344"/>
                  </a:lnTo>
                  <a:lnTo>
                    <a:pt x="788" y="47"/>
                  </a:lnTo>
                  <a:lnTo>
                    <a:pt x="40" y="1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 name="Freeform 322"/>
            <p:cNvSpPr>
              <a:spLocks noEditPoints="1"/>
            </p:cNvSpPr>
            <p:nvPr/>
          </p:nvSpPr>
          <p:spPr bwMode="auto">
            <a:xfrm>
              <a:off x="12008761" y="-1655875"/>
              <a:ext cx="2503488" cy="2171700"/>
            </a:xfrm>
            <a:custGeom>
              <a:avLst/>
              <a:gdLst>
                <a:gd name="T0" fmla="*/ 789 w 1577"/>
                <a:gd name="T1" fmla="*/ 1368 h 1368"/>
                <a:gd name="T2" fmla="*/ 0 w 1577"/>
                <a:gd name="T3" fmla="*/ 0 h 1368"/>
                <a:gd name="T4" fmla="*/ 1577 w 1577"/>
                <a:gd name="T5" fmla="*/ 0 h 1368"/>
                <a:gd name="T6" fmla="*/ 789 w 1577"/>
                <a:gd name="T7" fmla="*/ 1368 h 1368"/>
                <a:gd name="T8" fmla="*/ 41 w 1577"/>
                <a:gd name="T9" fmla="*/ 24 h 1368"/>
                <a:gd name="T10" fmla="*/ 789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9" y="1368"/>
                  </a:moveTo>
                  <a:lnTo>
                    <a:pt x="0" y="0"/>
                  </a:lnTo>
                  <a:lnTo>
                    <a:pt x="1577" y="0"/>
                  </a:lnTo>
                  <a:lnTo>
                    <a:pt x="789" y="1368"/>
                  </a:lnTo>
                  <a:close/>
                  <a:moveTo>
                    <a:pt x="41" y="24"/>
                  </a:moveTo>
                  <a:lnTo>
                    <a:pt x="789"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 name="Freeform 323"/>
            <p:cNvSpPr>
              <a:spLocks noEditPoints="1"/>
            </p:cNvSpPr>
            <p:nvPr/>
          </p:nvSpPr>
          <p:spPr bwMode="auto">
            <a:xfrm>
              <a:off x="8349573" y="460263"/>
              <a:ext cx="2501900" cy="2168525"/>
            </a:xfrm>
            <a:custGeom>
              <a:avLst/>
              <a:gdLst>
                <a:gd name="T0" fmla="*/ 788 w 1576"/>
                <a:gd name="T1" fmla="*/ 1366 h 1366"/>
                <a:gd name="T2" fmla="*/ 0 w 1576"/>
                <a:gd name="T3" fmla="*/ 0 h 1366"/>
                <a:gd name="T4" fmla="*/ 1576 w 1576"/>
                <a:gd name="T5" fmla="*/ 0 h 1366"/>
                <a:gd name="T6" fmla="*/ 788 w 1576"/>
                <a:gd name="T7" fmla="*/ 1366 h 1366"/>
                <a:gd name="T8" fmla="*/ 40 w 1576"/>
                <a:gd name="T9" fmla="*/ 24 h 1366"/>
                <a:gd name="T10" fmla="*/ 788 w 1576"/>
                <a:gd name="T11" fmla="*/ 1318 h 1366"/>
                <a:gd name="T12" fmla="*/ 1536 w 1576"/>
                <a:gd name="T13" fmla="*/ 24 h 1366"/>
                <a:gd name="T14" fmla="*/ 40 w 1576"/>
                <a:gd name="T15" fmla="*/ 24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6">
                  <a:moveTo>
                    <a:pt x="788" y="1366"/>
                  </a:moveTo>
                  <a:lnTo>
                    <a:pt x="0" y="0"/>
                  </a:lnTo>
                  <a:lnTo>
                    <a:pt x="1576" y="0"/>
                  </a:lnTo>
                  <a:lnTo>
                    <a:pt x="788" y="1366"/>
                  </a:lnTo>
                  <a:close/>
                  <a:moveTo>
                    <a:pt x="40" y="24"/>
                  </a:moveTo>
                  <a:lnTo>
                    <a:pt x="788" y="1318"/>
                  </a:lnTo>
                  <a:lnTo>
                    <a:pt x="1536" y="24"/>
                  </a:lnTo>
                  <a:lnTo>
                    <a:pt x="40"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 name="Freeform 324"/>
            <p:cNvSpPr>
              <a:spLocks noEditPoints="1"/>
            </p:cNvSpPr>
            <p:nvPr/>
          </p:nvSpPr>
          <p:spPr bwMode="auto">
            <a:xfrm>
              <a:off x="9570361" y="441213"/>
              <a:ext cx="2503488" cy="2168525"/>
            </a:xfrm>
            <a:custGeom>
              <a:avLst/>
              <a:gdLst>
                <a:gd name="T0" fmla="*/ 1577 w 1577"/>
                <a:gd name="T1" fmla="*/ 1366 h 1366"/>
                <a:gd name="T2" fmla="*/ 0 w 1577"/>
                <a:gd name="T3" fmla="*/ 1366 h 1366"/>
                <a:gd name="T4" fmla="*/ 788 w 1577"/>
                <a:gd name="T5" fmla="*/ 0 h 1366"/>
                <a:gd name="T6" fmla="*/ 1577 w 1577"/>
                <a:gd name="T7" fmla="*/ 1366 h 1366"/>
                <a:gd name="T8" fmla="*/ 41 w 1577"/>
                <a:gd name="T9" fmla="*/ 1342 h 1366"/>
                <a:gd name="T10" fmla="*/ 1536 w 1577"/>
                <a:gd name="T11" fmla="*/ 1342 h 1366"/>
                <a:gd name="T12" fmla="*/ 788 w 1577"/>
                <a:gd name="T13" fmla="*/ 47 h 1366"/>
                <a:gd name="T14" fmla="*/ 41 w 1577"/>
                <a:gd name="T15" fmla="*/ 1342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6">
                  <a:moveTo>
                    <a:pt x="1577" y="1366"/>
                  </a:moveTo>
                  <a:lnTo>
                    <a:pt x="0" y="1366"/>
                  </a:lnTo>
                  <a:lnTo>
                    <a:pt x="788" y="0"/>
                  </a:lnTo>
                  <a:lnTo>
                    <a:pt x="1577" y="1366"/>
                  </a:lnTo>
                  <a:close/>
                  <a:moveTo>
                    <a:pt x="41" y="1342"/>
                  </a:moveTo>
                  <a:lnTo>
                    <a:pt x="1536" y="1342"/>
                  </a:lnTo>
                  <a:lnTo>
                    <a:pt x="788" y="47"/>
                  </a:lnTo>
                  <a:lnTo>
                    <a:pt x="41" y="13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 name="Freeform 325"/>
            <p:cNvSpPr>
              <a:spLocks noEditPoints="1"/>
            </p:cNvSpPr>
            <p:nvPr/>
          </p:nvSpPr>
          <p:spPr bwMode="auto">
            <a:xfrm>
              <a:off x="10787973" y="460263"/>
              <a:ext cx="2501900" cy="2168525"/>
            </a:xfrm>
            <a:custGeom>
              <a:avLst/>
              <a:gdLst>
                <a:gd name="T0" fmla="*/ 788 w 1576"/>
                <a:gd name="T1" fmla="*/ 1366 h 1366"/>
                <a:gd name="T2" fmla="*/ 0 w 1576"/>
                <a:gd name="T3" fmla="*/ 0 h 1366"/>
                <a:gd name="T4" fmla="*/ 1576 w 1576"/>
                <a:gd name="T5" fmla="*/ 0 h 1366"/>
                <a:gd name="T6" fmla="*/ 788 w 1576"/>
                <a:gd name="T7" fmla="*/ 1366 h 1366"/>
                <a:gd name="T8" fmla="*/ 40 w 1576"/>
                <a:gd name="T9" fmla="*/ 24 h 1366"/>
                <a:gd name="T10" fmla="*/ 788 w 1576"/>
                <a:gd name="T11" fmla="*/ 1318 h 1366"/>
                <a:gd name="T12" fmla="*/ 1536 w 1576"/>
                <a:gd name="T13" fmla="*/ 24 h 1366"/>
                <a:gd name="T14" fmla="*/ 40 w 1576"/>
                <a:gd name="T15" fmla="*/ 24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6">
                  <a:moveTo>
                    <a:pt x="788" y="1366"/>
                  </a:moveTo>
                  <a:lnTo>
                    <a:pt x="0" y="0"/>
                  </a:lnTo>
                  <a:lnTo>
                    <a:pt x="1576" y="0"/>
                  </a:lnTo>
                  <a:lnTo>
                    <a:pt x="788" y="1366"/>
                  </a:lnTo>
                  <a:close/>
                  <a:moveTo>
                    <a:pt x="40" y="24"/>
                  </a:moveTo>
                  <a:lnTo>
                    <a:pt x="788" y="1318"/>
                  </a:lnTo>
                  <a:lnTo>
                    <a:pt x="1536" y="24"/>
                  </a:lnTo>
                  <a:lnTo>
                    <a:pt x="40"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 name="Freeform 326"/>
            <p:cNvSpPr>
              <a:spLocks noEditPoints="1"/>
            </p:cNvSpPr>
            <p:nvPr/>
          </p:nvSpPr>
          <p:spPr bwMode="auto">
            <a:xfrm>
              <a:off x="12008761" y="441213"/>
              <a:ext cx="2503488" cy="2168525"/>
            </a:xfrm>
            <a:custGeom>
              <a:avLst/>
              <a:gdLst>
                <a:gd name="T0" fmla="*/ 1577 w 1577"/>
                <a:gd name="T1" fmla="*/ 1366 h 1366"/>
                <a:gd name="T2" fmla="*/ 0 w 1577"/>
                <a:gd name="T3" fmla="*/ 1366 h 1366"/>
                <a:gd name="T4" fmla="*/ 789 w 1577"/>
                <a:gd name="T5" fmla="*/ 0 h 1366"/>
                <a:gd name="T6" fmla="*/ 1577 w 1577"/>
                <a:gd name="T7" fmla="*/ 1366 h 1366"/>
                <a:gd name="T8" fmla="*/ 41 w 1577"/>
                <a:gd name="T9" fmla="*/ 1342 h 1366"/>
                <a:gd name="T10" fmla="*/ 1536 w 1577"/>
                <a:gd name="T11" fmla="*/ 1342 h 1366"/>
                <a:gd name="T12" fmla="*/ 789 w 1577"/>
                <a:gd name="T13" fmla="*/ 47 h 1366"/>
                <a:gd name="T14" fmla="*/ 41 w 1577"/>
                <a:gd name="T15" fmla="*/ 1342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6">
                  <a:moveTo>
                    <a:pt x="1577" y="1366"/>
                  </a:moveTo>
                  <a:lnTo>
                    <a:pt x="0" y="1366"/>
                  </a:lnTo>
                  <a:lnTo>
                    <a:pt x="789" y="0"/>
                  </a:lnTo>
                  <a:lnTo>
                    <a:pt x="1577" y="1366"/>
                  </a:lnTo>
                  <a:close/>
                  <a:moveTo>
                    <a:pt x="41" y="1342"/>
                  </a:moveTo>
                  <a:lnTo>
                    <a:pt x="1536" y="1342"/>
                  </a:lnTo>
                  <a:lnTo>
                    <a:pt x="789" y="47"/>
                  </a:lnTo>
                  <a:lnTo>
                    <a:pt x="41" y="13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5" name="Freeform 327"/>
            <p:cNvSpPr>
              <a:spLocks noEditPoints="1"/>
            </p:cNvSpPr>
            <p:nvPr/>
          </p:nvSpPr>
          <p:spPr bwMode="auto">
            <a:xfrm>
              <a:off x="8349573" y="2552588"/>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5 h 1368"/>
                <a:gd name="T10" fmla="*/ 1536 w 1576"/>
                <a:gd name="T11" fmla="*/ 1345 h 1368"/>
                <a:gd name="T12" fmla="*/ 788 w 1576"/>
                <a:gd name="T13" fmla="*/ 48 h 1368"/>
                <a:gd name="T14" fmla="*/ 40 w 1576"/>
                <a:gd name="T15" fmla="*/ 1345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5"/>
                  </a:moveTo>
                  <a:lnTo>
                    <a:pt x="1536" y="1345"/>
                  </a:lnTo>
                  <a:lnTo>
                    <a:pt x="788" y="48"/>
                  </a:lnTo>
                  <a:lnTo>
                    <a:pt x="40" y="13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6" name="Freeform 328"/>
            <p:cNvSpPr>
              <a:spLocks noEditPoints="1"/>
            </p:cNvSpPr>
            <p:nvPr/>
          </p:nvSpPr>
          <p:spPr bwMode="auto">
            <a:xfrm>
              <a:off x="9570361" y="2571638"/>
              <a:ext cx="2503488" cy="2171700"/>
            </a:xfrm>
            <a:custGeom>
              <a:avLst/>
              <a:gdLst>
                <a:gd name="T0" fmla="*/ 788 w 1577"/>
                <a:gd name="T1" fmla="*/ 1368 h 1368"/>
                <a:gd name="T2" fmla="*/ 0 w 1577"/>
                <a:gd name="T3" fmla="*/ 0 h 1368"/>
                <a:gd name="T4" fmla="*/ 1577 w 1577"/>
                <a:gd name="T5" fmla="*/ 0 h 1368"/>
                <a:gd name="T6" fmla="*/ 788 w 1577"/>
                <a:gd name="T7" fmla="*/ 1368 h 1368"/>
                <a:gd name="T8" fmla="*/ 41 w 1577"/>
                <a:gd name="T9" fmla="*/ 24 h 1368"/>
                <a:gd name="T10" fmla="*/ 788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8" y="1368"/>
                  </a:moveTo>
                  <a:lnTo>
                    <a:pt x="0" y="0"/>
                  </a:lnTo>
                  <a:lnTo>
                    <a:pt x="1577" y="0"/>
                  </a:lnTo>
                  <a:lnTo>
                    <a:pt x="788" y="1368"/>
                  </a:lnTo>
                  <a:close/>
                  <a:moveTo>
                    <a:pt x="41" y="24"/>
                  </a:moveTo>
                  <a:lnTo>
                    <a:pt x="788"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7" name="Freeform 329"/>
            <p:cNvSpPr>
              <a:spLocks noEditPoints="1"/>
            </p:cNvSpPr>
            <p:nvPr/>
          </p:nvSpPr>
          <p:spPr bwMode="auto">
            <a:xfrm>
              <a:off x="10787973" y="2552588"/>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5 h 1368"/>
                <a:gd name="T10" fmla="*/ 1536 w 1576"/>
                <a:gd name="T11" fmla="*/ 1345 h 1368"/>
                <a:gd name="T12" fmla="*/ 788 w 1576"/>
                <a:gd name="T13" fmla="*/ 48 h 1368"/>
                <a:gd name="T14" fmla="*/ 40 w 1576"/>
                <a:gd name="T15" fmla="*/ 1345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5"/>
                  </a:moveTo>
                  <a:lnTo>
                    <a:pt x="1536" y="1345"/>
                  </a:lnTo>
                  <a:lnTo>
                    <a:pt x="788" y="48"/>
                  </a:lnTo>
                  <a:lnTo>
                    <a:pt x="40" y="13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8" name="Freeform 330"/>
            <p:cNvSpPr>
              <a:spLocks noEditPoints="1"/>
            </p:cNvSpPr>
            <p:nvPr/>
          </p:nvSpPr>
          <p:spPr bwMode="auto">
            <a:xfrm>
              <a:off x="12008761" y="2571638"/>
              <a:ext cx="2503488" cy="2171700"/>
            </a:xfrm>
            <a:custGeom>
              <a:avLst/>
              <a:gdLst>
                <a:gd name="T0" fmla="*/ 789 w 1577"/>
                <a:gd name="T1" fmla="*/ 1368 h 1368"/>
                <a:gd name="T2" fmla="*/ 0 w 1577"/>
                <a:gd name="T3" fmla="*/ 0 h 1368"/>
                <a:gd name="T4" fmla="*/ 1577 w 1577"/>
                <a:gd name="T5" fmla="*/ 0 h 1368"/>
                <a:gd name="T6" fmla="*/ 789 w 1577"/>
                <a:gd name="T7" fmla="*/ 1368 h 1368"/>
                <a:gd name="T8" fmla="*/ 41 w 1577"/>
                <a:gd name="T9" fmla="*/ 24 h 1368"/>
                <a:gd name="T10" fmla="*/ 789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9" y="1368"/>
                  </a:moveTo>
                  <a:lnTo>
                    <a:pt x="0" y="0"/>
                  </a:lnTo>
                  <a:lnTo>
                    <a:pt x="1577" y="0"/>
                  </a:lnTo>
                  <a:lnTo>
                    <a:pt x="789" y="1368"/>
                  </a:lnTo>
                  <a:close/>
                  <a:moveTo>
                    <a:pt x="41" y="24"/>
                  </a:moveTo>
                  <a:lnTo>
                    <a:pt x="789"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19" name="Group 18"/>
          <p:cNvGrpSpPr/>
          <p:nvPr userDrawn="1"/>
        </p:nvGrpSpPr>
        <p:grpSpPr>
          <a:xfrm>
            <a:off x="11025027" y="5551545"/>
            <a:ext cx="1835223" cy="1910862"/>
            <a:chOff x="8349573" y="-1673337"/>
            <a:chExt cx="6162676" cy="6416675"/>
          </a:xfrm>
          <a:solidFill>
            <a:schemeClr val="tx2">
              <a:alpha val="20000"/>
            </a:schemeClr>
          </a:solidFill>
        </p:grpSpPr>
        <p:sp>
          <p:nvSpPr>
            <p:cNvPr id="20" name="Freeform 319"/>
            <p:cNvSpPr>
              <a:spLocks noEditPoints="1"/>
            </p:cNvSpPr>
            <p:nvPr/>
          </p:nvSpPr>
          <p:spPr bwMode="auto">
            <a:xfrm>
              <a:off x="8349573" y="-1673337"/>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4 h 1368"/>
                <a:gd name="T10" fmla="*/ 1536 w 1576"/>
                <a:gd name="T11" fmla="*/ 1344 h 1368"/>
                <a:gd name="T12" fmla="*/ 788 w 1576"/>
                <a:gd name="T13" fmla="*/ 47 h 1368"/>
                <a:gd name="T14" fmla="*/ 40 w 1576"/>
                <a:gd name="T15" fmla="*/ 134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4"/>
                  </a:moveTo>
                  <a:lnTo>
                    <a:pt x="1536" y="1344"/>
                  </a:lnTo>
                  <a:lnTo>
                    <a:pt x="788" y="47"/>
                  </a:lnTo>
                  <a:lnTo>
                    <a:pt x="40" y="1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1" name="Freeform 320"/>
            <p:cNvSpPr>
              <a:spLocks noEditPoints="1"/>
            </p:cNvSpPr>
            <p:nvPr/>
          </p:nvSpPr>
          <p:spPr bwMode="auto">
            <a:xfrm>
              <a:off x="9570361" y="-1655875"/>
              <a:ext cx="2503488" cy="2171700"/>
            </a:xfrm>
            <a:custGeom>
              <a:avLst/>
              <a:gdLst>
                <a:gd name="T0" fmla="*/ 788 w 1577"/>
                <a:gd name="T1" fmla="*/ 1368 h 1368"/>
                <a:gd name="T2" fmla="*/ 0 w 1577"/>
                <a:gd name="T3" fmla="*/ 0 h 1368"/>
                <a:gd name="T4" fmla="*/ 1577 w 1577"/>
                <a:gd name="T5" fmla="*/ 0 h 1368"/>
                <a:gd name="T6" fmla="*/ 788 w 1577"/>
                <a:gd name="T7" fmla="*/ 1368 h 1368"/>
                <a:gd name="T8" fmla="*/ 41 w 1577"/>
                <a:gd name="T9" fmla="*/ 24 h 1368"/>
                <a:gd name="T10" fmla="*/ 788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8" y="1368"/>
                  </a:moveTo>
                  <a:lnTo>
                    <a:pt x="0" y="0"/>
                  </a:lnTo>
                  <a:lnTo>
                    <a:pt x="1577" y="0"/>
                  </a:lnTo>
                  <a:lnTo>
                    <a:pt x="788" y="1368"/>
                  </a:lnTo>
                  <a:close/>
                  <a:moveTo>
                    <a:pt x="41" y="24"/>
                  </a:moveTo>
                  <a:lnTo>
                    <a:pt x="788"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2" name="Freeform 321"/>
            <p:cNvSpPr>
              <a:spLocks noEditPoints="1"/>
            </p:cNvSpPr>
            <p:nvPr/>
          </p:nvSpPr>
          <p:spPr bwMode="auto">
            <a:xfrm>
              <a:off x="10787973" y="-1673337"/>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4 h 1368"/>
                <a:gd name="T10" fmla="*/ 1536 w 1576"/>
                <a:gd name="T11" fmla="*/ 1344 h 1368"/>
                <a:gd name="T12" fmla="*/ 788 w 1576"/>
                <a:gd name="T13" fmla="*/ 47 h 1368"/>
                <a:gd name="T14" fmla="*/ 40 w 1576"/>
                <a:gd name="T15" fmla="*/ 134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4"/>
                  </a:moveTo>
                  <a:lnTo>
                    <a:pt x="1536" y="1344"/>
                  </a:lnTo>
                  <a:lnTo>
                    <a:pt x="788" y="47"/>
                  </a:lnTo>
                  <a:lnTo>
                    <a:pt x="40" y="1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3" name="Freeform 322"/>
            <p:cNvSpPr>
              <a:spLocks noEditPoints="1"/>
            </p:cNvSpPr>
            <p:nvPr/>
          </p:nvSpPr>
          <p:spPr bwMode="auto">
            <a:xfrm>
              <a:off x="12008761" y="-1655875"/>
              <a:ext cx="2503488" cy="2171700"/>
            </a:xfrm>
            <a:custGeom>
              <a:avLst/>
              <a:gdLst>
                <a:gd name="T0" fmla="*/ 789 w 1577"/>
                <a:gd name="T1" fmla="*/ 1368 h 1368"/>
                <a:gd name="T2" fmla="*/ 0 w 1577"/>
                <a:gd name="T3" fmla="*/ 0 h 1368"/>
                <a:gd name="T4" fmla="*/ 1577 w 1577"/>
                <a:gd name="T5" fmla="*/ 0 h 1368"/>
                <a:gd name="T6" fmla="*/ 789 w 1577"/>
                <a:gd name="T7" fmla="*/ 1368 h 1368"/>
                <a:gd name="T8" fmla="*/ 41 w 1577"/>
                <a:gd name="T9" fmla="*/ 24 h 1368"/>
                <a:gd name="T10" fmla="*/ 789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9" y="1368"/>
                  </a:moveTo>
                  <a:lnTo>
                    <a:pt x="0" y="0"/>
                  </a:lnTo>
                  <a:lnTo>
                    <a:pt x="1577" y="0"/>
                  </a:lnTo>
                  <a:lnTo>
                    <a:pt x="789" y="1368"/>
                  </a:lnTo>
                  <a:close/>
                  <a:moveTo>
                    <a:pt x="41" y="24"/>
                  </a:moveTo>
                  <a:lnTo>
                    <a:pt x="789"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4" name="Freeform 323"/>
            <p:cNvSpPr>
              <a:spLocks noEditPoints="1"/>
            </p:cNvSpPr>
            <p:nvPr/>
          </p:nvSpPr>
          <p:spPr bwMode="auto">
            <a:xfrm>
              <a:off x="8349573" y="460263"/>
              <a:ext cx="2501900" cy="2168525"/>
            </a:xfrm>
            <a:custGeom>
              <a:avLst/>
              <a:gdLst>
                <a:gd name="T0" fmla="*/ 788 w 1576"/>
                <a:gd name="T1" fmla="*/ 1366 h 1366"/>
                <a:gd name="T2" fmla="*/ 0 w 1576"/>
                <a:gd name="T3" fmla="*/ 0 h 1366"/>
                <a:gd name="T4" fmla="*/ 1576 w 1576"/>
                <a:gd name="T5" fmla="*/ 0 h 1366"/>
                <a:gd name="T6" fmla="*/ 788 w 1576"/>
                <a:gd name="T7" fmla="*/ 1366 h 1366"/>
                <a:gd name="T8" fmla="*/ 40 w 1576"/>
                <a:gd name="T9" fmla="*/ 24 h 1366"/>
                <a:gd name="T10" fmla="*/ 788 w 1576"/>
                <a:gd name="T11" fmla="*/ 1318 h 1366"/>
                <a:gd name="T12" fmla="*/ 1536 w 1576"/>
                <a:gd name="T13" fmla="*/ 24 h 1366"/>
                <a:gd name="T14" fmla="*/ 40 w 1576"/>
                <a:gd name="T15" fmla="*/ 24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6">
                  <a:moveTo>
                    <a:pt x="788" y="1366"/>
                  </a:moveTo>
                  <a:lnTo>
                    <a:pt x="0" y="0"/>
                  </a:lnTo>
                  <a:lnTo>
                    <a:pt x="1576" y="0"/>
                  </a:lnTo>
                  <a:lnTo>
                    <a:pt x="788" y="1366"/>
                  </a:lnTo>
                  <a:close/>
                  <a:moveTo>
                    <a:pt x="40" y="24"/>
                  </a:moveTo>
                  <a:lnTo>
                    <a:pt x="788" y="1318"/>
                  </a:lnTo>
                  <a:lnTo>
                    <a:pt x="1536" y="24"/>
                  </a:lnTo>
                  <a:lnTo>
                    <a:pt x="40"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5" name="Freeform 324"/>
            <p:cNvSpPr>
              <a:spLocks noEditPoints="1"/>
            </p:cNvSpPr>
            <p:nvPr/>
          </p:nvSpPr>
          <p:spPr bwMode="auto">
            <a:xfrm>
              <a:off x="9570361" y="441213"/>
              <a:ext cx="2503488" cy="2168525"/>
            </a:xfrm>
            <a:custGeom>
              <a:avLst/>
              <a:gdLst>
                <a:gd name="T0" fmla="*/ 1577 w 1577"/>
                <a:gd name="T1" fmla="*/ 1366 h 1366"/>
                <a:gd name="T2" fmla="*/ 0 w 1577"/>
                <a:gd name="T3" fmla="*/ 1366 h 1366"/>
                <a:gd name="T4" fmla="*/ 788 w 1577"/>
                <a:gd name="T5" fmla="*/ 0 h 1366"/>
                <a:gd name="T6" fmla="*/ 1577 w 1577"/>
                <a:gd name="T7" fmla="*/ 1366 h 1366"/>
                <a:gd name="T8" fmla="*/ 41 w 1577"/>
                <a:gd name="T9" fmla="*/ 1342 h 1366"/>
                <a:gd name="T10" fmla="*/ 1536 w 1577"/>
                <a:gd name="T11" fmla="*/ 1342 h 1366"/>
                <a:gd name="T12" fmla="*/ 788 w 1577"/>
                <a:gd name="T13" fmla="*/ 47 h 1366"/>
                <a:gd name="T14" fmla="*/ 41 w 1577"/>
                <a:gd name="T15" fmla="*/ 1342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6">
                  <a:moveTo>
                    <a:pt x="1577" y="1366"/>
                  </a:moveTo>
                  <a:lnTo>
                    <a:pt x="0" y="1366"/>
                  </a:lnTo>
                  <a:lnTo>
                    <a:pt x="788" y="0"/>
                  </a:lnTo>
                  <a:lnTo>
                    <a:pt x="1577" y="1366"/>
                  </a:lnTo>
                  <a:close/>
                  <a:moveTo>
                    <a:pt x="41" y="1342"/>
                  </a:moveTo>
                  <a:lnTo>
                    <a:pt x="1536" y="1342"/>
                  </a:lnTo>
                  <a:lnTo>
                    <a:pt x="788" y="47"/>
                  </a:lnTo>
                  <a:lnTo>
                    <a:pt x="41" y="13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6" name="Freeform 325"/>
            <p:cNvSpPr>
              <a:spLocks noEditPoints="1"/>
            </p:cNvSpPr>
            <p:nvPr/>
          </p:nvSpPr>
          <p:spPr bwMode="auto">
            <a:xfrm>
              <a:off x="10787973" y="460263"/>
              <a:ext cx="2501900" cy="2168525"/>
            </a:xfrm>
            <a:custGeom>
              <a:avLst/>
              <a:gdLst>
                <a:gd name="T0" fmla="*/ 788 w 1576"/>
                <a:gd name="T1" fmla="*/ 1366 h 1366"/>
                <a:gd name="T2" fmla="*/ 0 w 1576"/>
                <a:gd name="T3" fmla="*/ 0 h 1366"/>
                <a:gd name="T4" fmla="*/ 1576 w 1576"/>
                <a:gd name="T5" fmla="*/ 0 h 1366"/>
                <a:gd name="T6" fmla="*/ 788 w 1576"/>
                <a:gd name="T7" fmla="*/ 1366 h 1366"/>
                <a:gd name="T8" fmla="*/ 40 w 1576"/>
                <a:gd name="T9" fmla="*/ 24 h 1366"/>
                <a:gd name="T10" fmla="*/ 788 w 1576"/>
                <a:gd name="T11" fmla="*/ 1318 h 1366"/>
                <a:gd name="T12" fmla="*/ 1536 w 1576"/>
                <a:gd name="T13" fmla="*/ 24 h 1366"/>
                <a:gd name="T14" fmla="*/ 40 w 1576"/>
                <a:gd name="T15" fmla="*/ 24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6">
                  <a:moveTo>
                    <a:pt x="788" y="1366"/>
                  </a:moveTo>
                  <a:lnTo>
                    <a:pt x="0" y="0"/>
                  </a:lnTo>
                  <a:lnTo>
                    <a:pt x="1576" y="0"/>
                  </a:lnTo>
                  <a:lnTo>
                    <a:pt x="788" y="1366"/>
                  </a:lnTo>
                  <a:close/>
                  <a:moveTo>
                    <a:pt x="40" y="24"/>
                  </a:moveTo>
                  <a:lnTo>
                    <a:pt x="788" y="1318"/>
                  </a:lnTo>
                  <a:lnTo>
                    <a:pt x="1536" y="24"/>
                  </a:lnTo>
                  <a:lnTo>
                    <a:pt x="40"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7" name="Freeform 326"/>
            <p:cNvSpPr>
              <a:spLocks noEditPoints="1"/>
            </p:cNvSpPr>
            <p:nvPr/>
          </p:nvSpPr>
          <p:spPr bwMode="auto">
            <a:xfrm>
              <a:off x="12008761" y="441213"/>
              <a:ext cx="2503488" cy="2168525"/>
            </a:xfrm>
            <a:custGeom>
              <a:avLst/>
              <a:gdLst>
                <a:gd name="T0" fmla="*/ 1577 w 1577"/>
                <a:gd name="T1" fmla="*/ 1366 h 1366"/>
                <a:gd name="T2" fmla="*/ 0 w 1577"/>
                <a:gd name="T3" fmla="*/ 1366 h 1366"/>
                <a:gd name="T4" fmla="*/ 789 w 1577"/>
                <a:gd name="T5" fmla="*/ 0 h 1366"/>
                <a:gd name="T6" fmla="*/ 1577 w 1577"/>
                <a:gd name="T7" fmla="*/ 1366 h 1366"/>
                <a:gd name="T8" fmla="*/ 41 w 1577"/>
                <a:gd name="T9" fmla="*/ 1342 h 1366"/>
                <a:gd name="T10" fmla="*/ 1536 w 1577"/>
                <a:gd name="T11" fmla="*/ 1342 h 1366"/>
                <a:gd name="T12" fmla="*/ 789 w 1577"/>
                <a:gd name="T13" fmla="*/ 47 h 1366"/>
                <a:gd name="T14" fmla="*/ 41 w 1577"/>
                <a:gd name="T15" fmla="*/ 1342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6">
                  <a:moveTo>
                    <a:pt x="1577" y="1366"/>
                  </a:moveTo>
                  <a:lnTo>
                    <a:pt x="0" y="1366"/>
                  </a:lnTo>
                  <a:lnTo>
                    <a:pt x="789" y="0"/>
                  </a:lnTo>
                  <a:lnTo>
                    <a:pt x="1577" y="1366"/>
                  </a:lnTo>
                  <a:close/>
                  <a:moveTo>
                    <a:pt x="41" y="1342"/>
                  </a:moveTo>
                  <a:lnTo>
                    <a:pt x="1536" y="1342"/>
                  </a:lnTo>
                  <a:lnTo>
                    <a:pt x="789" y="47"/>
                  </a:lnTo>
                  <a:lnTo>
                    <a:pt x="41" y="13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8" name="Freeform 327"/>
            <p:cNvSpPr>
              <a:spLocks noEditPoints="1"/>
            </p:cNvSpPr>
            <p:nvPr/>
          </p:nvSpPr>
          <p:spPr bwMode="auto">
            <a:xfrm>
              <a:off x="8349573" y="2552588"/>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5 h 1368"/>
                <a:gd name="T10" fmla="*/ 1536 w 1576"/>
                <a:gd name="T11" fmla="*/ 1345 h 1368"/>
                <a:gd name="T12" fmla="*/ 788 w 1576"/>
                <a:gd name="T13" fmla="*/ 48 h 1368"/>
                <a:gd name="T14" fmla="*/ 40 w 1576"/>
                <a:gd name="T15" fmla="*/ 1345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5"/>
                  </a:moveTo>
                  <a:lnTo>
                    <a:pt x="1536" y="1345"/>
                  </a:lnTo>
                  <a:lnTo>
                    <a:pt x="788" y="48"/>
                  </a:lnTo>
                  <a:lnTo>
                    <a:pt x="40" y="13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9" name="Freeform 328"/>
            <p:cNvSpPr>
              <a:spLocks noEditPoints="1"/>
            </p:cNvSpPr>
            <p:nvPr/>
          </p:nvSpPr>
          <p:spPr bwMode="auto">
            <a:xfrm>
              <a:off x="9570361" y="2571638"/>
              <a:ext cx="2503488" cy="2171700"/>
            </a:xfrm>
            <a:custGeom>
              <a:avLst/>
              <a:gdLst>
                <a:gd name="T0" fmla="*/ 788 w 1577"/>
                <a:gd name="T1" fmla="*/ 1368 h 1368"/>
                <a:gd name="T2" fmla="*/ 0 w 1577"/>
                <a:gd name="T3" fmla="*/ 0 h 1368"/>
                <a:gd name="T4" fmla="*/ 1577 w 1577"/>
                <a:gd name="T5" fmla="*/ 0 h 1368"/>
                <a:gd name="T6" fmla="*/ 788 w 1577"/>
                <a:gd name="T7" fmla="*/ 1368 h 1368"/>
                <a:gd name="T8" fmla="*/ 41 w 1577"/>
                <a:gd name="T9" fmla="*/ 24 h 1368"/>
                <a:gd name="T10" fmla="*/ 788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8" y="1368"/>
                  </a:moveTo>
                  <a:lnTo>
                    <a:pt x="0" y="0"/>
                  </a:lnTo>
                  <a:lnTo>
                    <a:pt x="1577" y="0"/>
                  </a:lnTo>
                  <a:lnTo>
                    <a:pt x="788" y="1368"/>
                  </a:lnTo>
                  <a:close/>
                  <a:moveTo>
                    <a:pt x="41" y="24"/>
                  </a:moveTo>
                  <a:lnTo>
                    <a:pt x="788"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0" name="Freeform 329"/>
            <p:cNvSpPr>
              <a:spLocks noEditPoints="1"/>
            </p:cNvSpPr>
            <p:nvPr/>
          </p:nvSpPr>
          <p:spPr bwMode="auto">
            <a:xfrm>
              <a:off x="10787973" y="2552588"/>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5 h 1368"/>
                <a:gd name="T10" fmla="*/ 1536 w 1576"/>
                <a:gd name="T11" fmla="*/ 1345 h 1368"/>
                <a:gd name="T12" fmla="*/ 788 w 1576"/>
                <a:gd name="T13" fmla="*/ 48 h 1368"/>
                <a:gd name="T14" fmla="*/ 40 w 1576"/>
                <a:gd name="T15" fmla="*/ 1345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5"/>
                  </a:moveTo>
                  <a:lnTo>
                    <a:pt x="1536" y="1345"/>
                  </a:lnTo>
                  <a:lnTo>
                    <a:pt x="788" y="48"/>
                  </a:lnTo>
                  <a:lnTo>
                    <a:pt x="40" y="13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1" name="Freeform 330"/>
            <p:cNvSpPr>
              <a:spLocks noEditPoints="1"/>
            </p:cNvSpPr>
            <p:nvPr/>
          </p:nvSpPr>
          <p:spPr bwMode="auto">
            <a:xfrm>
              <a:off x="12008761" y="2571638"/>
              <a:ext cx="2503488" cy="2171700"/>
            </a:xfrm>
            <a:custGeom>
              <a:avLst/>
              <a:gdLst>
                <a:gd name="T0" fmla="*/ 789 w 1577"/>
                <a:gd name="T1" fmla="*/ 1368 h 1368"/>
                <a:gd name="T2" fmla="*/ 0 w 1577"/>
                <a:gd name="T3" fmla="*/ 0 h 1368"/>
                <a:gd name="T4" fmla="*/ 1577 w 1577"/>
                <a:gd name="T5" fmla="*/ 0 h 1368"/>
                <a:gd name="T6" fmla="*/ 789 w 1577"/>
                <a:gd name="T7" fmla="*/ 1368 h 1368"/>
                <a:gd name="T8" fmla="*/ 41 w 1577"/>
                <a:gd name="T9" fmla="*/ 24 h 1368"/>
                <a:gd name="T10" fmla="*/ 789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9" y="1368"/>
                  </a:moveTo>
                  <a:lnTo>
                    <a:pt x="0" y="0"/>
                  </a:lnTo>
                  <a:lnTo>
                    <a:pt x="1577" y="0"/>
                  </a:lnTo>
                  <a:lnTo>
                    <a:pt x="789" y="1368"/>
                  </a:lnTo>
                  <a:close/>
                  <a:moveTo>
                    <a:pt x="41" y="24"/>
                  </a:moveTo>
                  <a:lnTo>
                    <a:pt x="789"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Tree>
    <p:extLst>
      <p:ext uri="{BB962C8B-B14F-4D97-AF65-F5344CB8AC3E}">
        <p14:creationId xmlns:p14="http://schemas.microsoft.com/office/powerpoint/2010/main" val="1851248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ipe(down)">
                                      <p:cBhvr>
                                        <p:cTn id="1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69_Custom Layout">
    <p:spTree>
      <p:nvGrpSpPr>
        <p:cNvPr id="1" name=""/>
        <p:cNvGrpSpPr/>
        <p:nvPr/>
      </p:nvGrpSpPr>
      <p:grpSpPr>
        <a:xfrm>
          <a:off x="0" y="0"/>
          <a:ext cx="0" cy="0"/>
          <a:chOff x="0" y="0"/>
          <a:chExt cx="0" cy="0"/>
        </a:xfrm>
      </p:grpSpPr>
      <p:sp>
        <p:nvSpPr>
          <p:cNvPr id="6" name="Pentagon 5"/>
          <p:cNvSpPr/>
          <p:nvPr userDrawn="1"/>
        </p:nvSpPr>
        <p:spPr>
          <a:xfrm rot="10800000">
            <a:off x="11464428" y="510908"/>
            <a:ext cx="727571" cy="443430"/>
          </a:xfrm>
          <a:prstGeom prst="homePlat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Slide Number Placeholder 4"/>
          <p:cNvSpPr>
            <a:spLocks noGrp="1"/>
          </p:cNvSpPr>
          <p:nvPr>
            <p:ph type="sldNum" sz="quarter" idx="12"/>
          </p:nvPr>
        </p:nvSpPr>
        <p:spPr>
          <a:xfrm>
            <a:off x="11580020" y="545146"/>
            <a:ext cx="612000" cy="365125"/>
          </a:xfrm>
          <a:prstGeom prst="rect">
            <a:avLst/>
          </a:prstGeom>
        </p:spPr>
        <p:txBody>
          <a:bodyPr/>
          <a:lstStyle>
            <a:lvl1pPr algn="ctr">
              <a:defRPr b="1">
                <a:solidFill>
                  <a:schemeClr val="bg1"/>
                </a:solidFill>
              </a:defRPr>
            </a:lvl1pPr>
          </a:lstStyle>
          <a:p>
            <a:fld id="{06BF0A5B-CA18-47D2-801E-5D97420A52F4}" type="slidenum">
              <a:rPr lang="id-ID" smtClean="0"/>
              <a:pPr/>
              <a:t>‹#›</a:t>
            </a:fld>
            <a:endParaRPr lang="id-ID"/>
          </a:p>
        </p:txBody>
      </p:sp>
      <p:grpSp>
        <p:nvGrpSpPr>
          <p:cNvPr id="4" name="Group 3"/>
          <p:cNvGrpSpPr/>
          <p:nvPr userDrawn="1"/>
        </p:nvGrpSpPr>
        <p:grpSpPr>
          <a:xfrm rot="5400000">
            <a:off x="-565532" y="-541653"/>
            <a:ext cx="2716980" cy="2828961"/>
            <a:chOff x="8349573" y="-1673337"/>
            <a:chExt cx="6162676" cy="6416675"/>
          </a:xfrm>
          <a:solidFill>
            <a:schemeClr val="bg2">
              <a:alpha val="15000"/>
            </a:schemeClr>
          </a:solidFill>
        </p:grpSpPr>
        <p:sp>
          <p:nvSpPr>
            <p:cNvPr id="7" name="Freeform 319"/>
            <p:cNvSpPr>
              <a:spLocks noEditPoints="1"/>
            </p:cNvSpPr>
            <p:nvPr/>
          </p:nvSpPr>
          <p:spPr bwMode="auto">
            <a:xfrm>
              <a:off x="8349573" y="-1673337"/>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4 h 1368"/>
                <a:gd name="T10" fmla="*/ 1536 w 1576"/>
                <a:gd name="T11" fmla="*/ 1344 h 1368"/>
                <a:gd name="T12" fmla="*/ 788 w 1576"/>
                <a:gd name="T13" fmla="*/ 47 h 1368"/>
                <a:gd name="T14" fmla="*/ 40 w 1576"/>
                <a:gd name="T15" fmla="*/ 134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4"/>
                  </a:moveTo>
                  <a:lnTo>
                    <a:pt x="1536" y="1344"/>
                  </a:lnTo>
                  <a:lnTo>
                    <a:pt x="788" y="47"/>
                  </a:lnTo>
                  <a:lnTo>
                    <a:pt x="40" y="1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 name="Freeform 320"/>
            <p:cNvSpPr>
              <a:spLocks noEditPoints="1"/>
            </p:cNvSpPr>
            <p:nvPr/>
          </p:nvSpPr>
          <p:spPr bwMode="auto">
            <a:xfrm>
              <a:off x="9570361" y="-1655875"/>
              <a:ext cx="2503488" cy="2171700"/>
            </a:xfrm>
            <a:custGeom>
              <a:avLst/>
              <a:gdLst>
                <a:gd name="T0" fmla="*/ 788 w 1577"/>
                <a:gd name="T1" fmla="*/ 1368 h 1368"/>
                <a:gd name="T2" fmla="*/ 0 w 1577"/>
                <a:gd name="T3" fmla="*/ 0 h 1368"/>
                <a:gd name="T4" fmla="*/ 1577 w 1577"/>
                <a:gd name="T5" fmla="*/ 0 h 1368"/>
                <a:gd name="T6" fmla="*/ 788 w 1577"/>
                <a:gd name="T7" fmla="*/ 1368 h 1368"/>
                <a:gd name="T8" fmla="*/ 41 w 1577"/>
                <a:gd name="T9" fmla="*/ 24 h 1368"/>
                <a:gd name="T10" fmla="*/ 788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8" y="1368"/>
                  </a:moveTo>
                  <a:lnTo>
                    <a:pt x="0" y="0"/>
                  </a:lnTo>
                  <a:lnTo>
                    <a:pt x="1577" y="0"/>
                  </a:lnTo>
                  <a:lnTo>
                    <a:pt x="788" y="1368"/>
                  </a:lnTo>
                  <a:close/>
                  <a:moveTo>
                    <a:pt x="41" y="24"/>
                  </a:moveTo>
                  <a:lnTo>
                    <a:pt x="788"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 name="Freeform 321"/>
            <p:cNvSpPr>
              <a:spLocks noEditPoints="1"/>
            </p:cNvSpPr>
            <p:nvPr/>
          </p:nvSpPr>
          <p:spPr bwMode="auto">
            <a:xfrm>
              <a:off x="10787973" y="-1673337"/>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4 h 1368"/>
                <a:gd name="T10" fmla="*/ 1536 w 1576"/>
                <a:gd name="T11" fmla="*/ 1344 h 1368"/>
                <a:gd name="T12" fmla="*/ 788 w 1576"/>
                <a:gd name="T13" fmla="*/ 47 h 1368"/>
                <a:gd name="T14" fmla="*/ 40 w 1576"/>
                <a:gd name="T15" fmla="*/ 134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4"/>
                  </a:moveTo>
                  <a:lnTo>
                    <a:pt x="1536" y="1344"/>
                  </a:lnTo>
                  <a:lnTo>
                    <a:pt x="788" y="47"/>
                  </a:lnTo>
                  <a:lnTo>
                    <a:pt x="40" y="1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 name="Freeform 322"/>
            <p:cNvSpPr>
              <a:spLocks noEditPoints="1"/>
            </p:cNvSpPr>
            <p:nvPr/>
          </p:nvSpPr>
          <p:spPr bwMode="auto">
            <a:xfrm>
              <a:off x="12008761" y="-1655875"/>
              <a:ext cx="2503488" cy="2171700"/>
            </a:xfrm>
            <a:custGeom>
              <a:avLst/>
              <a:gdLst>
                <a:gd name="T0" fmla="*/ 789 w 1577"/>
                <a:gd name="T1" fmla="*/ 1368 h 1368"/>
                <a:gd name="T2" fmla="*/ 0 w 1577"/>
                <a:gd name="T3" fmla="*/ 0 h 1368"/>
                <a:gd name="T4" fmla="*/ 1577 w 1577"/>
                <a:gd name="T5" fmla="*/ 0 h 1368"/>
                <a:gd name="T6" fmla="*/ 789 w 1577"/>
                <a:gd name="T7" fmla="*/ 1368 h 1368"/>
                <a:gd name="T8" fmla="*/ 41 w 1577"/>
                <a:gd name="T9" fmla="*/ 24 h 1368"/>
                <a:gd name="T10" fmla="*/ 789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9" y="1368"/>
                  </a:moveTo>
                  <a:lnTo>
                    <a:pt x="0" y="0"/>
                  </a:lnTo>
                  <a:lnTo>
                    <a:pt x="1577" y="0"/>
                  </a:lnTo>
                  <a:lnTo>
                    <a:pt x="789" y="1368"/>
                  </a:lnTo>
                  <a:close/>
                  <a:moveTo>
                    <a:pt x="41" y="24"/>
                  </a:moveTo>
                  <a:lnTo>
                    <a:pt x="789"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 name="Freeform 323"/>
            <p:cNvSpPr>
              <a:spLocks noEditPoints="1"/>
            </p:cNvSpPr>
            <p:nvPr/>
          </p:nvSpPr>
          <p:spPr bwMode="auto">
            <a:xfrm>
              <a:off x="8349573" y="460263"/>
              <a:ext cx="2501900" cy="2168525"/>
            </a:xfrm>
            <a:custGeom>
              <a:avLst/>
              <a:gdLst>
                <a:gd name="T0" fmla="*/ 788 w 1576"/>
                <a:gd name="T1" fmla="*/ 1366 h 1366"/>
                <a:gd name="T2" fmla="*/ 0 w 1576"/>
                <a:gd name="T3" fmla="*/ 0 h 1366"/>
                <a:gd name="T4" fmla="*/ 1576 w 1576"/>
                <a:gd name="T5" fmla="*/ 0 h 1366"/>
                <a:gd name="T6" fmla="*/ 788 w 1576"/>
                <a:gd name="T7" fmla="*/ 1366 h 1366"/>
                <a:gd name="T8" fmla="*/ 40 w 1576"/>
                <a:gd name="T9" fmla="*/ 24 h 1366"/>
                <a:gd name="T10" fmla="*/ 788 w 1576"/>
                <a:gd name="T11" fmla="*/ 1318 h 1366"/>
                <a:gd name="T12" fmla="*/ 1536 w 1576"/>
                <a:gd name="T13" fmla="*/ 24 h 1366"/>
                <a:gd name="T14" fmla="*/ 40 w 1576"/>
                <a:gd name="T15" fmla="*/ 24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6">
                  <a:moveTo>
                    <a:pt x="788" y="1366"/>
                  </a:moveTo>
                  <a:lnTo>
                    <a:pt x="0" y="0"/>
                  </a:lnTo>
                  <a:lnTo>
                    <a:pt x="1576" y="0"/>
                  </a:lnTo>
                  <a:lnTo>
                    <a:pt x="788" y="1366"/>
                  </a:lnTo>
                  <a:close/>
                  <a:moveTo>
                    <a:pt x="40" y="24"/>
                  </a:moveTo>
                  <a:lnTo>
                    <a:pt x="788" y="1318"/>
                  </a:lnTo>
                  <a:lnTo>
                    <a:pt x="1536" y="24"/>
                  </a:lnTo>
                  <a:lnTo>
                    <a:pt x="40"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 name="Freeform 324"/>
            <p:cNvSpPr>
              <a:spLocks noEditPoints="1"/>
            </p:cNvSpPr>
            <p:nvPr/>
          </p:nvSpPr>
          <p:spPr bwMode="auto">
            <a:xfrm>
              <a:off x="9570361" y="441213"/>
              <a:ext cx="2503488" cy="2168525"/>
            </a:xfrm>
            <a:custGeom>
              <a:avLst/>
              <a:gdLst>
                <a:gd name="T0" fmla="*/ 1577 w 1577"/>
                <a:gd name="T1" fmla="*/ 1366 h 1366"/>
                <a:gd name="T2" fmla="*/ 0 w 1577"/>
                <a:gd name="T3" fmla="*/ 1366 h 1366"/>
                <a:gd name="T4" fmla="*/ 788 w 1577"/>
                <a:gd name="T5" fmla="*/ 0 h 1366"/>
                <a:gd name="T6" fmla="*/ 1577 w 1577"/>
                <a:gd name="T7" fmla="*/ 1366 h 1366"/>
                <a:gd name="T8" fmla="*/ 41 w 1577"/>
                <a:gd name="T9" fmla="*/ 1342 h 1366"/>
                <a:gd name="T10" fmla="*/ 1536 w 1577"/>
                <a:gd name="T11" fmla="*/ 1342 h 1366"/>
                <a:gd name="T12" fmla="*/ 788 w 1577"/>
                <a:gd name="T13" fmla="*/ 47 h 1366"/>
                <a:gd name="T14" fmla="*/ 41 w 1577"/>
                <a:gd name="T15" fmla="*/ 1342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6">
                  <a:moveTo>
                    <a:pt x="1577" y="1366"/>
                  </a:moveTo>
                  <a:lnTo>
                    <a:pt x="0" y="1366"/>
                  </a:lnTo>
                  <a:lnTo>
                    <a:pt x="788" y="0"/>
                  </a:lnTo>
                  <a:lnTo>
                    <a:pt x="1577" y="1366"/>
                  </a:lnTo>
                  <a:close/>
                  <a:moveTo>
                    <a:pt x="41" y="1342"/>
                  </a:moveTo>
                  <a:lnTo>
                    <a:pt x="1536" y="1342"/>
                  </a:lnTo>
                  <a:lnTo>
                    <a:pt x="788" y="47"/>
                  </a:lnTo>
                  <a:lnTo>
                    <a:pt x="41" y="13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 name="Freeform 325"/>
            <p:cNvSpPr>
              <a:spLocks noEditPoints="1"/>
            </p:cNvSpPr>
            <p:nvPr/>
          </p:nvSpPr>
          <p:spPr bwMode="auto">
            <a:xfrm>
              <a:off x="10787973" y="460263"/>
              <a:ext cx="2501900" cy="2168525"/>
            </a:xfrm>
            <a:custGeom>
              <a:avLst/>
              <a:gdLst>
                <a:gd name="T0" fmla="*/ 788 w 1576"/>
                <a:gd name="T1" fmla="*/ 1366 h 1366"/>
                <a:gd name="T2" fmla="*/ 0 w 1576"/>
                <a:gd name="T3" fmla="*/ 0 h 1366"/>
                <a:gd name="T4" fmla="*/ 1576 w 1576"/>
                <a:gd name="T5" fmla="*/ 0 h 1366"/>
                <a:gd name="T6" fmla="*/ 788 w 1576"/>
                <a:gd name="T7" fmla="*/ 1366 h 1366"/>
                <a:gd name="T8" fmla="*/ 40 w 1576"/>
                <a:gd name="T9" fmla="*/ 24 h 1366"/>
                <a:gd name="T10" fmla="*/ 788 w 1576"/>
                <a:gd name="T11" fmla="*/ 1318 h 1366"/>
                <a:gd name="T12" fmla="*/ 1536 w 1576"/>
                <a:gd name="T13" fmla="*/ 24 h 1366"/>
                <a:gd name="T14" fmla="*/ 40 w 1576"/>
                <a:gd name="T15" fmla="*/ 24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6">
                  <a:moveTo>
                    <a:pt x="788" y="1366"/>
                  </a:moveTo>
                  <a:lnTo>
                    <a:pt x="0" y="0"/>
                  </a:lnTo>
                  <a:lnTo>
                    <a:pt x="1576" y="0"/>
                  </a:lnTo>
                  <a:lnTo>
                    <a:pt x="788" y="1366"/>
                  </a:lnTo>
                  <a:close/>
                  <a:moveTo>
                    <a:pt x="40" y="24"/>
                  </a:moveTo>
                  <a:lnTo>
                    <a:pt x="788" y="1318"/>
                  </a:lnTo>
                  <a:lnTo>
                    <a:pt x="1536" y="24"/>
                  </a:lnTo>
                  <a:lnTo>
                    <a:pt x="40"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 name="Freeform 326"/>
            <p:cNvSpPr>
              <a:spLocks noEditPoints="1"/>
            </p:cNvSpPr>
            <p:nvPr/>
          </p:nvSpPr>
          <p:spPr bwMode="auto">
            <a:xfrm>
              <a:off x="12008761" y="441213"/>
              <a:ext cx="2503488" cy="2168525"/>
            </a:xfrm>
            <a:custGeom>
              <a:avLst/>
              <a:gdLst>
                <a:gd name="T0" fmla="*/ 1577 w 1577"/>
                <a:gd name="T1" fmla="*/ 1366 h 1366"/>
                <a:gd name="T2" fmla="*/ 0 w 1577"/>
                <a:gd name="T3" fmla="*/ 1366 h 1366"/>
                <a:gd name="T4" fmla="*/ 789 w 1577"/>
                <a:gd name="T5" fmla="*/ 0 h 1366"/>
                <a:gd name="T6" fmla="*/ 1577 w 1577"/>
                <a:gd name="T7" fmla="*/ 1366 h 1366"/>
                <a:gd name="T8" fmla="*/ 41 w 1577"/>
                <a:gd name="T9" fmla="*/ 1342 h 1366"/>
                <a:gd name="T10" fmla="*/ 1536 w 1577"/>
                <a:gd name="T11" fmla="*/ 1342 h 1366"/>
                <a:gd name="T12" fmla="*/ 789 w 1577"/>
                <a:gd name="T13" fmla="*/ 47 h 1366"/>
                <a:gd name="T14" fmla="*/ 41 w 1577"/>
                <a:gd name="T15" fmla="*/ 1342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6">
                  <a:moveTo>
                    <a:pt x="1577" y="1366"/>
                  </a:moveTo>
                  <a:lnTo>
                    <a:pt x="0" y="1366"/>
                  </a:lnTo>
                  <a:lnTo>
                    <a:pt x="789" y="0"/>
                  </a:lnTo>
                  <a:lnTo>
                    <a:pt x="1577" y="1366"/>
                  </a:lnTo>
                  <a:close/>
                  <a:moveTo>
                    <a:pt x="41" y="1342"/>
                  </a:moveTo>
                  <a:lnTo>
                    <a:pt x="1536" y="1342"/>
                  </a:lnTo>
                  <a:lnTo>
                    <a:pt x="789" y="47"/>
                  </a:lnTo>
                  <a:lnTo>
                    <a:pt x="41" y="13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5" name="Freeform 327"/>
            <p:cNvSpPr>
              <a:spLocks noEditPoints="1"/>
            </p:cNvSpPr>
            <p:nvPr/>
          </p:nvSpPr>
          <p:spPr bwMode="auto">
            <a:xfrm>
              <a:off x="8349573" y="2552588"/>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5 h 1368"/>
                <a:gd name="T10" fmla="*/ 1536 w 1576"/>
                <a:gd name="T11" fmla="*/ 1345 h 1368"/>
                <a:gd name="T12" fmla="*/ 788 w 1576"/>
                <a:gd name="T13" fmla="*/ 48 h 1368"/>
                <a:gd name="T14" fmla="*/ 40 w 1576"/>
                <a:gd name="T15" fmla="*/ 1345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5"/>
                  </a:moveTo>
                  <a:lnTo>
                    <a:pt x="1536" y="1345"/>
                  </a:lnTo>
                  <a:lnTo>
                    <a:pt x="788" y="48"/>
                  </a:lnTo>
                  <a:lnTo>
                    <a:pt x="40" y="13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6" name="Freeform 328"/>
            <p:cNvSpPr>
              <a:spLocks noEditPoints="1"/>
            </p:cNvSpPr>
            <p:nvPr/>
          </p:nvSpPr>
          <p:spPr bwMode="auto">
            <a:xfrm>
              <a:off x="9570361" y="2571638"/>
              <a:ext cx="2503488" cy="2171700"/>
            </a:xfrm>
            <a:custGeom>
              <a:avLst/>
              <a:gdLst>
                <a:gd name="T0" fmla="*/ 788 w 1577"/>
                <a:gd name="T1" fmla="*/ 1368 h 1368"/>
                <a:gd name="T2" fmla="*/ 0 w 1577"/>
                <a:gd name="T3" fmla="*/ 0 h 1368"/>
                <a:gd name="T4" fmla="*/ 1577 w 1577"/>
                <a:gd name="T5" fmla="*/ 0 h 1368"/>
                <a:gd name="T6" fmla="*/ 788 w 1577"/>
                <a:gd name="T7" fmla="*/ 1368 h 1368"/>
                <a:gd name="T8" fmla="*/ 41 w 1577"/>
                <a:gd name="T9" fmla="*/ 24 h 1368"/>
                <a:gd name="T10" fmla="*/ 788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8" y="1368"/>
                  </a:moveTo>
                  <a:lnTo>
                    <a:pt x="0" y="0"/>
                  </a:lnTo>
                  <a:lnTo>
                    <a:pt x="1577" y="0"/>
                  </a:lnTo>
                  <a:lnTo>
                    <a:pt x="788" y="1368"/>
                  </a:lnTo>
                  <a:close/>
                  <a:moveTo>
                    <a:pt x="41" y="24"/>
                  </a:moveTo>
                  <a:lnTo>
                    <a:pt x="788"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7" name="Freeform 329"/>
            <p:cNvSpPr>
              <a:spLocks noEditPoints="1"/>
            </p:cNvSpPr>
            <p:nvPr/>
          </p:nvSpPr>
          <p:spPr bwMode="auto">
            <a:xfrm>
              <a:off x="10787973" y="2552588"/>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5 h 1368"/>
                <a:gd name="T10" fmla="*/ 1536 w 1576"/>
                <a:gd name="T11" fmla="*/ 1345 h 1368"/>
                <a:gd name="T12" fmla="*/ 788 w 1576"/>
                <a:gd name="T13" fmla="*/ 48 h 1368"/>
                <a:gd name="T14" fmla="*/ 40 w 1576"/>
                <a:gd name="T15" fmla="*/ 1345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5"/>
                  </a:moveTo>
                  <a:lnTo>
                    <a:pt x="1536" y="1345"/>
                  </a:lnTo>
                  <a:lnTo>
                    <a:pt x="788" y="48"/>
                  </a:lnTo>
                  <a:lnTo>
                    <a:pt x="40" y="13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8" name="Freeform 330"/>
            <p:cNvSpPr>
              <a:spLocks noEditPoints="1"/>
            </p:cNvSpPr>
            <p:nvPr/>
          </p:nvSpPr>
          <p:spPr bwMode="auto">
            <a:xfrm>
              <a:off x="12008761" y="2571638"/>
              <a:ext cx="2503488" cy="2171700"/>
            </a:xfrm>
            <a:custGeom>
              <a:avLst/>
              <a:gdLst>
                <a:gd name="T0" fmla="*/ 789 w 1577"/>
                <a:gd name="T1" fmla="*/ 1368 h 1368"/>
                <a:gd name="T2" fmla="*/ 0 w 1577"/>
                <a:gd name="T3" fmla="*/ 0 h 1368"/>
                <a:gd name="T4" fmla="*/ 1577 w 1577"/>
                <a:gd name="T5" fmla="*/ 0 h 1368"/>
                <a:gd name="T6" fmla="*/ 789 w 1577"/>
                <a:gd name="T7" fmla="*/ 1368 h 1368"/>
                <a:gd name="T8" fmla="*/ 41 w 1577"/>
                <a:gd name="T9" fmla="*/ 24 h 1368"/>
                <a:gd name="T10" fmla="*/ 789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9" y="1368"/>
                  </a:moveTo>
                  <a:lnTo>
                    <a:pt x="0" y="0"/>
                  </a:lnTo>
                  <a:lnTo>
                    <a:pt x="1577" y="0"/>
                  </a:lnTo>
                  <a:lnTo>
                    <a:pt x="789" y="1368"/>
                  </a:lnTo>
                  <a:close/>
                  <a:moveTo>
                    <a:pt x="41" y="24"/>
                  </a:moveTo>
                  <a:lnTo>
                    <a:pt x="789"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19" name="Group 18"/>
          <p:cNvGrpSpPr/>
          <p:nvPr userDrawn="1"/>
        </p:nvGrpSpPr>
        <p:grpSpPr>
          <a:xfrm>
            <a:off x="11025027" y="5551545"/>
            <a:ext cx="1835223" cy="1910862"/>
            <a:chOff x="8349573" y="-1673337"/>
            <a:chExt cx="6162676" cy="6416675"/>
          </a:xfrm>
          <a:solidFill>
            <a:schemeClr val="tx2">
              <a:alpha val="20000"/>
            </a:schemeClr>
          </a:solidFill>
        </p:grpSpPr>
        <p:sp>
          <p:nvSpPr>
            <p:cNvPr id="20" name="Freeform 319"/>
            <p:cNvSpPr>
              <a:spLocks noEditPoints="1"/>
            </p:cNvSpPr>
            <p:nvPr/>
          </p:nvSpPr>
          <p:spPr bwMode="auto">
            <a:xfrm>
              <a:off x="8349573" y="-1673337"/>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4 h 1368"/>
                <a:gd name="T10" fmla="*/ 1536 w 1576"/>
                <a:gd name="T11" fmla="*/ 1344 h 1368"/>
                <a:gd name="T12" fmla="*/ 788 w 1576"/>
                <a:gd name="T13" fmla="*/ 47 h 1368"/>
                <a:gd name="T14" fmla="*/ 40 w 1576"/>
                <a:gd name="T15" fmla="*/ 134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4"/>
                  </a:moveTo>
                  <a:lnTo>
                    <a:pt x="1536" y="1344"/>
                  </a:lnTo>
                  <a:lnTo>
                    <a:pt x="788" y="47"/>
                  </a:lnTo>
                  <a:lnTo>
                    <a:pt x="40" y="1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1" name="Freeform 320"/>
            <p:cNvSpPr>
              <a:spLocks noEditPoints="1"/>
            </p:cNvSpPr>
            <p:nvPr/>
          </p:nvSpPr>
          <p:spPr bwMode="auto">
            <a:xfrm>
              <a:off x="9570361" y="-1655875"/>
              <a:ext cx="2503488" cy="2171700"/>
            </a:xfrm>
            <a:custGeom>
              <a:avLst/>
              <a:gdLst>
                <a:gd name="T0" fmla="*/ 788 w 1577"/>
                <a:gd name="T1" fmla="*/ 1368 h 1368"/>
                <a:gd name="T2" fmla="*/ 0 w 1577"/>
                <a:gd name="T3" fmla="*/ 0 h 1368"/>
                <a:gd name="T4" fmla="*/ 1577 w 1577"/>
                <a:gd name="T5" fmla="*/ 0 h 1368"/>
                <a:gd name="T6" fmla="*/ 788 w 1577"/>
                <a:gd name="T7" fmla="*/ 1368 h 1368"/>
                <a:gd name="T8" fmla="*/ 41 w 1577"/>
                <a:gd name="T9" fmla="*/ 24 h 1368"/>
                <a:gd name="T10" fmla="*/ 788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8" y="1368"/>
                  </a:moveTo>
                  <a:lnTo>
                    <a:pt x="0" y="0"/>
                  </a:lnTo>
                  <a:lnTo>
                    <a:pt x="1577" y="0"/>
                  </a:lnTo>
                  <a:lnTo>
                    <a:pt x="788" y="1368"/>
                  </a:lnTo>
                  <a:close/>
                  <a:moveTo>
                    <a:pt x="41" y="24"/>
                  </a:moveTo>
                  <a:lnTo>
                    <a:pt x="788"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2" name="Freeform 321"/>
            <p:cNvSpPr>
              <a:spLocks noEditPoints="1"/>
            </p:cNvSpPr>
            <p:nvPr/>
          </p:nvSpPr>
          <p:spPr bwMode="auto">
            <a:xfrm>
              <a:off x="10787973" y="-1673337"/>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4 h 1368"/>
                <a:gd name="T10" fmla="*/ 1536 w 1576"/>
                <a:gd name="T11" fmla="*/ 1344 h 1368"/>
                <a:gd name="T12" fmla="*/ 788 w 1576"/>
                <a:gd name="T13" fmla="*/ 47 h 1368"/>
                <a:gd name="T14" fmla="*/ 40 w 1576"/>
                <a:gd name="T15" fmla="*/ 134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4"/>
                  </a:moveTo>
                  <a:lnTo>
                    <a:pt x="1536" y="1344"/>
                  </a:lnTo>
                  <a:lnTo>
                    <a:pt x="788" y="47"/>
                  </a:lnTo>
                  <a:lnTo>
                    <a:pt x="40" y="1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3" name="Freeform 322"/>
            <p:cNvSpPr>
              <a:spLocks noEditPoints="1"/>
            </p:cNvSpPr>
            <p:nvPr/>
          </p:nvSpPr>
          <p:spPr bwMode="auto">
            <a:xfrm>
              <a:off x="12008761" y="-1655875"/>
              <a:ext cx="2503488" cy="2171700"/>
            </a:xfrm>
            <a:custGeom>
              <a:avLst/>
              <a:gdLst>
                <a:gd name="T0" fmla="*/ 789 w 1577"/>
                <a:gd name="T1" fmla="*/ 1368 h 1368"/>
                <a:gd name="T2" fmla="*/ 0 w 1577"/>
                <a:gd name="T3" fmla="*/ 0 h 1368"/>
                <a:gd name="T4" fmla="*/ 1577 w 1577"/>
                <a:gd name="T5" fmla="*/ 0 h 1368"/>
                <a:gd name="T6" fmla="*/ 789 w 1577"/>
                <a:gd name="T7" fmla="*/ 1368 h 1368"/>
                <a:gd name="T8" fmla="*/ 41 w 1577"/>
                <a:gd name="T9" fmla="*/ 24 h 1368"/>
                <a:gd name="T10" fmla="*/ 789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9" y="1368"/>
                  </a:moveTo>
                  <a:lnTo>
                    <a:pt x="0" y="0"/>
                  </a:lnTo>
                  <a:lnTo>
                    <a:pt x="1577" y="0"/>
                  </a:lnTo>
                  <a:lnTo>
                    <a:pt x="789" y="1368"/>
                  </a:lnTo>
                  <a:close/>
                  <a:moveTo>
                    <a:pt x="41" y="24"/>
                  </a:moveTo>
                  <a:lnTo>
                    <a:pt x="789"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4" name="Freeform 323"/>
            <p:cNvSpPr>
              <a:spLocks noEditPoints="1"/>
            </p:cNvSpPr>
            <p:nvPr/>
          </p:nvSpPr>
          <p:spPr bwMode="auto">
            <a:xfrm>
              <a:off x="8349573" y="460263"/>
              <a:ext cx="2501900" cy="2168525"/>
            </a:xfrm>
            <a:custGeom>
              <a:avLst/>
              <a:gdLst>
                <a:gd name="T0" fmla="*/ 788 w 1576"/>
                <a:gd name="T1" fmla="*/ 1366 h 1366"/>
                <a:gd name="T2" fmla="*/ 0 w 1576"/>
                <a:gd name="T3" fmla="*/ 0 h 1366"/>
                <a:gd name="T4" fmla="*/ 1576 w 1576"/>
                <a:gd name="T5" fmla="*/ 0 h 1366"/>
                <a:gd name="T6" fmla="*/ 788 w 1576"/>
                <a:gd name="T7" fmla="*/ 1366 h 1366"/>
                <a:gd name="T8" fmla="*/ 40 w 1576"/>
                <a:gd name="T9" fmla="*/ 24 h 1366"/>
                <a:gd name="T10" fmla="*/ 788 w 1576"/>
                <a:gd name="T11" fmla="*/ 1318 h 1366"/>
                <a:gd name="T12" fmla="*/ 1536 w 1576"/>
                <a:gd name="T13" fmla="*/ 24 h 1366"/>
                <a:gd name="T14" fmla="*/ 40 w 1576"/>
                <a:gd name="T15" fmla="*/ 24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6">
                  <a:moveTo>
                    <a:pt x="788" y="1366"/>
                  </a:moveTo>
                  <a:lnTo>
                    <a:pt x="0" y="0"/>
                  </a:lnTo>
                  <a:lnTo>
                    <a:pt x="1576" y="0"/>
                  </a:lnTo>
                  <a:lnTo>
                    <a:pt x="788" y="1366"/>
                  </a:lnTo>
                  <a:close/>
                  <a:moveTo>
                    <a:pt x="40" y="24"/>
                  </a:moveTo>
                  <a:lnTo>
                    <a:pt x="788" y="1318"/>
                  </a:lnTo>
                  <a:lnTo>
                    <a:pt x="1536" y="24"/>
                  </a:lnTo>
                  <a:lnTo>
                    <a:pt x="40"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5" name="Freeform 324"/>
            <p:cNvSpPr>
              <a:spLocks noEditPoints="1"/>
            </p:cNvSpPr>
            <p:nvPr/>
          </p:nvSpPr>
          <p:spPr bwMode="auto">
            <a:xfrm>
              <a:off x="9570361" y="441213"/>
              <a:ext cx="2503488" cy="2168525"/>
            </a:xfrm>
            <a:custGeom>
              <a:avLst/>
              <a:gdLst>
                <a:gd name="T0" fmla="*/ 1577 w 1577"/>
                <a:gd name="T1" fmla="*/ 1366 h 1366"/>
                <a:gd name="T2" fmla="*/ 0 w 1577"/>
                <a:gd name="T3" fmla="*/ 1366 h 1366"/>
                <a:gd name="T4" fmla="*/ 788 w 1577"/>
                <a:gd name="T5" fmla="*/ 0 h 1366"/>
                <a:gd name="T6" fmla="*/ 1577 w 1577"/>
                <a:gd name="T7" fmla="*/ 1366 h 1366"/>
                <a:gd name="T8" fmla="*/ 41 w 1577"/>
                <a:gd name="T9" fmla="*/ 1342 h 1366"/>
                <a:gd name="T10" fmla="*/ 1536 w 1577"/>
                <a:gd name="T11" fmla="*/ 1342 h 1366"/>
                <a:gd name="T12" fmla="*/ 788 w 1577"/>
                <a:gd name="T13" fmla="*/ 47 h 1366"/>
                <a:gd name="T14" fmla="*/ 41 w 1577"/>
                <a:gd name="T15" fmla="*/ 1342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6">
                  <a:moveTo>
                    <a:pt x="1577" y="1366"/>
                  </a:moveTo>
                  <a:lnTo>
                    <a:pt x="0" y="1366"/>
                  </a:lnTo>
                  <a:lnTo>
                    <a:pt x="788" y="0"/>
                  </a:lnTo>
                  <a:lnTo>
                    <a:pt x="1577" y="1366"/>
                  </a:lnTo>
                  <a:close/>
                  <a:moveTo>
                    <a:pt x="41" y="1342"/>
                  </a:moveTo>
                  <a:lnTo>
                    <a:pt x="1536" y="1342"/>
                  </a:lnTo>
                  <a:lnTo>
                    <a:pt x="788" y="47"/>
                  </a:lnTo>
                  <a:lnTo>
                    <a:pt x="41" y="13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6" name="Freeform 325"/>
            <p:cNvSpPr>
              <a:spLocks noEditPoints="1"/>
            </p:cNvSpPr>
            <p:nvPr/>
          </p:nvSpPr>
          <p:spPr bwMode="auto">
            <a:xfrm>
              <a:off x="10787973" y="460263"/>
              <a:ext cx="2501900" cy="2168525"/>
            </a:xfrm>
            <a:custGeom>
              <a:avLst/>
              <a:gdLst>
                <a:gd name="T0" fmla="*/ 788 w 1576"/>
                <a:gd name="T1" fmla="*/ 1366 h 1366"/>
                <a:gd name="T2" fmla="*/ 0 w 1576"/>
                <a:gd name="T3" fmla="*/ 0 h 1366"/>
                <a:gd name="T4" fmla="*/ 1576 w 1576"/>
                <a:gd name="T5" fmla="*/ 0 h 1366"/>
                <a:gd name="T6" fmla="*/ 788 w 1576"/>
                <a:gd name="T7" fmla="*/ 1366 h 1366"/>
                <a:gd name="T8" fmla="*/ 40 w 1576"/>
                <a:gd name="T9" fmla="*/ 24 h 1366"/>
                <a:gd name="T10" fmla="*/ 788 w 1576"/>
                <a:gd name="T11" fmla="*/ 1318 h 1366"/>
                <a:gd name="T12" fmla="*/ 1536 w 1576"/>
                <a:gd name="T13" fmla="*/ 24 h 1366"/>
                <a:gd name="T14" fmla="*/ 40 w 1576"/>
                <a:gd name="T15" fmla="*/ 24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6">
                  <a:moveTo>
                    <a:pt x="788" y="1366"/>
                  </a:moveTo>
                  <a:lnTo>
                    <a:pt x="0" y="0"/>
                  </a:lnTo>
                  <a:lnTo>
                    <a:pt x="1576" y="0"/>
                  </a:lnTo>
                  <a:lnTo>
                    <a:pt x="788" y="1366"/>
                  </a:lnTo>
                  <a:close/>
                  <a:moveTo>
                    <a:pt x="40" y="24"/>
                  </a:moveTo>
                  <a:lnTo>
                    <a:pt x="788" y="1318"/>
                  </a:lnTo>
                  <a:lnTo>
                    <a:pt x="1536" y="24"/>
                  </a:lnTo>
                  <a:lnTo>
                    <a:pt x="40"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7" name="Freeform 326"/>
            <p:cNvSpPr>
              <a:spLocks noEditPoints="1"/>
            </p:cNvSpPr>
            <p:nvPr/>
          </p:nvSpPr>
          <p:spPr bwMode="auto">
            <a:xfrm>
              <a:off x="12008761" y="441213"/>
              <a:ext cx="2503488" cy="2168525"/>
            </a:xfrm>
            <a:custGeom>
              <a:avLst/>
              <a:gdLst>
                <a:gd name="T0" fmla="*/ 1577 w 1577"/>
                <a:gd name="T1" fmla="*/ 1366 h 1366"/>
                <a:gd name="T2" fmla="*/ 0 w 1577"/>
                <a:gd name="T3" fmla="*/ 1366 h 1366"/>
                <a:gd name="T4" fmla="*/ 789 w 1577"/>
                <a:gd name="T5" fmla="*/ 0 h 1366"/>
                <a:gd name="T6" fmla="*/ 1577 w 1577"/>
                <a:gd name="T7" fmla="*/ 1366 h 1366"/>
                <a:gd name="T8" fmla="*/ 41 w 1577"/>
                <a:gd name="T9" fmla="*/ 1342 h 1366"/>
                <a:gd name="T10" fmla="*/ 1536 w 1577"/>
                <a:gd name="T11" fmla="*/ 1342 h 1366"/>
                <a:gd name="T12" fmla="*/ 789 w 1577"/>
                <a:gd name="T13" fmla="*/ 47 h 1366"/>
                <a:gd name="T14" fmla="*/ 41 w 1577"/>
                <a:gd name="T15" fmla="*/ 1342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6">
                  <a:moveTo>
                    <a:pt x="1577" y="1366"/>
                  </a:moveTo>
                  <a:lnTo>
                    <a:pt x="0" y="1366"/>
                  </a:lnTo>
                  <a:lnTo>
                    <a:pt x="789" y="0"/>
                  </a:lnTo>
                  <a:lnTo>
                    <a:pt x="1577" y="1366"/>
                  </a:lnTo>
                  <a:close/>
                  <a:moveTo>
                    <a:pt x="41" y="1342"/>
                  </a:moveTo>
                  <a:lnTo>
                    <a:pt x="1536" y="1342"/>
                  </a:lnTo>
                  <a:lnTo>
                    <a:pt x="789" y="47"/>
                  </a:lnTo>
                  <a:lnTo>
                    <a:pt x="41" y="13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8" name="Freeform 327"/>
            <p:cNvSpPr>
              <a:spLocks noEditPoints="1"/>
            </p:cNvSpPr>
            <p:nvPr/>
          </p:nvSpPr>
          <p:spPr bwMode="auto">
            <a:xfrm>
              <a:off x="8349573" y="2552588"/>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5 h 1368"/>
                <a:gd name="T10" fmla="*/ 1536 w 1576"/>
                <a:gd name="T11" fmla="*/ 1345 h 1368"/>
                <a:gd name="T12" fmla="*/ 788 w 1576"/>
                <a:gd name="T13" fmla="*/ 48 h 1368"/>
                <a:gd name="T14" fmla="*/ 40 w 1576"/>
                <a:gd name="T15" fmla="*/ 1345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5"/>
                  </a:moveTo>
                  <a:lnTo>
                    <a:pt x="1536" y="1345"/>
                  </a:lnTo>
                  <a:lnTo>
                    <a:pt x="788" y="48"/>
                  </a:lnTo>
                  <a:lnTo>
                    <a:pt x="40" y="13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9" name="Freeform 328"/>
            <p:cNvSpPr>
              <a:spLocks noEditPoints="1"/>
            </p:cNvSpPr>
            <p:nvPr/>
          </p:nvSpPr>
          <p:spPr bwMode="auto">
            <a:xfrm>
              <a:off x="9570361" y="2571638"/>
              <a:ext cx="2503488" cy="2171700"/>
            </a:xfrm>
            <a:custGeom>
              <a:avLst/>
              <a:gdLst>
                <a:gd name="T0" fmla="*/ 788 w 1577"/>
                <a:gd name="T1" fmla="*/ 1368 h 1368"/>
                <a:gd name="T2" fmla="*/ 0 w 1577"/>
                <a:gd name="T3" fmla="*/ 0 h 1368"/>
                <a:gd name="T4" fmla="*/ 1577 w 1577"/>
                <a:gd name="T5" fmla="*/ 0 h 1368"/>
                <a:gd name="T6" fmla="*/ 788 w 1577"/>
                <a:gd name="T7" fmla="*/ 1368 h 1368"/>
                <a:gd name="T8" fmla="*/ 41 w 1577"/>
                <a:gd name="T9" fmla="*/ 24 h 1368"/>
                <a:gd name="T10" fmla="*/ 788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8" y="1368"/>
                  </a:moveTo>
                  <a:lnTo>
                    <a:pt x="0" y="0"/>
                  </a:lnTo>
                  <a:lnTo>
                    <a:pt x="1577" y="0"/>
                  </a:lnTo>
                  <a:lnTo>
                    <a:pt x="788" y="1368"/>
                  </a:lnTo>
                  <a:close/>
                  <a:moveTo>
                    <a:pt x="41" y="24"/>
                  </a:moveTo>
                  <a:lnTo>
                    <a:pt x="788"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0" name="Freeform 329"/>
            <p:cNvSpPr>
              <a:spLocks noEditPoints="1"/>
            </p:cNvSpPr>
            <p:nvPr/>
          </p:nvSpPr>
          <p:spPr bwMode="auto">
            <a:xfrm>
              <a:off x="10787973" y="2552588"/>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5 h 1368"/>
                <a:gd name="T10" fmla="*/ 1536 w 1576"/>
                <a:gd name="T11" fmla="*/ 1345 h 1368"/>
                <a:gd name="T12" fmla="*/ 788 w 1576"/>
                <a:gd name="T13" fmla="*/ 48 h 1368"/>
                <a:gd name="T14" fmla="*/ 40 w 1576"/>
                <a:gd name="T15" fmla="*/ 1345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5"/>
                  </a:moveTo>
                  <a:lnTo>
                    <a:pt x="1536" y="1345"/>
                  </a:lnTo>
                  <a:lnTo>
                    <a:pt x="788" y="48"/>
                  </a:lnTo>
                  <a:lnTo>
                    <a:pt x="40" y="13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1" name="Freeform 330"/>
            <p:cNvSpPr>
              <a:spLocks noEditPoints="1"/>
            </p:cNvSpPr>
            <p:nvPr/>
          </p:nvSpPr>
          <p:spPr bwMode="auto">
            <a:xfrm>
              <a:off x="12008761" y="2571638"/>
              <a:ext cx="2503488" cy="2171700"/>
            </a:xfrm>
            <a:custGeom>
              <a:avLst/>
              <a:gdLst>
                <a:gd name="T0" fmla="*/ 789 w 1577"/>
                <a:gd name="T1" fmla="*/ 1368 h 1368"/>
                <a:gd name="T2" fmla="*/ 0 w 1577"/>
                <a:gd name="T3" fmla="*/ 0 h 1368"/>
                <a:gd name="T4" fmla="*/ 1577 w 1577"/>
                <a:gd name="T5" fmla="*/ 0 h 1368"/>
                <a:gd name="T6" fmla="*/ 789 w 1577"/>
                <a:gd name="T7" fmla="*/ 1368 h 1368"/>
                <a:gd name="T8" fmla="*/ 41 w 1577"/>
                <a:gd name="T9" fmla="*/ 24 h 1368"/>
                <a:gd name="T10" fmla="*/ 789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9" y="1368"/>
                  </a:moveTo>
                  <a:lnTo>
                    <a:pt x="0" y="0"/>
                  </a:lnTo>
                  <a:lnTo>
                    <a:pt x="1577" y="0"/>
                  </a:lnTo>
                  <a:lnTo>
                    <a:pt x="789" y="1368"/>
                  </a:lnTo>
                  <a:close/>
                  <a:moveTo>
                    <a:pt x="41" y="24"/>
                  </a:moveTo>
                  <a:lnTo>
                    <a:pt x="789"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Tree>
    <p:extLst>
      <p:ext uri="{BB962C8B-B14F-4D97-AF65-F5344CB8AC3E}">
        <p14:creationId xmlns:p14="http://schemas.microsoft.com/office/powerpoint/2010/main" val="3411043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ipe(down)">
                                      <p:cBhvr>
                                        <p:cTn id="1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842963" y="1644650"/>
            <a:ext cx="10520362" cy="3297238"/>
          </a:xfrm>
        </p:spPr>
        <p:txBody>
          <a:bodyPr/>
          <a:lstStyle/>
          <a:p>
            <a:endParaRPr lang="id-ID"/>
          </a:p>
        </p:txBody>
      </p:sp>
      <p:sp>
        <p:nvSpPr>
          <p:cNvPr id="6" name="Pentagon 5"/>
          <p:cNvSpPr/>
          <p:nvPr userDrawn="1"/>
        </p:nvSpPr>
        <p:spPr>
          <a:xfrm rot="10800000">
            <a:off x="11464428" y="510908"/>
            <a:ext cx="727571" cy="44343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Slide Number Placeholder 4"/>
          <p:cNvSpPr>
            <a:spLocks noGrp="1"/>
          </p:cNvSpPr>
          <p:nvPr>
            <p:ph type="sldNum" sz="quarter" idx="12"/>
          </p:nvPr>
        </p:nvSpPr>
        <p:spPr>
          <a:xfrm>
            <a:off x="11633811" y="545146"/>
            <a:ext cx="425067" cy="365125"/>
          </a:xfrm>
          <a:prstGeom prst="rect">
            <a:avLst/>
          </a:prstGeom>
        </p:spPr>
        <p:txBody>
          <a:bodyPr/>
          <a:lstStyle>
            <a:lvl1pPr algn="r">
              <a:defRPr b="1">
                <a:solidFill>
                  <a:schemeClr val="bg1"/>
                </a:solidFill>
              </a:defRPr>
            </a:lvl1pPr>
          </a:lstStyle>
          <a:p>
            <a:fld id="{06BF0A5B-CA18-47D2-801E-5D97420A52F4}" type="slidenum">
              <a:rPr lang="id-ID" smtClean="0"/>
              <a:pPr/>
              <a:t>‹#›</a:t>
            </a:fld>
            <a:endParaRPr lang="id-ID"/>
          </a:p>
        </p:txBody>
      </p:sp>
    </p:spTree>
    <p:extLst>
      <p:ext uri="{BB962C8B-B14F-4D97-AF65-F5344CB8AC3E}">
        <p14:creationId xmlns:p14="http://schemas.microsoft.com/office/powerpoint/2010/main" val="417577723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6" name="Pentagon 5"/>
          <p:cNvSpPr/>
          <p:nvPr userDrawn="1"/>
        </p:nvSpPr>
        <p:spPr>
          <a:xfrm rot="10800000">
            <a:off x="11464428" y="510908"/>
            <a:ext cx="727571" cy="443430"/>
          </a:xfrm>
          <a:prstGeom prst="homePlat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Slide Number Placeholder 4"/>
          <p:cNvSpPr>
            <a:spLocks noGrp="1"/>
          </p:cNvSpPr>
          <p:nvPr>
            <p:ph type="sldNum" sz="quarter" idx="12"/>
          </p:nvPr>
        </p:nvSpPr>
        <p:spPr>
          <a:xfrm>
            <a:off x="11623871" y="545146"/>
            <a:ext cx="576000" cy="365125"/>
          </a:xfrm>
          <a:prstGeom prst="rect">
            <a:avLst/>
          </a:prstGeom>
        </p:spPr>
        <p:txBody>
          <a:bodyPr/>
          <a:lstStyle>
            <a:lvl1pPr algn="ctr">
              <a:defRPr b="1">
                <a:solidFill>
                  <a:schemeClr val="bg1"/>
                </a:solidFill>
              </a:defRPr>
            </a:lvl1pPr>
          </a:lstStyle>
          <a:p>
            <a:fld id="{06BF0A5B-CA18-47D2-801E-5D97420A52F4}" type="slidenum">
              <a:rPr lang="id-ID" smtClean="0"/>
              <a:pPr/>
              <a:t>‹#›</a:t>
            </a:fld>
            <a:endParaRPr lang="id-ID" dirty="0"/>
          </a:p>
        </p:txBody>
      </p:sp>
    </p:spTree>
    <p:extLst>
      <p:ext uri="{BB962C8B-B14F-4D97-AF65-F5344CB8AC3E}">
        <p14:creationId xmlns:p14="http://schemas.microsoft.com/office/powerpoint/2010/main" val="141186690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6" name="Pentagon 5"/>
          <p:cNvSpPr/>
          <p:nvPr userDrawn="1"/>
        </p:nvSpPr>
        <p:spPr>
          <a:xfrm rot="10800000">
            <a:off x="11464428" y="510908"/>
            <a:ext cx="727571" cy="44343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Slide Number Placeholder 4"/>
          <p:cNvSpPr>
            <a:spLocks noGrp="1"/>
          </p:cNvSpPr>
          <p:nvPr>
            <p:ph type="sldNum" sz="quarter" idx="12"/>
          </p:nvPr>
        </p:nvSpPr>
        <p:spPr>
          <a:xfrm>
            <a:off x="11633811" y="545146"/>
            <a:ext cx="425067" cy="365125"/>
          </a:xfrm>
          <a:prstGeom prst="rect">
            <a:avLst/>
          </a:prstGeom>
        </p:spPr>
        <p:txBody>
          <a:bodyPr/>
          <a:lstStyle>
            <a:lvl1pPr algn="r">
              <a:defRPr b="1">
                <a:solidFill>
                  <a:schemeClr val="bg1"/>
                </a:solidFill>
              </a:defRPr>
            </a:lvl1pPr>
          </a:lstStyle>
          <a:p>
            <a:fld id="{06BF0A5B-CA18-47D2-801E-5D97420A52F4}" type="slidenum">
              <a:rPr lang="id-ID" smtClean="0"/>
              <a:pPr/>
              <a:t>‹#›</a:t>
            </a:fld>
            <a:endParaRPr lang="id-ID"/>
          </a:p>
        </p:txBody>
      </p:sp>
      <p:sp>
        <p:nvSpPr>
          <p:cNvPr id="4" name="Picture Placeholder 1"/>
          <p:cNvSpPr>
            <a:spLocks noGrp="1"/>
          </p:cNvSpPr>
          <p:nvPr>
            <p:ph type="pic" sz="quarter" idx="13"/>
          </p:nvPr>
        </p:nvSpPr>
        <p:spPr>
          <a:xfrm>
            <a:off x="4621016" y="978151"/>
            <a:ext cx="2890977" cy="2890977"/>
          </a:xfrm>
          <a:prstGeom prst="ellipse">
            <a:avLst/>
          </a:prstGeom>
        </p:spPr>
      </p:sp>
    </p:spTree>
    <p:extLst>
      <p:ext uri="{BB962C8B-B14F-4D97-AF65-F5344CB8AC3E}">
        <p14:creationId xmlns:p14="http://schemas.microsoft.com/office/powerpoint/2010/main" val="15643504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graphics">
  <p:cSld name="graphics">
    <p:spTree>
      <p:nvGrpSpPr>
        <p:cNvPr id="1" name="Shape 59"/>
        <p:cNvGrpSpPr/>
        <p:nvPr/>
      </p:nvGrpSpPr>
      <p:grpSpPr>
        <a:xfrm>
          <a:off x="0" y="0"/>
          <a:ext cx="0" cy="0"/>
          <a:chOff x="0" y="0"/>
          <a:chExt cx="0" cy="0"/>
        </a:xfrm>
      </p:grpSpPr>
      <p:sp>
        <p:nvSpPr>
          <p:cNvPr id="3" name="Google Shape;61;p9"/>
          <p:cNvSpPr>
            <a:spLocks noChangeArrowheads="1"/>
          </p:cNvSpPr>
          <p:nvPr/>
        </p:nvSpPr>
        <p:spPr bwMode="auto">
          <a:xfrm>
            <a:off x="631825" y="6565900"/>
            <a:ext cx="390525" cy="292100"/>
          </a:xfrm>
          <a:prstGeom prst="rect">
            <a:avLst/>
          </a:prstGeom>
          <a:solidFill>
            <a:srgbClr val="66479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p>
            <a:pPr algn="ctr" defTabSz="938213" eaLnBrk="0" fontAlgn="base" hangingPunct="0">
              <a:spcBef>
                <a:spcPct val="0"/>
              </a:spcBef>
              <a:spcAft>
                <a:spcPct val="0"/>
              </a:spcAft>
              <a:buClrTx/>
              <a:buFontTx/>
              <a:buNone/>
            </a:pPr>
            <a:endParaRPr lang="en-US" altLang="en-US" sz="1800" kern="1200">
              <a:solidFill>
                <a:srgbClr val="FFFFFF"/>
              </a:solidFill>
              <a:latin typeface="Trebuchet MS" panose="020B0603020202020204" pitchFamily="34" charset="0"/>
              <a:ea typeface="MS PGothic" panose="020B0600070205080204" pitchFamily="34" charset="-128"/>
              <a:cs typeface="+mn-cs"/>
              <a:sym typeface="Trebuchet MS" panose="020B0603020202020204" pitchFamily="34" charset="0"/>
            </a:endParaRPr>
          </a:p>
        </p:txBody>
      </p:sp>
      <p:sp>
        <p:nvSpPr>
          <p:cNvPr id="4" name="Google Shape;64;p9"/>
          <p:cNvSpPr>
            <a:spLocks noChangeArrowheads="1"/>
          </p:cNvSpPr>
          <p:nvPr/>
        </p:nvSpPr>
        <p:spPr bwMode="auto">
          <a:xfrm>
            <a:off x="0" y="681038"/>
            <a:ext cx="473075" cy="1062037"/>
          </a:xfrm>
          <a:prstGeom prst="rect">
            <a:avLst/>
          </a:prstGeom>
          <a:solidFill>
            <a:srgbClr val="CBC7D8"/>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p>
            <a:pPr algn="ctr" defTabSz="938213" eaLnBrk="0" fontAlgn="base" hangingPunct="0">
              <a:spcBef>
                <a:spcPct val="0"/>
              </a:spcBef>
              <a:spcAft>
                <a:spcPct val="0"/>
              </a:spcAft>
              <a:buClrTx/>
              <a:buFontTx/>
              <a:buNone/>
            </a:pPr>
            <a:endParaRPr lang="en-US" altLang="en-US" sz="1800" kern="1200">
              <a:solidFill>
                <a:srgbClr val="FFFFFF"/>
              </a:solidFill>
              <a:latin typeface="Trebuchet MS" panose="020B0603020202020204" pitchFamily="34" charset="0"/>
              <a:ea typeface="MS PGothic" panose="020B0600070205080204" pitchFamily="34" charset="-128"/>
              <a:cs typeface="+mn-cs"/>
              <a:sym typeface="Trebuchet MS" panose="020B0603020202020204" pitchFamily="34" charset="0"/>
            </a:endParaRPr>
          </a:p>
        </p:txBody>
      </p:sp>
      <p:sp>
        <p:nvSpPr>
          <p:cNvPr id="60" name="Google Shape;60;p9"/>
          <p:cNvSpPr txBox="1">
            <a:spLocks noGrp="1"/>
          </p:cNvSpPr>
          <p:nvPr>
            <p:ph type="title"/>
          </p:nvPr>
        </p:nvSpPr>
        <p:spPr>
          <a:xfrm>
            <a:off x="616775" y="681038"/>
            <a:ext cx="4403460" cy="1061701"/>
          </a:xfrm>
          <a:prstGeom prst="rect">
            <a:avLst/>
          </a:prstGeom>
          <a:noFill/>
          <a:ln>
            <a:noFill/>
          </a:ln>
        </p:spPr>
        <p:txBody>
          <a:bodyPr spcFirstLastPara="1" wrap="square" lIns="0" tIns="0" rIns="0" bIns="0" anchor="t" anchorCtr="0"/>
          <a:lstStyle>
            <a:lvl1pPr lvl="0" algn="l">
              <a:lnSpc>
                <a:spcPct val="100000"/>
              </a:lnSpc>
              <a:spcBef>
                <a:spcPts val="0"/>
              </a:spcBef>
              <a:spcAft>
                <a:spcPts val="0"/>
              </a:spcAft>
              <a:buClr>
                <a:srgbClr val="664790"/>
              </a:buClr>
              <a:buSzPts val="2400"/>
              <a:buFont typeface="Verdana"/>
              <a:buNone/>
              <a:defRPr sz="24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 name="Google Shape;62;p9"/>
          <p:cNvSpPr txBox="1">
            <a:spLocks noGrp="1"/>
          </p:cNvSpPr>
          <p:nvPr>
            <p:ph type="ftr" idx="10"/>
          </p:nvPr>
        </p:nvSpPr>
        <p:spPr>
          <a:xfrm>
            <a:off x="1022350" y="6565900"/>
            <a:ext cx="4114800" cy="292100"/>
          </a:xfrm>
          <a:prstGeom prst="rect">
            <a:avLst/>
          </a:prstGeom>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defTabSz="938213" eaLnBrk="0" fontAlgn="base" hangingPunct="0">
              <a:buClrTx/>
              <a:buFontTx/>
              <a:buNone/>
              <a:defRPr/>
            </a:pPr>
            <a:endParaRPr kern="1200">
              <a:latin typeface="Times New Roman" panose="02020603050405020304" pitchFamily="18" charset="0"/>
              <a:ea typeface="MS PGothic" panose="020B0600070205080204" pitchFamily="34" charset="-128"/>
              <a:cs typeface="+mn-cs"/>
            </a:endParaRPr>
          </a:p>
        </p:txBody>
      </p:sp>
      <p:sp>
        <p:nvSpPr>
          <p:cNvPr id="6" name="Google Shape;63;p9"/>
          <p:cNvSpPr txBox="1">
            <a:spLocks noGrp="1"/>
          </p:cNvSpPr>
          <p:nvPr>
            <p:ph type="sldNum" idx="11"/>
          </p:nvPr>
        </p:nvSpPr>
        <p:spPr>
          <a:xfrm>
            <a:off x="631825" y="6565900"/>
            <a:ext cx="390525" cy="292100"/>
          </a:xfrm>
          <a:prstGeom prst="rect">
            <a:avLst/>
          </a:prstGeom>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defTabSz="938213" eaLnBrk="0" fontAlgn="base" hangingPunct="0">
              <a:spcAft>
                <a:spcPct val="0"/>
              </a:spcAft>
              <a:buClrTx/>
              <a:buFontTx/>
              <a:buNone/>
              <a:defRPr/>
            </a:pPr>
            <a:fld id="{D5FA6653-ED65-412F-8864-808A72309F2C}" type="slidenum">
              <a:rPr lang="lv-LV" kern="1200">
                <a:solidFill>
                  <a:srgbClr val="FFFFFF"/>
                </a:solidFill>
              </a:rPr>
              <a:pPr defTabSz="938213" eaLnBrk="0" fontAlgn="base" hangingPunct="0">
                <a:spcAft>
                  <a:spcPct val="0"/>
                </a:spcAft>
                <a:buClrTx/>
                <a:buFontTx/>
                <a:buNone/>
                <a:defRPr/>
              </a:pPr>
              <a:t>‹#›</a:t>
            </a:fld>
            <a:endParaRPr lang="lv-LV" kern="1200">
              <a:solidFill>
                <a:srgbClr val="FFFFFF"/>
              </a:solidFill>
            </a:endParaRPr>
          </a:p>
        </p:txBody>
      </p:sp>
    </p:spTree>
    <p:extLst>
      <p:ext uri="{BB962C8B-B14F-4D97-AF65-F5344CB8AC3E}">
        <p14:creationId xmlns:p14="http://schemas.microsoft.com/office/powerpoint/2010/main" val="291987395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6" name="Pentagon 5"/>
          <p:cNvSpPr/>
          <p:nvPr userDrawn="1"/>
        </p:nvSpPr>
        <p:spPr>
          <a:xfrm rot="10800000">
            <a:off x="11464428" y="510908"/>
            <a:ext cx="727571" cy="443430"/>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Slide Number Placeholder 4"/>
          <p:cNvSpPr>
            <a:spLocks noGrp="1"/>
          </p:cNvSpPr>
          <p:nvPr>
            <p:ph type="sldNum" sz="quarter" idx="12"/>
          </p:nvPr>
        </p:nvSpPr>
        <p:spPr>
          <a:xfrm>
            <a:off x="11633811" y="545146"/>
            <a:ext cx="425067" cy="365125"/>
          </a:xfrm>
          <a:prstGeom prst="rect">
            <a:avLst/>
          </a:prstGeom>
        </p:spPr>
        <p:txBody>
          <a:bodyPr/>
          <a:lstStyle>
            <a:lvl1pPr algn="r">
              <a:defRPr b="1">
                <a:solidFill>
                  <a:schemeClr val="bg1"/>
                </a:solidFill>
              </a:defRPr>
            </a:lvl1pPr>
          </a:lstStyle>
          <a:p>
            <a:fld id="{06BF0A5B-CA18-47D2-801E-5D97420A52F4}" type="slidenum">
              <a:rPr lang="id-ID" smtClean="0"/>
              <a:pPr/>
              <a:t>‹#›</a:t>
            </a:fld>
            <a:endParaRPr lang="id-ID"/>
          </a:p>
        </p:txBody>
      </p:sp>
    </p:spTree>
    <p:extLst>
      <p:ext uri="{BB962C8B-B14F-4D97-AF65-F5344CB8AC3E}">
        <p14:creationId xmlns:p14="http://schemas.microsoft.com/office/powerpoint/2010/main" val="120018562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6" name="Pentagon 5"/>
          <p:cNvSpPr/>
          <p:nvPr userDrawn="1"/>
        </p:nvSpPr>
        <p:spPr>
          <a:xfrm rot="10800000">
            <a:off x="11464428" y="510908"/>
            <a:ext cx="727571" cy="443430"/>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Slide Number Placeholder 4"/>
          <p:cNvSpPr>
            <a:spLocks noGrp="1"/>
          </p:cNvSpPr>
          <p:nvPr>
            <p:ph type="sldNum" sz="quarter" idx="12"/>
          </p:nvPr>
        </p:nvSpPr>
        <p:spPr>
          <a:xfrm>
            <a:off x="11633811" y="545146"/>
            <a:ext cx="425067" cy="365125"/>
          </a:xfrm>
          <a:prstGeom prst="rect">
            <a:avLst/>
          </a:prstGeom>
        </p:spPr>
        <p:txBody>
          <a:bodyPr/>
          <a:lstStyle>
            <a:lvl1pPr algn="r">
              <a:defRPr b="1">
                <a:solidFill>
                  <a:schemeClr val="bg1"/>
                </a:solidFill>
              </a:defRPr>
            </a:lvl1pPr>
          </a:lstStyle>
          <a:p>
            <a:fld id="{06BF0A5B-CA18-47D2-801E-5D97420A52F4}" type="slidenum">
              <a:rPr lang="id-ID" smtClean="0"/>
              <a:pPr/>
              <a:t>‹#›</a:t>
            </a:fld>
            <a:endParaRPr lang="id-ID"/>
          </a:p>
        </p:txBody>
      </p:sp>
      <p:sp>
        <p:nvSpPr>
          <p:cNvPr id="9" name="Picture Placeholder 11"/>
          <p:cNvSpPr>
            <a:spLocks noGrp="1"/>
          </p:cNvSpPr>
          <p:nvPr>
            <p:ph type="pic" sz="quarter" idx="13"/>
          </p:nvPr>
        </p:nvSpPr>
        <p:spPr>
          <a:xfrm>
            <a:off x="1058608" y="1953115"/>
            <a:ext cx="2880000" cy="2160000"/>
          </a:xfrm>
        </p:spPr>
        <p:txBody>
          <a:bodyPr/>
          <a:lstStyle/>
          <a:p>
            <a:endParaRPr lang="id-ID"/>
          </a:p>
        </p:txBody>
      </p:sp>
      <p:sp>
        <p:nvSpPr>
          <p:cNvPr id="10" name="Picture Placeholder 11"/>
          <p:cNvSpPr>
            <a:spLocks noGrp="1"/>
          </p:cNvSpPr>
          <p:nvPr>
            <p:ph type="pic" sz="quarter" idx="14"/>
          </p:nvPr>
        </p:nvSpPr>
        <p:spPr>
          <a:xfrm>
            <a:off x="4652255" y="1976097"/>
            <a:ext cx="2880000" cy="2160000"/>
          </a:xfrm>
        </p:spPr>
        <p:txBody>
          <a:bodyPr/>
          <a:lstStyle/>
          <a:p>
            <a:endParaRPr lang="id-ID"/>
          </a:p>
        </p:txBody>
      </p:sp>
      <p:sp>
        <p:nvSpPr>
          <p:cNvPr id="11" name="Picture Placeholder 11"/>
          <p:cNvSpPr>
            <a:spLocks noGrp="1"/>
          </p:cNvSpPr>
          <p:nvPr>
            <p:ph type="pic" sz="quarter" idx="15"/>
          </p:nvPr>
        </p:nvSpPr>
        <p:spPr>
          <a:xfrm>
            <a:off x="8283830" y="1976097"/>
            <a:ext cx="2880000" cy="2160000"/>
          </a:xfrm>
        </p:spPr>
        <p:txBody>
          <a:bodyPr/>
          <a:lstStyle/>
          <a:p>
            <a:endParaRPr lang="id-ID"/>
          </a:p>
        </p:txBody>
      </p:sp>
    </p:spTree>
    <p:extLst>
      <p:ext uri="{BB962C8B-B14F-4D97-AF65-F5344CB8AC3E}">
        <p14:creationId xmlns:p14="http://schemas.microsoft.com/office/powerpoint/2010/main" val="203234288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grpSp>
        <p:nvGrpSpPr>
          <p:cNvPr id="4" name="Group 3"/>
          <p:cNvGrpSpPr/>
          <p:nvPr userDrawn="1"/>
        </p:nvGrpSpPr>
        <p:grpSpPr>
          <a:xfrm>
            <a:off x="6804295" y="710"/>
            <a:ext cx="6218568" cy="6858000"/>
            <a:chOff x="4843448" y="0"/>
            <a:chExt cx="6218568" cy="6858000"/>
          </a:xfrm>
        </p:grpSpPr>
        <p:sp>
          <p:nvSpPr>
            <p:cNvPr id="7" name="Freeform 27"/>
            <p:cNvSpPr>
              <a:spLocks/>
            </p:cNvSpPr>
            <p:nvPr userDrawn="1"/>
          </p:nvSpPr>
          <p:spPr bwMode="auto">
            <a:xfrm>
              <a:off x="5407219" y="0"/>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 name="Freeform 28"/>
            <p:cNvSpPr>
              <a:spLocks/>
            </p:cNvSpPr>
            <p:nvPr userDrawn="1"/>
          </p:nvSpPr>
          <p:spPr bwMode="auto">
            <a:xfrm>
              <a:off x="5973431" y="0"/>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 name="Freeform 29"/>
            <p:cNvSpPr>
              <a:spLocks/>
            </p:cNvSpPr>
            <p:nvPr/>
          </p:nvSpPr>
          <p:spPr bwMode="auto">
            <a:xfrm>
              <a:off x="6539643" y="0"/>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 name="Freeform 30"/>
            <p:cNvSpPr>
              <a:spLocks/>
            </p:cNvSpPr>
            <p:nvPr/>
          </p:nvSpPr>
          <p:spPr bwMode="auto">
            <a:xfrm>
              <a:off x="7103415" y="0"/>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 name="Freeform 31"/>
            <p:cNvSpPr>
              <a:spLocks/>
            </p:cNvSpPr>
            <p:nvPr/>
          </p:nvSpPr>
          <p:spPr bwMode="auto">
            <a:xfrm>
              <a:off x="7669627" y="0"/>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 name="Freeform 32"/>
            <p:cNvSpPr>
              <a:spLocks/>
            </p:cNvSpPr>
            <p:nvPr/>
          </p:nvSpPr>
          <p:spPr bwMode="auto">
            <a:xfrm>
              <a:off x="8799609" y="0"/>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 name="Freeform 33"/>
            <p:cNvSpPr>
              <a:spLocks/>
            </p:cNvSpPr>
            <p:nvPr/>
          </p:nvSpPr>
          <p:spPr bwMode="auto">
            <a:xfrm>
              <a:off x="9365821" y="0"/>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6" name="Freeform 36"/>
            <p:cNvSpPr>
              <a:spLocks/>
            </p:cNvSpPr>
            <p:nvPr userDrawn="1"/>
          </p:nvSpPr>
          <p:spPr bwMode="auto">
            <a:xfrm>
              <a:off x="4843448" y="978669"/>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 name="Freeform 37"/>
            <p:cNvSpPr>
              <a:spLocks/>
            </p:cNvSpPr>
            <p:nvPr userDrawn="1"/>
          </p:nvSpPr>
          <p:spPr bwMode="auto">
            <a:xfrm>
              <a:off x="5407219" y="981109"/>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 name="Freeform 38"/>
            <p:cNvSpPr>
              <a:spLocks/>
            </p:cNvSpPr>
            <p:nvPr userDrawn="1"/>
          </p:nvSpPr>
          <p:spPr bwMode="auto">
            <a:xfrm>
              <a:off x="5973431" y="978669"/>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 name="Freeform 39"/>
            <p:cNvSpPr>
              <a:spLocks/>
            </p:cNvSpPr>
            <p:nvPr/>
          </p:nvSpPr>
          <p:spPr bwMode="auto">
            <a:xfrm>
              <a:off x="7103415" y="981109"/>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 name="Freeform 40"/>
            <p:cNvSpPr>
              <a:spLocks/>
            </p:cNvSpPr>
            <p:nvPr/>
          </p:nvSpPr>
          <p:spPr bwMode="auto">
            <a:xfrm>
              <a:off x="7669627" y="978669"/>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1" name="Freeform 41"/>
            <p:cNvSpPr>
              <a:spLocks/>
            </p:cNvSpPr>
            <p:nvPr/>
          </p:nvSpPr>
          <p:spPr bwMode="auto">
            <a:xfrm>
              <a:off x="8235839" y="981109"/>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2" name="Freeform 42"/>
            <p:cNvSpPr>
              <a:spLocks/>
            </p:cNvSpPr>
            <p:nvPr/>
          </p:nvSpPr>
          <p:spPr bwMode="auto">
            <a:xfrm>
              <a:off x="8799609" y="978669"/>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3" name="Freeform 43"/>
            <p:cNvSpPr>
              <a:spLocks/>
            </p:cNvSpPr>
            <p:nvPr/>
          </p:nvSpPr>
          <p:spPr bwMode="auto">
            <a:xfrm>
              <a:off x="9365821" y="981109"/>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4" name="Freeform 44"/>
            <p:cNvSpPr>
              <a:spLocks/>
            </p:cNvSpPr>
            <p:nvPr/>
          </p:nvSpPr>
          <p:spPr bwMode="auto">
            <a:xfrm>
              <a:off x="9932033" y="978669"/>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6" name="Freeform 46"/>
            <p:cNvSpPr>
              <a:spLocks/>
            </p:cNvSpPr>
            <p:nvPr userDrawn="1"/>
          </p:nvSpPr>
          <p:spPr bwMode="auto">
            <a:xfrm>
              <a:off x="4843448" y="1957336"/>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7" name="Freeform 47"/>
            <p:cNvSpPr>
              <a:spLocks/>
            </p:cNvSpPr>
            <p:nvPr userDrawn="1"/>
          </p:nvSpPr>
          <p:spPr bwMode="auto">
            <a:xfrm>
              <a:off x="5973431" y="1957336"/>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8" name="Freeform 48"/>
            <p:cNvSpPr>
              <a:spLocks/>
            </p:cNvSpPr>
            <p:nvPr/>
          </p:nvSpPr>
          <p:spPr bwMode="auto">
            <a:xfrm>
              <a:off x="6539643" y="1957336"/>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9" name="Freeform 49"/>
            <p:cNvSpPr>
              <a:spLocks/>
            </p:cNvSpPr>
            <p:nvPr/>
          </p:nvSpPr>
          <p:spPr bwMode="auto">
            <a:xfrm>
              <a:off x="7103415" y="1957336"/>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0" name="Freeform 50"/>
            <p:cNvSpPr>
              <a:spLocks/>
            </p:cNvSpPr>
            <p:nvPr/>
          </p:nvSpPr>
          <p:spPr bwMode="auto">
            <a:xfrm>
              <a:off x="7669627" y="1957336"/>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1" name="Freeform 51"/>
            <p:cNvSpPr>
              <a:spLocks/>
            </p:cNvSpPr>
            <p:nvPr/>
          </p:nvSpPr>
          <p:spPr bwMode="auto">
            <a:xfrm>
              <a:off x="8235839" y="1957336"/>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2" name="Freeform 52"/>
            <p:cNvSpPr>
              <a:spLocks/>
            </p:cNvSpPr>
            <p:nvPr/>
          </p:nvSpPr>
          <p:spPr bwMode="auto">
            <a:xfrm>
              <a:off x="9365821" y="1957336"/>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3" name="Freeform 53"/>
            <p:cNvSpPr>
              <a:spLocks/>
            </p:cNvSpPr>
            <p:nvPr/>
          </p:nvSpPr>
          <p:spPr bwMode="auto">
            <a:xfrm>
              <a:off x="9932033" y="1957336"/>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6" name="Freeform 56"/>
            <p:cNvSpPr>
              <a:spLocks/>
            </p:cNvSpPr>
            <p:nvPr userDrawn="1"/>
          </p:nvSpPr>
          <p:spPr bwMode="auto">
            <a:xfrm>
              <a:off x="4843448" y="2936005"/>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7" name="Freeform 57"/>
            <p:cNvSpPr>
              <a:spLocks/>
            </p:cNvSpPr>
            <p:nvPr userDrawn="1"/>
          </p:nvSpPr>
          <p:spPr bwMode="auto">
            <a:xfrm>
              <a:off x="5407219" y="2936005"/>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8" name="Freeform 58"/>
            <p:cNvSpPr>
              <a:spLocks/>
            </p:cNvSpPr>
            <p:nvPr userDrawn="1"/>
          </p:nvSpPr>
          <p:spPr bwMode="auto">
            <a:xfrm>
              <a:off x="5973431" y="2936005"/>
              <a:ext cx="1129983" cy="981109"/>
            </a:xfrm>
            <a:custGeom>
              <a:avLst/>
              <a:gdLst>
                <a:gd name="T0" fmla="*/ 463 w 463"/>
                <a:gd name="T1" fmla="*/ 0 h 402"/>
                <a:gd name="T2" fmla="*/ 232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2" y="402"/>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9" name="Freeform 59"/>
            <p:cNvSpPr>
              <a:spLocks/>
            </p:cNvSpPr>
            <p:nvPr/>
          </p:nvSpPr>
          <p:spPr bwMode="auto">
            <a:xfrm>
              <a:off x="6539643" y="2936005"/>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0" name="Freeform 60"/>
            <p:cNvSpPr>
              <a:spLocks/>
            </p:cNvSpPr>
            <p:nvPr/>
          </p:nvSpPr>
          <p:spPr bwMode="auto">
            <a:xfrm>
              <a:off x="7103415" y="2936005"/>
              <a:ext cx="1132424" cy="981109"/>
            </a:xfrm>
            <a:custGeom>
              <a:avLst/>
              <a:gdLst>
                <a:gd name="T0" fmla="*/ 464 w 464"/>
                <a:gd name="T1" fmla="*/ 0 h 402"/>
                <a:gd name="T2" fmla="*/ 232 w 464"/>
                <a:gd name="T3" fmla="*/ 402 h 402"/>
                <a:gd name="T4" fmla="*/ 0 w 464"/>
                <a:gd name="T5" fmla="*/ 0 h 402"/>
                <a:gd name="T6" fmla="*/ 464 w 464"/>
                <a:gd name="T7" fmla="*/ 0 h 402"/>
              </a:gdLst>
              <a:ahLst/>
              <a:cxnLst>
                <a:cxn ang="0">
                  <a:pos x="T0" y="T1"/>
                </a:cxn>
                <a:cxn ang="0">
                  <a:pos x="T2" y="T3"/>
                </a:cxn>
                <a:cxn ang="0">
                  <a:pos x="T4" y="T5"/>
                </a:cxn>
                <a:cxn ang="0">
                  <a:pos x="T6" y="T7"/>
                </a:cxn>
              </a:cxnLst>
              <a:rect l="0" t="0" r="r" b="b"/>
              <a:pathLst>
                <a:path w="464" h="402">
                  <a:moveTo>
                    <a:pt x="464" y="0"/>
                  </a:moveTo>
                  <a:lnTo>
                    <a:pt x="232" y="402"/>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1" name="Freeform 61"/>
            <p:cNvSpPr>
              <a:spLocks/>
            </p:cNvSpPr>
            <p:nvPr/>
          </p:nvSpPr>
          <p:spPr bwMode="auto">
            <a:xfrm>
              <a:off x="8235839" y="2936005"/>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2" name="Freeform 62"/>
            <p:cNvSpPr>
              <a:spLocks/>
            </p:cNvSpPr>
            <p:nvPr/>
          </p:nvSpPr>
          <p:spPr bwMode="auto">
            <a:xfrm>
              <a:off x="8799609" y="2936005"/>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3" name="Freeform 63"/>
            <p:cNvSpPr>
              <a:spLocks/>
            </p:cNvSpPr>
            <p:nvPr/>
          </p:nvSpPr>
          <p:spPr bwMode="auto">
            <a:xfrm>
              <a:off x="9932033" y="2936005"/>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5" name="Freeform 65"/>
            <p:cNvSpPr>
              <a:spLocks/>
            </p:cNvSpPr>
            <p:nvPr userDrawn="1"/>
          </p:nvSpPr>
          <p:spPr bwMode="auto">
            <a:xfrm>
              <a:off x="5407219" y="3917114"/>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6" name="Freeform 66"/>
            <p:cNvSpPr>
              <a:spLocks/>
            </p:cNvSpPr>
            <p:nvPr/>
          </p:nvSpPr>
          <p:spPr bwMode="auto">
            <a:xfrm>
              <a:off x="6539643" y="3917114"/>
              <a:ext cx="1129983" cy="983550"/>
            </a:xfrm>
            <a:custGeom>
              <a:avLst/>
              <a:gdLst>
                <a:gd name="T0" fmla="*/ 463 w 463"/>
                <a:gd name="T1" fmla="*/ 0 h 403"/>
                <a:gd name="T2" fmla="*/ 231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1" y="403"/>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7" name="Freeform 67"/>
            <p:cNvSpPr>
              <a:spLocks/>
            </p:cNvSpPr>
            <p:nvPr/>
          </p:nvSpPr>
          <p:spPr bwMode="auto">
            <a:xfrm>
              <a:off x="7103415" y="3917114"/>
              <a:ext cx="1132424" cy="983550"/>
            </a:xfrm>
            <a:custGeom>
              <a:avLst/>
              <a:gdLst>
                <a:gd name="T0" fmla="*/ 0 w 464"/>
                <a:gd name="T1" fmla="*/ 403 h 403"/>
                <a:gd name="T2" fmla="*/ 232 w 464"/>
                <a:gd name="T3" fmla="*/ 0 h 403"/>
                <a:gd name="T4" fmla="*/ 464 w 464"/>
                <a:gd name="T5" fmla="*/ 403 h 403"/>
                <a:gd name="T6" fmla="*/ 0 w 464"/>
                <a:gd name="T7" fmla="*/ 403 h 403"/>
              </a:gdLst>
              <a:ahLst/>
              <a:cxnLst>
                <a:cxn ang="0">
                  <a:pos x="T0" y="T1"/>
                </a:cxn>
                <a:cxn ang="0">
                  <a:pos x="T2" y="T3"/>
                </a:cxn>
                <a:cxn ang="0">
                  <a:pos x="T4" y="T5"/>
                </a:cxn>
                <a:cxn ang="0">
                  <a:pos x="T6" y="T7"/>
                </a:cxn>
              </a:cxnLst>
              <a:rect l="0" t="0" r="r" b="b"/>
              <a:pathLst>
                <a:path w="464" h="403">
                  <a:moveTo>
                    <a:pt x="0" y="403"/>
                  </a:moveTo>
                  <a:lnTo>
                    <a:pt x="232" y="0"/>
                  </a:lnTo>
                  <a:lnTo>
                    <a:pt x="464" y="403"/>
                  </a:lnTo>
                  <a:lnTo>
                    <a:pt x="0" y="403"/>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8" name="Freeform 68"/>
            <p:cNvSpPr>
              <a:spLocks/>
            </p:cNvSpPr>
            <p:nvPr/>
          </p:nvSpPr>
          <p:spPr bwMode="auto">
            <a:xfrm>
              <a:off x="7669627" y="3917114"/>
              <a:ext cx="1129983" cy="983550"/>
            </a:xfrm>
            <a:custGeom>
              <a:avLst/>
              <a:gdLst>
                <a:gd name="T0" fmla="*/ 463 w 463"/>
                <a:gd name="T1" fmla="*/ 0 h 403"/>
                <a:gd name="T2" fmla="*/ 232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2" y="403"/>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9" name="Freeform 69"/>
            <p:cNvSpPr>
              <a:spLocks/>
            </p:cNvSpPr>
            <p:nvPr/>
          </p:nvSpPr>
          <p:spPr bwMode="auto">
            <a:xfrm>
              <a:off x="8235839" y="3917114"/>
              <a:ext cx="1129983" cy="983550"/>
            </a:xfrm>
            <a:custGeom>
              <a:avLst/>
              <a:gdLst>
                <a:gd name="T0" fmla="*/ 0 w 463"/>
                <a:gd name="T1" fmla="*/ 403 h 403"/>
                <a:gd name="T2" fmla="*/ 231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1" y="0"/>
                  </a:lnTo>
                  <a:lnTo>
                    <a:pt x="463" y="403"/>
                  </a:lnTo>
                  <a:lnTo>
                    <a:pt x="0" y="403"/>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0" name="Freeform 70"/>
            <p:cNvSpPr>
              <a:spLocks/>
            </p:cNvSpPr>
            <p:nvPr/>
          </p:nvSpPr>
          <p:spPr bwMode="auto">
            <a:xfrm>
              <a:off x="8799609" y="3917114"/>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1" name="Freeform 71"/>
            <p:cNvSpPr>
              <a:spLocks/>
            </p:cNvSpPr>
            <p:nvPr/>
          </p:nvSpPr>
          <p:spPr bwMode="auto">
            <a:xfrm>
              <a:off x="9365821" y="3917114"/>
              <a:ext cx="1129983" cy="983550"/>
            </a:xfrm>
            <a:custGeom>
              <a:avLst/>
              <a:gdLst>
                <a:gd name="T0" fmla="*/ 0 w 463"/>
                <a:gd name="T1" fmla="*/ 403 h 403"/>
                <a:gd name="T2" fmla="*/ 232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2" y="0"/>
                  </a:lnTo>
                  <a:lnTo>
                    <a:pt x="463" y="403"/>
                  </a:lnTo>
                  <a:lnTo>
                    <a:pt x="0" y="403"/>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4" name="Freeform 74"/>
            <p:cNvSpPr>
              <a:spLocks/>
            </p:cNvSpPr>
            <p:nvPr userDrawn="1"/>
          </p:nvSpPr>
          <p:spPr bwMode="auto">
            <a:xfrm>
              <a:off x="4843448" y="490066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5" name="Freeform 75"/>
            <p:cNvSpPr>
              <a:spLocks/>
            </p:cNvSpPr>
            <p:nvPr userDrawn="1"/>
          </p:nvSpPr>
          <p:spPr bwMode="auto">
            <a:xfrm>
              <a:off x="5407219" y="490066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6" name="Freeform 76"/>
            <p:cNvSpPr>
              <a:spLocks/>
            </p:cNvSpPr>
            <p:nvPr userDrawn="1"/>
          </p:nvSpPr>
          <p:spPr bwMode="auto">
            <a:xfrm>
              <a:off x="5973431" y="49006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7" name="Freeform 77"/>
            <p:cNvSpPr>
              <a:spLocks/>
            </p:cNvSpPr>
            <p:nvPr/>
          </p:nvSpPr>
          <p:spPr bwMode="auto">
            <a:xfrm>
              <a:off x="6539643" y="4900662"/>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8" name="Freeform 78"/>
            <p:cNvSpPr>
              <a:spLocks/>
            </p:cNvSpPr>
            <p:nvPr/>
          </p:nvSpPr>
          <p:spPr bwMode="auto">
            <a:xfrm>
              <a:off x="7669627" y="4900662"/>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9" name="Freeform 79"/>
            <p:cNvSpPr>
              <a:spLocks/>
            </p:cNvSpPr>
            <p:nvPr/>
          </p:nvSpPr>
          <p:spPr bwMode="auto">
            <a:xfrm>
              <a:off x="8235839" y="490066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0" name="Freeform 80"/>
            <p:cNvSpPr>
              <a:spLocks/>
            </p:cNvSpPr>
            <p:nvPr/>
          </p:nvSpPr>
          <p:spPr bwMode="auto">
            <a:xfrm>
              <a:off x="9365821" y="49006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1" name="Freeform 81"/>
            <p:cNvSpPr>
              <a:spLocks/>
            </p:cNvSpPr>
            <p:nvPr/>
          </p:nvSpPr>
          <p:spPr bwMode="auto">
            <a:xfrm>
              <a:off x="9932033" y="4900662"/>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4" name="Freeform 84"/>
            <p:cNvSpPr>
              <a:spLocks/>
            </p:cNvSpPr>
            <p:nvPr userDrawn="1"/>
          </p:nvSpPr>
          <p:spPr bwMode="auto">
            <a:xfrm>
              <a:off x="4843448" y="5879331"/>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5" name="Freeform 85"/>
            <p:cNvSpPr>
              <a:spLocks/>
            </p:cNvSpPr>
            <p:nvPr userDrawn="1"/>
          </p:nvSpPr>
          <p:spPr bwMode="auto">
            <a:xfrm>
              <a:off x="5407219" y="5879331"/>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6" name="Freeform 86"/>
            <p:cNvSpPr>
              <a:spLocks/>
            </p:cNvSpPr>
            <p:nvPr/>
          </p:nvSpPr>
          <p:spPr bwMode="auto">
            <a:xfrm>
              <a:off x="6539643" y="5879331"/>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7" name="Freeform 87"/>
            <p:cNvSpPr>
              <a:spLocks/>
            </p:cNvSpPr>
            <p:nvPr/>
          </p:nvSpPr>
          <p:spPr bwMode="auto">
            <a:xfrm>
              <a:off x="7103415" y="5879331"/>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8" name="Freeform 88"/>
            <p:cNvSpPr>
              <a:spLocks/>
            </p:cNvSpPr>
            <p:nvPr/>
          </p:nvSpPr>
          <p:spPr bwMode="auto">
            <a:xfrm>
              <a:off x="7669627" y="5879331"/>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9" name="Freeform 89"/>
            <p:cNvSpPr>
              <a:spLocks/>
            </p:cNvSpPr>
            <p:nvPr/>
          </p:nvSpPr>
          <p:spPr bwMode="auto">
            <a:xfrm>
              <a:off x="8235839" y="5879331"/>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0" name="Freeform 90"/>
            <p:cNvSpPr>
              <a:spLocks/>
            </p:cNvSpPr>
            <p:nvPr/>
          </p:nvSpPr>
          <p:spPr bwMode="auto">
            <a:xfrm>
              <a:off x="8799609" y="5879331"/>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1" name="Freeform 91"/>
            <p:cNvSpPr>
              <a:spLocks/>
            </p:cNvSpPr>
            <p:nvPr/>
          </p:nvSpPr>
          <p:spPr bwMode="auto">
            <a:xfrm>
              <a:off x="9365821" y="5879331"/>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grpSp>
      <p:sp>
        <p:nvSpPr>
          <p:cNvPr id="6" name="Pentagon 5"/>
          <p:cNvSpPr/>
          <p:nvPr userDrawn="1"/>
        </p:nvSpPr>
        <p:spPr>
          <a:xfrm rot="10800000">
            <a:off x="11464428" y="510908"/>
            <a:ext cx="727571" cy="443430"/>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Slide Number Placeholder 4"/>
          <p:cNvSpPr>
            <a:spLocks noGrp="1"/>
          </p:cNvSpPr>
          <p:nvPr>
            <p:ph type="sldNum" sz="quarter" idx="12"/>
          </p:nvPr>
        </p:nvSpPr>
        <p:spPr>
          <a:xfrm>
            <a:off x="11633810" y="545146"/>
            <a:ext cx="576000" cy="365125"/>
          </a:xfrm>
          <a:prstGeom prst="rect">
            <a:avLst/>
          </a:prstGeom>
        </p:spPr>
        <p:txBody>
          <a:bodyPr/>
          <a:lstStyle>
            <a:lvl1pPr algn="ctr">
              <a:defRPr b="1">
                <a:solidFill>
                  <a:schemeClr val="bg1"/>
                </a:solidFill>
              </a:defRPr>
            </a:lvl1pPr>
          </a:lstStyle>
          <a:p>
            <a:fld id="{06BF0A5B-CA18-47D2-801E-5D97420A52F4}" type="slidenum">
              <a:rPr lang="id-ID" smtClean="0"/>
              <a:pPr/>
              <a:t>‹#›</a:t>
            </a:fld>
            <a:endParaRPr lang="id-ID" dirty="0"/>
          </a:p>
        </p:txBody>
      </p:sp>
    </p:spTree>
    <p:extLst>
      <p:ext uri="{BB962C8B-B14F-4D97-AF65-F5344CB8AC3E}">
        <p14:creationId xmlns:p14="http://schemas.microsoft.com/office/powerpoint/2010/main" val="422442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49_Custom Layout">
    <p:spTree>
      <p:nvGrpSpPr>
        <p:cNvPr id="1" name=""/>
        <p:cNvGrpSpPr/>
        <p:nvPr/>
      </p:nvGrpSpPr>
      <p:grpSpPr>
        <a:xfrm>
          <a:off x="0" y="0"/>
          <a:ext cx="0" cy="0"/>
          <a:chOff x="0" y="0"/>
          <a:chExt cx="0" cy="0"/>
        </a:xfrm>
      </p:grpSpPr>
      <p:grpSp>
        <p:nvGrpSpPr>
          <p:cNvPr id="4" name="Group 3"/>
          <p:cNvGrpSpPr/>
          <p:nvPr userDrawn="1"/>
        </p:nvGrpSpPr>
        <p:grpSpPr>
          <a:xfrm>
            <a:off x="6804295" y="76913"/>
            <a:ext cx="6218568" cy="6858000"/>
            <a:chOff x="4843448" y="0"/>
            <a:chExt cx="6218568" cy="6858000"/>
          </a:xfrm>
        </p:grpSpPr>
        <p:sp>
          <p:nvSpPr>
            <p:cNvPr id="7" name="Freeform 27"/>
            <p:cNvSpPr>
              <a:spLocks/>
            </p:cNvSpPr>
            <p:nvPr userDrawn="1"/>
          </p:nvSpPr>
          <p:spPr bwMode="auto">
            <a:xfrm>
              <a:off x="5407219" y="0"/>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 name="Freeform 28"/>
            <p:cNvSpPr>
              <a:spLocks/>
            </p:cNvSpPr>
            <p:nvPr userDrawn="1"/>
          </p:nvSpPr>
          <p:spPr bwMode="auto">
            <a:xfrm>
              <a:off x="5973431" y="0"/>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 name="Freeform 29"/>
            <p:cNvSpPr>
              <a:spLocks/>
            </p:cNvSpPr>
            <p:nvPr/>
          </p:nvSpPr>
          <p:spPr bwMode="auto">
            <a:xfrm>
              <a:off x="6539643" y="0"/>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 name="Freeform 30"/>
            <p:cNvSpPr>
              <a:spLocks/>
            </p:cNvSpPr>
            <p:nvPr/>
          </p:nvSpPr>
          <p:spPr bwMode="auto">
            <a:xfrm>
              <a:off x="7103415" y="0"/>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 name="Freeform 31"/>
            <p:cNvSpPr>
              <a:spLocks/>
            </p:cNvSpPr>
            <p:nvPr/>
          </p:nvSpPr>
          <p:spPr bwMode="auto">
            <a:xfrm>
              <a:off x="7669627" y="0"/>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 name="Freeform 32"/>
            <p:cNvSpPr>
              <a:spLocks/>
            </p:cNvSpPr>
            <p:nvPr/>
          </p:nvSpPr>
          <p:spPr bwMode="auto">
            <a:xfrm>
              <a:off x="8799609" y="0"/>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 name="Freeform 33"/>
            <p:cNvSpPr>
              <a:spLocks/>
            </p:cNvSpPr>
            <p:nvPr/>
          </p:nvSpPr>
          <p:spPr bwMode="auto">
            <a:xfrm>
              <a:off x="9365821" y="0"/>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6" name="Freeform 36"/>
            <p:cNvSpPr>
              <a:spLocks/>
            </p:cNvSpPr>
            <p:nvPr userDrawn="1"/>
          </p:nvSpPr>
          <p:spPr bwMode="auto">
            <a:xfrm>
              <a:off x="4843448" y="978669"/>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 name="Freeform 37"/>
            <p:cNvSpPr>
              <a:spLocks/>
            </p:cNvSpPr>
            <p:nvPr userDrawn="1"/>
          </p:nvSpPr>
          <p:spPr bwMode="auto">
            <a:xfrm>
              <a:off x="5407219" y="981109"/>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 name="Freeform 38"/>
            <p:cNvSpPr>
              <a:spLocks/>
            </p:cNvSpPr>
            <p:nvPr userDrawn="1"/>
          </p:nvSpPr>
          <p:spPr bwMode="auto">
            <a:xfrm>
              <a:off x="5973431" y="978669"/>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 name="Freeform 39"/>
            <p:cNvSpPr>
              <a:spLocks/>
            </p:cNvSpPr>
            <p:nvPr/>
          </p:nvSpPr>
          <p:spPr bwMode="auto">
            <a:xfrm>
              <a:off x="7103415" y="981109"/>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 name="Freeform 40"/>
            <p:cNvSpPr>
              <a:spLocks/>
            </p:cNvSpPr>
            <p:nvPr/>
          </p:nvSpPr>
          <p:spPr bwMode="auto">
            <a:xfrm>
              <a:off x="7669627" y="978669"/>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1" name="Freeform 41"/>
            <p:cNvSpPr>
              <a:spLocks/>
            </p:cNvSpPr>
            <p:nvPr/>
          </p:nvSpPr>
          <p:spPr bwMode="auto">
            <a:xfrm>
              <a:off x="8235839" y="981109"/>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2" name="Freeform 42"/>
            <p:cNvSpPr>
              <a:spLocks/>
            </p:cNvSpPr>
            <p:nvPr/>
          </p:nvSpPr>
          <p:spPr bwMode="auto">
            <a:xfrm>
              <a:off x="8799609" y="978669"/>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3" name="Freeform 43"/>
            <p:cNvSpPr>
              <a:spLocks/>
            </p:cNvSpPr>
            <p:nvPr/>
          </p:nvSpPr>
          <p:spPr bwMode="auto">
            <a:xfrm>
              <a:off x="9365821" y="981109"/>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4" name="Freeform 44"/>
            <p:cNvSpPr>
              <a:spLocks/>
            </p:cNvSpPr>
            <p:nvPr/>
          </p:nvSpPr>
          <p:spPr bwMode="auto">
            <a:xfrm>
              <a:off x="9932033" y="978669"/>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6" name="Freeform 46"/>
            <p:cNvSpPr>
              <a:spLocks/>
            </p:cNvSpPr>
            <p:nvPr userDrawn="1"/>
          </p:nvSpPr>
          <p:spPr bwMode="auto">
            <a:xfrm>
              <a:off x="4843448" y="1957336"/>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7" name="Freeform 47"/>
            <p:cNvSpPr>
              <a:spLocks/>
            </p:cNvSpPr>
            <p:nvPr userDrawn="1"/>
          </p:nvSpPr>
          <p:spPr bwMode="auto">
            <a:xfrm>
              <a:off x="5973431" y="1957336"/>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8" name="Freeform 48"/>
            <p:cNvSpPr>
              <a:spLocks/>
            </p:cNvSpPr>
            <p:nvPr/>
          </p:nvSpPr>
          <p:spPr bwMode="auto">
            <a:xfrm>
              <a:off x="6539643" y="1957336"/>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9" name="Freeform 49"/>
            <p:cNvSpPr>
              <a:spLocks/>
            </p:cNvSpPr>
            <p:nvPr/>
          </p:nvSpPr>
          <p:spPr bwMode="auto">
            <a:xfrm>
              <a:off x="7103415" y="1957336"/>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0" name="Freeform 50"/>
            <p:cNvSpPr>
              <a:spLocks/>
            </p:cNvSpPr>
            <p:nvPr/>
          </p:nvSpPr>
          <p:spPr bwMode="auto">
            <a:xfrm>
              <a:off x="7669627" y="1957336"/>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1" name="Freeform 51"/>
            <p:cNvSpPr>
              <a:spLocks/>
            </p:cNvSpPr>
            <p:nvPr/>
          </p:nvSpPr>
          <p:spPr bwMode="auto">
            <a:xfrm>
              <a:off x="8235839" y="1957336"/>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2" name="Freeform 52"/>
            <p:cNvSpPr>
              <a:spLocks/>
            </p:cNvSpPr>
            <p:nvPr/>
          </p:nvSpPr>
          <p:spPr bwMode="auto">
            <a:xfrm>
              <a:off x="9365821" y="1957336"/>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3" name="Freeform 53"/>
            <p:cNvSpPr>
              <a:spLocks/>
            </p:cNvSpPr>
            <p:nvPr/>
          </p:nvSpPr>
          <p:spPr bwMode="auto">
            <a:xfrm>
              <a:off x="9932033" y="1957336"/>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6" name="Freeform 56"/>
            <p:cNvSpPr>
              <a:spLocks/>
            </p:cNvSpPr>
            <p:nvPr userDrawn="1"/>
          </p:nvSpPr>
          <p:spPr bwMode="auto">
            <a:xfrm>
              <a:off x="4843448" y="2936005"/>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7" name="Freeform 57"/>
            <p:cNvSpPr>
              <a:spLocks/>
            </p:cNvSpPr>
            <p:nvPr userDrawn="1"/>
          </p:nvSpPr>
          <p:spPr bwMode="auto">
            <a:xfrm>
              <a:off x="5407219" y="2936005"/>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8" name="Freeform 58"/>
            <p:cNvSpPr>
              <a:spLocks/>
            </p:cNvSpPr>
            <p:nvPr userDrawn="1"/>
          </p:nvSpPr>
          <p:spPr bwMode="auto">
            <a:xfrm>
              <a:off x="5973431" y="2936005"/>
              <a:ext cx="1129983" cy="981109"/>
            </a:xfrm>
            <a:custGeom>
              <a:avLst/>
              <a:gdLst>
                <a:gd name="T0" fmla="*/ 463 w 463"/>
                <a:gd name="T1" fmla="*/ 0 h 402"/>
                <a:gd name="T2" fmla="*/ 232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2" y="402"/>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9" name="Freeform 59"/>
            <p:cNvSpPr>
              <a:spLocks/>
            </p:cNvSpPr>
            <p:nvPr/>
          </p:nvSpPr>
          <p:spPr bwMode="auto">
            <a:xfrm>
              <a:off x="6539643" y="2936005"/>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0" name="Freeform 60"/>
            <p:cNvSpPr>
              <a:spLocks/>
            </p:cNvSpPr>
            <p:nvPr/>
          </p:nvSpPr>
          <p:spPr bwMode="auto">
            <a:xfrm>
              <a:off x="7103415" y="2936005"/>
              <a:ext cx="1132424" cy="981109"/>
            </a:xfrm>
            <a:custGeom>
              <a:avLst/>
              <a:gdLst>
                <a:gd name="T0" fmla="*/ 464 w 464"/>
                <a:gd name="T1" fmla="*/ 0 h 402"/>
                <a:gd name="T2" fmla="*/ 232 w 464"/>
                <a:gd name="T3" fmla="*/ 402 h 402"/>
                <a:gd name="T4" fmla="*/ 0 w 464"/>
                <a:gd name="T5" fmla="*/ 0 h 402"/>
                <a:gd name="T6" fmla="*/ 464 w 464"/>
                <a:gd name="T7" fmla="*/ 0 h 402"/>
              </a:gdLst>
              <a:ahLst/>
              <a:cxnLst>
                <a:cxn ang="0">
                  <a:pos x="T0" y="T1"/>
                </a:cxn>
                <a:cxn ang="0">
                  <a:pos x="T2" y="T3"/>
                </a:cxn>
                <a:cxn ang="0">
                  <a:pos x="T4" y="T5"/>
                </a:cxn>
                <a:cxn ang="0">
                  <a:pos x="T6" y="T7"/>
                </a:cxn>
              </a:cxnLst>
              <a:rect l="0" t="0" r="r" b="b"/>
              <a:pathLst>
                <a:path w="464" h="402">
                  <a:moveTo>
                    <a:pt x="464" y="0"/>
                  </a:moveTo>
                  <a:lnTo>
                    <a:pt x="232" y="402"/>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1" name="Freeform 61"/>
            <p:cNvSpPr>
              <a:spLocks/>
            </p:cNvSpPr>
            <p:nvPr/>
          </p:nvSpPr>
          <p:spPr bwMode="auto">
            <a:xfrm>
              <a:off x="8235839" y="2936005"/>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2" name="Freeform 62"/>
            <p:cNvSpPr>
              <a:spLocks/>
            </p:cNvSpPr>
            <p:nvPr/>
          </p:nvSpPr>
          <p:spPr bwMode="auto">
            <a:xfrm>
              <a:off x="8799609" y="2936005"/>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3" name="Freeform 63"/>
            <p:cNvSpPr>
              <a:spLocks/>
            </p:cNvSpPr>
            <p:nvPr/>
          </p:nvSpPr>
          <p:spPr bwMode="auto">
            <a:xfrm>
              <a:off x="9932033" y="2936005"/>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5" name="Freeform 65"/>
            <p:cNvSpPr>
              <a:spLocks/>
            </p:cNvSpPr>
            <p:nvPr userDrawn="1"/>
          </p:nvSpPr>
          <p:spPr bwMode="auto">
            <a:xfrm>
              <a:off x="5407219" y="3917114"/>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6" name="Freeform 66"/>
            <p:cNvSpPr>
              <a:spLocks/>
            </p:cNvSpPr>
            <p:nvPr/>
          </p:nvSpPr>
          <p:spPr bwMode="auto">
            <a:xfrm>
              <a:off x="6539643" y="3917114"/>
              <a:ext cx="1129983" cy="983550"/>
            </a:xfrm>
            <a:custGeom>
              <a:avLst/>
              <a:gdLst>
                <a:gd name="T0" fmla="*/ 463 w 463"/>
                <a:gd name="T1" fmla="*/ 0 h 403"/>
                <a:gd name="T2" fmla="*/ 231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1" y="403"/>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7" name="Freeform 67"/>
            <p:cNvSpPr>
              <a:spLocks/>
            </p:cNvSpPr>
            <p:nvPr/>
          </p:nvSpPr>
          <p:spPr bwMode="auto">
            <a:xfrm>
              <a:off x="7103415" y="3917114"/>
              <a:ext cx="1132424" cy="983550"/>
            </a:xfrm>
            <a:custGeom>
              <a:avLst/>
              <a:gdLst>
                <a:gd name="T0" fmla="*/ 0 w 464"/>
                <a:gd name="T1" fmla="*/ 403 h 403"/>
                <a:gd name="T2" fmla="*/ 232 w 464"/>
                <a:gd name="T3" fmla="*/ 0 h 403"/>
                <a:gd name="T4" fmla="*/ 464 w 464"/>
                <a:gd name="T5" fmla="*/ 403 h 403"/>
                <a:gd name="T6" fmla="*/ 0 w 464"/>
                <a:gd name="T7" fmla="*/ 403 h 403"/>
              </a:gdLst>
              <a:ahLst/>
              <a:cxnLst>
                <a:cxn ang="0">
                  <a:pos x="T0" y="T1"/>
                </a:cxn>
                <a:cxn ang="0">
                  <a:pos x="T2" y="T3"/>
                </a:cxn>
                <a:cxn ang="0">
                  <a:pos x="T4" y="T5"/>
                </a:cxn>
                <a:cxn ang="0">
                  <a:pos x="T6" y="T7"/>
                </a:cxn>
              </a:cxnLst>
              <a:rect l="0" t="0" r="r" b="b"/>
              <a:pathLst>
                <a:path w="464" h="403">
                  <a:moveTo>
                    <a:pt x="0" y="403"/>
                  </a:moveTo>
                  <a:lnTo>
                    <a:pt x="232" y="0"/>
                  </a:lnTo>
                  <a:lnTo>
                    <a:pt x="464" y="403"/>
                  </a:lnTo>
                  <a:lnTo>
                    <a:pt x="0" y="403"/>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8" name="Freeform 68"/>
            <p:cNvSpPr>
              <a:spLocks/>
            </p:cNvSpPr>
            <p:nvPr/>
          </p:nvSpPr>
          <p:spPr bwMode="auto">
            <a:xfrm>
              <a:off x="7669627" y="3917114"/>
              <a:ext cx="1129983" cy="983550"/>
            </a:xfrm>
            <a:custGeom>
              <a:avLst/>
              <a:gdLst>
                <a:gd name="T0" fmla="*/ 463 w 463"/>
                <a:gd name="T1" fmla="*/ 0 h 403"/>
                <a:gd name="T2" fmla="*/ 232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2" y="403"/>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9" name="Freeform 69"/>
            <p:cNvSpPr>
              <a:spLocks/>
            </p:cNvSpPr>
            <p:nvPr/>
          </p:nvSpPr>
          <p:spPr bwMode="auto">
            <a:xfrm>
              <a:off x="8235839" y="3917114"/>
              <a:ext cx="1129983" cy="983550"/>
            </a:xfrm>
            <a:custGeom>
              <a:avLst/>
              <a:gdLst>
                <a:gd name="T0" fmla="*/ 0 w 463"/>
                <a:gd name="T1" fmla="*/ 403 h 403"/>
                <a:gd name="T2" fmla="*/ 231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1" y="0"/>
                  </a:lnTo>
                  <a:lnTo>
                    <a:pt x="463" y="403"/>
                  </a:lnTo>
                  <a:lnTo>
                    <a:pt x="0" y="403"/>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0" name="Freeform 70"/>
            <p:cNvSpPr>
              <a:spLocks/>
            </p:cNvSpPr>
            <p:nvPr/>
          </p:nvSpPr>
          <p:spPr bwMode="auto">
            <a:xfrm>
              <a:off x="8799609" y="3917114"/>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1" name="Freeform 71"/>
            <p:cNvSpPr>
              <a:spLocks/>
            </p:cNvSpPr>
            <p:nvPr/>
          </p:nvSpPr>
          <p:spPr bwMode="auto">
            <a:xfrm>
              <a:off x="9365821" y="3917114"/>
              <a:ext cx="1129983" cy="983550"/>
            </a:xfrm>
            <a:custGeom>
              <a:avLst/>
              <a:gdLst>
                <a:gd name="T0" fmla="*/ 0 w 463"/>
                <a:gd name="T1" fmla="*/ 403 h 403"/>
                <a:gd name="T2" fmla="*/ 232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2" y="0"/>
                  </a:lnTo>
                  <a:lnTo>
                    <a:pt x="463" y="403"/>
                  </a:lnTo>
                  <a:lnTo>
                    <a:pt x="0" y="403"/>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4" name="Freeform 74"/>
            <p:cNvSpPr>
              <a:spLocks/>
            </p:cNvSpPr>
            <p:nvPr userDrawn="1"/>
          </p:nvSpPr>
          <p:spPr bwMode="auto">
            <a:xfrm>
              <a:off x="4843448" y="490066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5" name="Freeform 75"/>
            <p:cNvSpPr>
              <a:spLocks/>
            </p:cNvSpPr>
            <p:nvPr userDrawn="1"/>
          </p:nvSpPr>
          <p:spPr bwMode="auto">
            <a:xfrm>
              <a:off x="5407219" y="490066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6" name="Freeform 76"/>
            <p:cNvSpPr>
              <a:spLocks/>
            </p:cNvSpPr>
            <p:nvPr userDrawn="1"/>
          </p:nvSpPr>
          <p:spPr bwMode="auto">
            <a:xfrm>
              <a:off x="5973431" y="49006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7" name="Freeform 77"/>
            <p:cNvSpPr>
              <a:spLocks/>
            </p:cNvSpPr>
            <p:nvPr/>
          </p:nvSpPr>
          <p:spPr bwMode="auto">
            <a:xfrm>
              <a:off x="6539643" y="4900662"/>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8" name="Freeform 78"/>
            <p:cNvSpPr>
              <a:spLocks/>
            </p:cNvSpPr>
            <p:nvPr/>
          </p:nvSpPr>
          <p:spPr bwMode="auto">
            <a:xfrm>
              <a:off x="7669627" y="4900662"/>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9" name="Freeform 79"/>
            <p:cNvSpPr>
              <a:spLocks/>
            </p:cNvSpPr>
            <p:nvPr/>
          </p:nvSpPr>
          <p:spPr bwMode="auto">
            <a:xfrm>
              <a:off x="8235839" y="490066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0" name="Freeform 80"/>
            <p:cNvSpPr>
              <a:spLocks/>
            </p:cNvSpPr>
            <p:nvPr/>
          </p:nvSpPr>
          <p:spPr bwMode="auto">
            <a:xfrm>
              <a:off x="9365821" y="49006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1" name="Freeform 81"/>
            <p:cNvSpPr>
              <a:spLocks/>
            </p:cNvSpPr>
            <p:nvPr/>
          </p:nvSpPr>
          <p:spPr bwMode="auto">
            <a:xfrm>
              <a:off x="9932033" y="4900662"/>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4" name="Freeform 84"/>
            <p:cNvSpPr>
              <a:spLocks/>
            </p:cNvSpPr>
            <p:nvPr userDrawn="1"/>
          </p:nvSpPr>
          <p:spPr bwMode="auto">
            <a:xfrm>
              <a:off x="4843448" y="5879331"/>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5" name="Freeform 85"/>
            <p:cNvSpPr>
              <a:spLocks/>
            </p:cNvSpPr>
            <p:nvPr userDrawn="1"/>
          </p:nvSpPr>
          <p:spPr bwMode="auto">
            <a:xfrm>
              <a:off x="5407219" y="5879331"/>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6" name="Freeform 86"/>
            <p:cNvSpPr>
              <a:spLocks/>
            </p:cNvSpPr>
            <p:nvPr/>
          </p:nvSpPr>
          <p:spPr bwMode="auto">
            <a:xfrm>
              <a:off x="6539643" y="5879331"/>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7" name="Freeform 87"/>
            <p:cNvSpPr>
              <a:spLocks/>
            </p:cNvSpPr>
            <p:nvPr/>
          </p:nvSpPr>
          <p:spPr bwMode="auto">
            <a:xfrm>
              <a:off x="7103415" y="5879331"/>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8" name="Freeform 88"/>
            <p:cNvSpPr>
              <a:spLocks/>
            </p:cNvSpPr>
            <p:nvPr/>
          </p:nvSpPr>
          <p:spPr bwMode="auto">
            <a:xfrm>
              <a:off x="7669627" y="5879331"/>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9" name="Freeform 89"/>
            <p:cNvSpPr>
              <a:spLocks/>
            </p:cNvSpPr>
            <p:nvPr/>
          </p:nvSpPr>
          <p:spPr bwMode="auto">
            <a:xfrm>
              <a:off x="8235839" y="5879331"/>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0" name="Freeform 90"/>
            <p:cNvSpPr>
              <a:spLocks/>
            </p:cNvSpPr>
            <p:nvPr/>
          </p:nvSpPr>
          <p:spPr bwMode="auto">
            <a:xfrm>
              <a:off x="8799609" y="5879331"/>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1" name="Freeform 91"/>
            <p:cNvSpPr>
              <a:spLocks/>
            </p:cNvSpPr>
            <p:nvPr/>
          </p:nvSpPr>
          <p:spPr bwMode="auto">
            <a:xfrm>
              <a:off x="9365821" y="5879331"/>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grpSp>
      <p:sp>
        <p:nvSpPr>
          <p:cNvPr id="6" name="Pentagon 5"/>
          <p:cNvSpPr/>
          <p:nvPr userDrawn="1"/>
        </p:nvSpPr>
        <p:spPr>
          <a:xfrm rot="10800000">
            <a:off x="11464428" y="510908"/>
            <a:ext cx="727571" cy="44343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Slide Number Placeholder 4"/>
          <p:cNvSpPr>
            <a:spLocks noGrp="1"/>
          </p:cNvSpPr>
          <p:nvPr>
            <p:ph type="sldNum" sz="quarter" idx="12"/>
          </p:nvPr>
        </p:nvSpPr>
        <p:spPr>
          <a:xfrm>
            <a:off x="11633810" y="545146"/>
            <a:ext cx="576000" cy="365125"/>
          </a:xfrm>
          <a:prstGeom prst="rect">
            <a:avLst/>
          </a:prstGeom>
        </p:spPr>
        <p:txBody>
          <a:bodyPr/>
          <a:lstStyle>
            <a:lvl1pPr algn="ctr">
              <a:defRPr b="1">
                <a:solidFill>
                  <a:schemeClr val="bg1"/>
                </a:solidFill>
              </a:defRPr>
            </a:lvl1pPr>
          </a:lstStyle>
          <a:p>
            <a:fld id="{06BF0A5B-CA18-47D2-801E-5D97420A52F4}" type="slidenum">
              <a:rPr lang="id-ID" smtClean="0"/>
              <a:pPr/>
              <a:t>‹#›</a:t>
            </a:fld>
            <a:endParaRPr lang="id-ID" dirty="0"/>
          </a:p>
        </p:txBody>
      </p:sp>
    </p:spTree>
    <p:extLst>
      <p:ext uri="{BB962C8B-B14F-4D97-AF65-F5344CB8AC3E}">
        <p14:creationId xmlns:p14="http://schemas.microsoft.com/office/powerpoint/2010/main" val="453076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6" name="Pentagon 5"/>
          <p:cNvSpPr/>
          <p:nvPr userDrawn="1"/>
        </p:nvSpPr>
        <p:spPr>
          <a:xfrm rot="10800000">
            <a:off x="11464428" y="510908"/>
            <a:ext cx="727571" cy="443430"/>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Slide Number Placeholder 4"/>
          <p:cNvSpPr>
            <a:spLocks noGrp="1"/>
          </p:cNvSpPr>
          <p:nvPr>
            <p:ph type="sldNum" sz="quarter" idx="12"/>
          </p:nvPr>
        </p:nvSpPr>
        <p:spPr>
          <a:xfrm>
            <a:off x="11633811" y="545146"/>
            <a:ext cx="425067" cy="365125"/>
          </a:xfrm>
          <a:prstGeom prst="rect">
            <a:avLst/>
          </a:prstGeom>
        </p:spPr>
        <p:txBody>
          <a:bodyPr/>
          <a:lstStyle>
            <a:lvl1pPr algn="r">
              <a:defRPr b="1">
                <a:solidFill>
                  <a:schemeClr val="bg1"/>
                </a:solidFill>
              </a:defRPr>
            </a:lvl1pPr>
          </a:lstStyle>
          <a:p>
            <a:fld id="{06BF0A5B-CA18-47D2-801E-5D97420A52F4}" type="slidenum">
              <a:rPr lang="id-ID" smtClean="0"/>
              <a:pPr/>
              <a:t>‹#›</a:t>
            </a:fld>
            <a:endParaRPr lang="id-ID"/>
          </a:p>
        </p:txBody>
      </p:sp>
    </p:spTree>
    <p:extLst>
      <p:ext uri="{BB962C8B-B14F-4D97-AF65-F5344CB8AC3E}">
        <p14:creationId xmlns:p14="http://schemas.microsoft.com/office/powerpoint/2010/main" val="150040085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6" name="Pentagon 5"/>
          <p:cNvSpPr/>
          <p:nvPr userDrawn="1"/>
        </p:nvSpPr>
        <p:spPr>
          <a:xfrm rot="10800000">
            <a:off x="11464428" y="510908"/>
            <a:ext cx="727571" cy="443430"/>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Slide Number Placeholder 4"/>
          <p:cNvSpPr>
            <a:spLocks noGrp="1"/>
          </p:cNvSpPr>
          <p:nvPr>
            <p:ph type="sldNum" sz="quarter" idx="12"/>
          </p:nvPr>
        </p:nvSpPr>
        <p:spPr>
          <a:xfrm>
            <a:off x="11633811" y="545146"/>
            <a:ext cx="425067" cy="365125"/>
          </a:xfrm>
          <a:prstGeom prst="rect">
            <a:avLst/>
          </a:prstGeom>
        </p:spPr>
        <p:txBody>
          <a:bodyPr/>
          <a:lstStyle>
            <a:lvl1pPr algn="r">
              <a:defRPr b="1">
                <a:solidFill>
                  <a:schemeClr val="bg1"/>
                </a:solidFill>
              </a:defRPr>
            </a:lvl1pPr>
          </a:lstStyle>
          <a:p>
            <a:fld id="{06BF0A5B-CA18-47D2-801E-5D97420A52F4}" type="slidenum">
              <a:rPr lang="id-ID" smtClean="0"/>
              <a:pPr/>
              <a:t>‹#›</a:t>
            </a:fld>
            <a:endParaRPr lang="id-ID"/>
          </a:p>
        </p:txBody>
      </p:sp>
      <p:sp>
        <p:nvSpPr>
          <p:cNvPr id="9" name="Picture Placeholder 1"/>
          <p:cNvSpPr>
            <a:spLocks noGrp="1"/>
          </p:cNvSpPr>
          <p:nvPr>
            <p:ph type="pic" sz="quarter" idx="13"/>
          </p:nvPr>
        </p:nvSpPr>
        <p:spPr>
          <a:xfrm>
            <a:off x="1236738" y="1549357"/>
            <a:ext cx="2520000" cy="2520000"/>
          </a:xfrm>
          <a:prstGeom prst="ellipse">
            <a:avLst/>
          </a:prstGeom>
        </p:spPr>
      </p:sp>
      <p:sp>
        <p:nvSpPr>
          <p:cNvPr id="10" name="Picture Placeholder 2"/>
          <p:cNvSpPr>
            <a:spLocks noGrp="1"/>
          </p:cNvSpPr>
          <p:nvPr>
            <p:ph type="pic" sz="quarter" idx="14"/>
          </p:nvPr>
        </p:nvSpPr>
        <p:spPr>
          <a:xfrm>
            <a:off x="4842255" y="1572339"/>
            <a:ext cx="2520000" cy="2520000"/>
          </a:xfrm>
          <a:prstGeom prst="ellipse">
            <a:avLst/>
          </a:prstGeom>
        </p:spPr>
      </p:sp>
      <p:sp>
        <p:nvSpPr>
          <p:cNvPr id="11" name="Picture Placeholder 3"/>
          <p:cNvSpPr>
            <a:spLocks noGrp="1"/>
          </p:cNvSpPr>
          <p:nvPr>
            <p:ph type="pic" sz="quarter" idx="15"/>
          </p:nvPr>
        </p:nvSpPr>
        <p:spPr>
          <a:xfrm>
            <a:off x="8450080" y="1572339"/>
            <a:ext cx="2520000" cy="2520000"/>
          </a:xfrm>
          <a:prstGeom prst="ellipse">
            <a:avLst/>
          </a:prstGeom>
        </p:spPr>
      </p:sp>
    </p:spTree>
    <p:extLst>
      <p:ext uri="{BB962C8B-B14F-4D97-AF65-F5344CB8AC3E}">
        <p14:creationId xmlns:p14="http://schemas.microsoft.com/office/powerpoint/2010/main" val="87498077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grpSp>
        <p:nvGrpSpPr>
          <p:cNvPr id="2" name="Group 1"/>
          <p:cNvGrpSpPr/>
          <p:nvPr userDrawn="1"/>
        </p:nvGrpSpPr>
        <p:grpSpPr>
          <a:xfrm>
            <a:off x="-884354" y="0"/>
            <a:ext cx="3392391" cy="6858000"/>
            <a:chOff x="-884354" y="0"/>
            <a:chExt cx="3392391" cy="6858000"/>
          </a:xfrm>
        </p:grpSpPr>
        <p:sp>
          <p:nvSpPr>
            <p:cNvPr id="12" name="Freeform 32"/>
            <p:cNvSpPr>
              <a:spLocks/>
            </p:cNvSpPr>
            <p:nvPr/>
          </p:nvSpPr>
          <p:spPr bwMode="auto">
            <a:xfrm>
              <a:off x="-884354" y="0"/>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 name="Freeform 33"/>
            <p:cNvSpPr>
              <a:spLocks/>
            </p:cNvSpPr>
            <p:nvPr/>
          </p:nvSpPr>
          <p:spPr bwMode="auto">
            <a:xfrm>
              <a:off x="-318142" y="0"/>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 name="Freeform 34"/>
            <p:cNvSpPr>
              <a:spLocks/>
            </p:cNvSpPr>
            <p:nvPr/>
          </p:nvSpPr>
          <p:spPr bwMode="auto">
            <a:xfrm>
              <a:off x="811842" y="0"/>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 name="Freeform 35"/>
            <p:cNvSpPr>
              <a:spLocks/>
            </p:cNvSpPr>
            <p:nvPr/>
          </p:nvSpPr>
          <p:spPr bwMode="auto">
            <a:xfrm>
              <a:off x="1378054" y="0"/>
              <a:ext cx="1129983" cy="978669"/>
            </a:xfrm>
            <a:custGeom>
              <a:avLst/>
              <a:gdLst>
                <a:gd name="T0" fmla="*/ 463 w 463"/>
                <a:gd name="T1" fmla="*/ 0 h 401"/>
                <a:gd name="T2" fmla="*/ 230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0"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2" name="Freeform 42"/>
            <p:cNvSpPr>
              <a:spLocks/>
            </p:cNvSpPr>
            <p:nvPr/>
          </p:nvSpPr>
          <p:spPr bwMode="auto">
            <a:xfrm>
              <a:off x="-884354" y="978669"/>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3" name="Freeform 43"/>
            <p:cNvSpPr>
              <a:spLocks/>
            </p:cNvSpPr>
            <p:nvPr/>
          </p:nvSpPr>
          <p:spPr bwMode="auto">
            <a:xfrm>
              <a:off x="-318142" y="981109"/>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4" name="Freeform 44"/>
            <p:cNvSpPr>
              <a:spLocks/>
            </p:cNvSpPr>
            <p:nvPr/>
          </p:nvSpPr>
          <p:spPr bwMode="auto">
            <a:xfrm>
              <a:off x="248070" y="978669"/>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5" name="Freeform 45"/>
            <p:cNvSpPr>
              <a:spLocks/>
            </p:cNvSpPr>
            <p:nvPr/>
          </p:nvSpPr>
          <p:spPr bwMode="auto">
            <a:xfrm>
              <a:off x="1378054" y="978669"/>
              <a:ext cx="1129983" cy="978669"/>
            </a:xfrm>
            <a:custGeom>
              <a:avLst/>
              <a:gdLst>
                <a:gd name="T0" fmla="*/ 0 w 463"/>
                <a:gd name="T1" fmla="*/ 401 h 401"/>
                <a:gd name="T2" fmla="*/ 230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0"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2" name="Freeform 52"/>
            <p:cNvSpPr>
              <a:spLocks/>
            </p:cNvSpPr>
            <p:nvPr/>
          </p:nvSpPr>
          <p:spPr bwMode="auto">
            <a:xfrm>
              <a:off x="-318142" y="1957336"/>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3" name="Freeform 53"/>
            <p:cNvSpPr>
              <a:spLocks/>
            </p:cNvSpPr>
            <p:nvPr/>
          </p:nvSpPr>
          <p:spPr bwMode="auto">
            <a:xfrm>
              <a:off x="248070" y="1957336"/>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4" name="Freeform 54"/>
            <p:cNvSpPr>
              <a:spLocks/>
            </p:cNvSpPr>
            <p:nvPr/>
          </p:nvSpPr>
          <p:spPr bwMode="auto">
            <a:xfrm>
              <a:off x="811842" y="1957336"/>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5" name="Freeform 55"/>
            <p:cNvSpPr>
              <a:spLocks/>
            </p:cNvSpPr>
            <p:nvPr/>
          </p:nvSpPr>
          <p:spPr bwMode="auto">
            <a:xfrm>
              <a:off x="1378054" y="1957336"/>
              <a:ext cx="1129983" cy="978669"/>
            </a:xfrm>
            <a:custGeom>
              <a:avLst/>
              <a:gdLst>
                <a:gd name="T0" fmla="*/ 463 w 463"/>
                <a:gd name="T1" fmla="*/ 0 h 401"/>
                <a:gd name="T2" fmla="*/ 230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0"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2" name="Freeform 62"/>
            <p:cNvSpPr>
              <a:spLocks/>
            </p:cNvSpPr>
            <p:nvPr/>
          </p:nvSpPr>
          <p:spPr bwMode="auto">
            <a:xfrm>
              <a:off x="-884354" y="2936005"/>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3" name="Freeform 63"/>
            <p:cNvSpPr>
              <a:spLocks/>
            </p:cNvSpPr>
            <p:nvPr/>
          </p:nvSpPr>
          <p:spPr bwMode="auto">
            <a:xfrm>
              <a:off x="248070" y="2936005"/>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4" name="Freeform 64"/>
            <p:cNvSpPr>
              <a:spLocks/>
            </p:cNvSpPr>
            <p:nvPr/>
          </p:nvSpPr>
          <p:spPr bwMode="auto">
            <a:xfrm>
              <a:off x="811842" y="2936005"/>
              <a:ext cx="1127543" cy="981109"/>
            </a:xfrm>
            <a:custGeom>
              <a:avLst/>
              <a:gdLst>
                <a:gd name="T0" fmla="*/ 462 w 462"/>
                <a:gd name="T1" fmla="*/ 0 h 402"/>
                <a:gd name="T2" fmla="*/ 232 w 462"/>
                <a:gd name="T3" fmla="*/ 402 h 402"/>
                <a:gd name="T4" fmla="*/ 0 w 462"/>
                <a:gd name="T5" fmla="*/ 0 h 402"/>
                <a:gd name="T6" fmla="*/ 462 w 462"/>
                <a:gd name="T7" fmla="*/ 0 h 402"/>
              </a:gdLst>
              <a:ahLst/>
              <a:cxnLst>
                <a:cxn ang="0">
                  <a:pos x="T0" y="T1"/>
                </a:cxn>
                <a:cxn ang="0">
                  <a:pos x="T2" y="T3"/>
                </a:cxn>
                <a:cxn ang="0">
                  <a:pos x="T4" y="T5"/>
                </a:cxn>
                <a:cxn ang="0">
                  <a:pos x="T6" y="T7"/>
                </a:cxn>
              </a:cxnLst>
              <a:rect l="0" t="0" r="r" b="b"/>
              <a:pathLst>
                <a:path w="462" h="402">
                  <a:moveTo>
                    <a:pt x="462" y="0"/>
                  </a:moveTo>
                  <a:lnTo>
                    <a:pt x="232" y="402"/>
                  </a:lnTo>
                  <a:lnTo>
                    <a:pt x="0" y="0"/>
                  </a:lnTo>
                  <a:lnTo>
                    <a:pt x="462"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0" name="Freeform 70"/>
            <p:cNvSpPr>
              <a:spLocks/>
            </p:cNvSpPr>
            <p:nvPr/>
          </p:nvSpPr>
          <p:spPr bwMode="auto">
            <a:xfrm>
              <a:off x="-884354" y="3917114"/>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1" name="Freeform 71"/>
            <p:cNvSpPr>
              <a:spLocks/>
            </p:cNvSpPr>
            <p:nvPr/>
          </p:nvSpPr>
          <p:spPr bwMode="auto">
            <a:xfrm>
              <a:off x="-318142" y="3917114"/>
              <a:ext cx="1129983" cy="983550"/>
            </a:xfrm>
            <a:custGeom>
              <a:avLst/>
              <a:gdLst>
                <a:gd name="T0" fmla="*/ 0 w 463"/>
                <a:gd name="T1" fmla="*/ 403 h 403"/>
                <a:gd name="T2" fmla="*/ 232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2" y="0"/>
                  </a:lnTo>
                  <a:lnTo>
                    <a:pt x="463" y="403"/>
                  </a:lnTo>
                  <a:lnTo>
                    <a:pt x="0" y="403"/>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2" name="Freeform 72"/>
            <p:cNvSpPr>
              <a:spLocks/>
            </p:cNvSpPr>
            <p:nvPr/>
          </p:nvSpPr>
          <p:spPr bwMode="auto">
            <a:xfrm>
              <a:off x="811842" y="3917114"/>
              <a:ext cx="1127543" cy="983550"/>
            </a:xfrm>
            <a:custGeom>
              <a:avLst/>
              <a:gdLst>
                <a:gd name="T0" fmla="*/ 0 w 462"/>
                <a:gd name="T1" fmla="*/ 403 h 403"/>
                <a:gd name="T2" fmla="*/ 232 w 462"/>
                <a:gd name="T3" fmla="*/ 0 h 403"/>
                <a:gd name="T4" fmla="*/ 462 w 462"/>
                <a:gd name="T5" fmla="*/ 403 h 403"/>
                <a:gd name="T6" fmla="*/ 0 w 462"/>
                <a:gd name="T7" fmla="*/ 403 h 403"/>
              </a:gdLst>
              <a:ahLst/>
              <a:cxnLst>
                <a:cxn ang="0">
                  <a:pos x="T0" y="T1"/>
                </a:cxn>
                <a:cxn ang="0">
                  <a:pos x="T2" y="T3"/>
                </a:cxn>
                <a:cxn ang="0">
                  <a:pos x="T4" y="T5"/>
                </a:cxn>
                <a:cxn ang="0">
                  <a:pos x="T6" y="T7"/>
                </a:cxn>
              </a:cxnLst>
              <a:rect l="0" t="0" r="r" b="b"/>
              <a:pathLst>
                <a:path w="462" h="403">
                  <a:moveTo>
                    <a:pt x="0" y="403"/>
                  </a:moveTo>
                  <a:lnTo>
                    <a:pt x="232" y="0"/>
                  </a:lnTo>
                  <a:lnTo>
                    <a:pt x="462" y="403"/>
                  </a:lnTo>
                  <a:lnTo>
                    <a:pt x="0" y="403"/>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3" name="Freeform 73"/>
            <p:cNvSpPr>
              <a:spLocks/>
            </p:cNvSpPr>
            <p:nvPr/>
          </p:nvSpPr>
          <p:spPr bwMode="auto">
            <a:xfrm>
              <a:off x="1378054" y="3917114"/>
              <a:ext cx="1129983" cy="983550"/>
            </a:xfrm>
            <a:custGeom>
              <a:avLst/>
              <a:gdLst>
                <a:gd name="T0" fmla="*/ 463 w 463"/>
                <a:gd name="T1" fmla="*/ 0 h 403"/>
                <a:gd name="T2" fmla="*/ 230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0" y="403"/>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0" name="Freeform 80"/>
            <p:cNvSpPr>
              <a:spLocks/>
            </p:cNvSpPr>
            <p:nvPr/>
          </p:nvSpPr>
          <p:spPr bwMode="auto">
            <a:xfrm>
              <a:off x="-318142" y="49006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1" name="Freeform 81"/>
            <p:cNvSpPr>
              <a:spLocks/>
            </p:cNvSpPr>
            <p:nvPr/>
          </p:nvSpPr>
          <p:spPr bwMode="auto">
            <a:xfrm>
              <a:off x="248070" y="4900662"/>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2" name="Freeform 82"/>
            <p:cNvSpPr>
              <a:spLocks/>
            </p:cNvSpPr>
            <p:nvPr/>
          </p:nvSpPr>
          <p:spPr bwMode="auto">
            <a:xfrm>
              <a:off x="811842" y="4900662"/>
              <a:ext cx="1127543" cy="978669"/>
            </a:xfrm>
            <a:custGeom>
              <a:avLst/>
              <a:gdLst>
                <a:gd name="T0" fmla="*/ 462 w 462"/>
                <a:gd name="T1" fmla="*/ 0 h 401"/>
                <a:gd name="T2" fmla="*/ 232 w 462"/>
                <a:gd name="T3" fmla="*/ 401 h 401"/>
                <a:gd name="T4" fmla="*/ 0 w 462"/>
                <a:gd name="T5" fmla="*/ 0 h 401"/>
                <a:gd name="T6" fmla="*/ 462 w 462"/>
                <a:gd name="T7" fmla="*/ 0 h 401"/>
              </a:gdLst>
              <a:ahLst/>
              <a:cxnLst>
                <a:cxn ang="0">
                  <a:pos x="T0" y="T1"/>
                </a:cxn>
                <a:cxn ang="0">
                  <a:pos x="T2" y="T3"/>
                </a:cxn>
                <a:cxn ang="0">
                  <a:pos x="T4" y="T5"/>
                </a:cxn>
                <a:cxn ang="0">
                  <a:pos x="T6" y="T7"/>
                </a:cxn>
              </a:cxnLst>
              <a:rect l="0" t="0" r="r" b="b"/>
              <a:pathLst>
                <a:path w="462" h="401">
                  <a:moveTo>
                    <a:pt x="462" y="0"/>
                  </a:moveTo>
                  <a:lnTo>
                    <a:pt x="232" y="401"/>
                  </a:lnTo>
                  <a:lnTo>
                    <a:pt x="0" y="0"/>
                  </a:lnTo>
                  <a:lnTo>
                    <a:pt x="462"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3" name="Freeform 83"/>
            <p:cNvSpPr>
              <a:spLocks/>
            </p:cNvSpPr>
            <p:nvPr/>
          </p:nvSpPr>
          <p:spPr bwMode="auto">
            <a:xfrm>
              <a:off x="1378054" y="4900662"/>
              <a:ext cx="1129983" cy="978669"/>
            </a:xfrm>
            <a:custGeom>
              <a:avLst/>
              <a:gdLst>
                <a:gd name="T0" fmla="*/ 0 w 463"/>
                <a:gd name="T1" fmla="*/ 401 h 401"/>
                <a:gd name="T2" fmla="*/ 230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0"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0" name="Freeform 90"/>
            <p:cNvSpPr>
              <a:spLocks/>
            </p:cNvSpPr>
            <p:nvPr/>
          </p:nvSpPr>
          <p:spPr bwMode="auto">
            <a:xfrm>
              <a:off x="-884354" y="5879331"/>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1" name="Freeform 91"/>
            <p:cNvSpPr>
              <a:spLocks/>
            </p:cNvSpPr>
            <p:nvPr/>
          </p:nvSpPr>
          <p:spPr bwMode="auto">
            <a:xfrm>
              <a:off x="-318142" y="5879331"/>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2" name="Freeform 92"/>
            <p:cNvSpPr>
              <a:spLocks/>
            </p:cNvSpPr>
            <p:nvPr/>
          </p:nvSpPr>
          <p:spPr bwMode="auto">
            <a:xfrm>
              <a:off x="811842" y="5879331"/>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grpSp>
      <p:sp>
        <p:nvSpPr>
          <p:cNvPr id="6" name="Pentagon 5"/>
          <p:cNvSpPr/>
          <p:nvPr userDrawn="1"/>
        </p:nvSpPr>
        <p:spPr>
          <a:xfrm rot="10800000">
            <a:off x="11464428" y="510908"/>
            <a:ext cx="727571" cy="44343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Slide Number Placeholder 4"/>
          <p:cNvSpPr>
            <a:spLocks noGrp="1"/>
          </p:cNvSpPr>
          <p:nvPr userDrawn="1">
            <p:ph type="sldNum" sz="quarter" idx="12"/>
          </p:nvPr>
        </p:nvSpPr>
        <p:spPr>
          <a:xfrm>
            <a:off x="11633811" y="545146"/>
            <a:ext cx="425067" cy="365125"/>
          </a:xfrm>
          <a:prstGeom prst="rect">
            <a:avLst/>
          </a:prstGeom>
        </p:spPr>
        <p:txBody>
          <a:bodyPr/>
          <a:lstStyle>
            <a:lvl1pPr algn="r">
              <a:defRPr b="1">
                <a:solidFill>
                  <a:schemeClr val="bg1"/>
                </a:solidFill>
              </a:defRPr>
            </a:lvl1pPr>
          </a:lstStyle>
          <a:p>
            <a:fld id="{06BF0A5B-CA18-47D2-801E-5D97420A52F4}" type="slidenum">
              <a:rPr lang="id-ID" smtClean="0"/>
              <a:pPr/>
              <a:t>‹#›</a:t>
            </a:fld>
            <a:endParaRPr lang="id-ID"/>
          </a:p>
        </p:txBody>
      </p:sp>
    </p:spTree>
    <p:extLst>
      <p:ext uri="{BB962C8B-B14F-4D97-AF65-F5344CB8AC3E}">
        <p14:creationId xmlns:p14="http://schemas.microsoft.com/office/powerpoint/2010/main" val="143597791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grpSp>
        <p:nvGrpSpPr>
          <p:cNvPr id="2" name="Group 1"/>
          <p:cNvGrpSpPr/>
          <p:nvPr userDrawn="1"/>
        </p:nvGrpSpPr>
        <p:grpSpPr>
          <a:xfrm>
            <a:off x="-884354" y="0"/>
            <a:ext cx="3392391" cy="6858000"/>
            <a:chOff x="-884354" y="0"/>
            <a:chExt cx="3392391" cy="6858000"/>
          </a:xfrm>
        </p:grpSpPr>
        <p:sp>
          <p:nvSpPr>
            <p:cNvPr id="12" name="Freeform 32"/>
            <p:cNvSpPr>
              <a:spLocks/>
            </p:cNvSpPr>
            <p:nvPr/>
          </p:nvSpPr>
          <p:spPr bwMode="auto">
            <a:xfrm>
              <a:off x="-884354" y="0"/>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 name="Freeform 33"/>
            <p:cNvSpPr>
              <a:spLocks/>
            </p:cNvSpPr>
            <p:nvPr/>
          </p:nvSpPr>
          <p:spPr bwMode="auto">
            <a:xfrm>
              <a:off x="-318142" y="0"/>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 name="Freeform 34"/>
            <p:cNvSpPr>
              <a:spLocks/>
            </p:cNvSpPr>
            <p:nvPr/>
          </p:nvSpPr>
          <p:spPr bwMode="auto">
            <a:xfrm>
              <a:off x="811842" y="0"/>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 name="Freeform 35"/>
            <p:cNvSpPr>
              <a:spLocks/>
            </p:cNvSpPr>
            <p:nvPr/>
          </p:nvSpPr>
          <p:spPr bwMode="auto">
            <a:xfrm>
              <a:off x="1378054" y="0"/>
              <a:ext cx="1129983" cy="978669"/>
            </a:xfrm>
            <a:custGeom>
              <a:avLst/>
              <a:gdLst>
                <a:gd name="T0" fmla="*/ 463 w 463"/>
                <a:gd name="T1" fmla="*/ 0 h 401"/>
                <a:gd name="T2" fmla="*/ 230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0"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2" name="Freeform 42"/>
            <p:cNvSpPr>
              <a:spLocks/>
            </p:cNvSpPr>
            <p:nvPr/>
          </p:nvSpPr>
          <p:spPr bwMode="auto">
            <a:xfrm>
              <a:off x="-884354" y="978669"/>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3" name="Freeform 43"/>
            <p:cNvSpPr>
              <a:spLocks/>
            </p:cNvSpPr>
            <p:nvPr/>
          </p:nvSpPr>
          <p:spPr bwMode="auto">
            <a:xfrm>
              <a:off x="-318142" y="981109"/>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4" name="Freeform 44"/>
            <p:cNvSpPr>
              <a:spLocks/>
            </p:cNvSpPr>
            <p:nvPr/>
          </p:nvSpPr>
          <p:spPr bwMode="auto">
            <a:xfrm>
              <a:off x="248070" y="978669"/>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5" name="Freeform 45"/>
            <p:cNvSpPr>
              <a:spLocks/>
            </p:cNvSpPr>
            <p:nvPr/>
          </p:nvSpPr>
          <p:spPr bwMode="auto">
            <a:xfrm>
              <a:off x="1378054" y="978669"/>
              <a:ext cx="1129983" cy="978669"/>
            </a:xfrm>
            <a:custGeom>
              <a:avLst/>
              <a:gdLst>
                <a:gd name="T0" fmla="*/ 0 w 463"/>
                <a:gd name="T1" fmla="*/ 401 h 401"/>
                <a:gd name="T2" fmla="*/ 230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0"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2" name="Freeform 52"/>
            <p:cNvSpPr>
              <a:spLocks/>
            </p:cNvSpPr>
            <p:nvPr/>
          </p:nvSpPr>
          <p:spPr bwMode="auto">
            <a:xfrm>
              <a:off x="-318142" y="1957336"/>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3" name="Freeform 53"/>
            <p:cNvSpPr>
              <a:spLocks/>
            </p:cNvSpPr>
            <p:nvPr/>
          </p:nvSpPr>
          <p:spPr bwMode="auto">
            <a:xfrm>
              <a:off x="248070" y="1957336"/>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4" name="Freeform 54"/>
            <p:cNvSpPr>
              <a:spLocks/>
            </p:cNvSpPr>
            <p:nvPr/>
          </p:nvSpPr>
          <p:spPr bwMode="auto">
            <a:xfrm>
              <a:off x="811842" y="1957336"/>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5" name="Freeform 55"/>
            <p:cNvSpPr>
              <a:spLocks/>
            </p:cNvSpPr>
            <p:nvPr/>
          </p:nvSpPr>
          <p:spPr bwMode="auto">
            <a:xfrm>
              <a:off x="1378054" y="1957336"/>
              <a:ext cx="1129983" cy="978669"/>
            </a:xfrm>
            <a:custGeom>
              <a:avLst/>
              <a:gdLst>
                <a:gd name="T0" fmla="*/ 463 w 463"/>
                <a:gd name="T1" fmla="*/ 0 h 401"/>
                <a:gd name="T2" fmla="*/ 230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0"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2" name="Freeform 62"/>
            <p:cNvSpPr>
              <a:spLocks/>
            </p:cNvSpPr>
            <p:nvPr/>
          </p:nvSpPr>
          <p:spPr bwMode="auto">
            <a:xfrm>
              <a:off x="-884354" y="2936005"/>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3" name="Freeform 63"/>
            <p:cNvSpPr>
              <a:spLocks/>
            </p:cNvSpPr>
            <p:nvPr/>
          </p:nvSpPr>
          <p:spPr bwMode="auto">
            <a:xfrm>
              <a:off x="248070" y="2936005"/>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4" name="Freeform 64"/>
            <p:cNvSpPr>
              <a:spLocks/>
            </p:cNvSpPr>
            <p:nvPr/>
          </p:nvSpPr>
          <p:spPr bwMode="auto">
            <a:xfrm>
              <a:off x="811842" y="2936005"/>
              <a:ext cx="1127543" cy="981109"/>
            </a:xfrm>
            <a:custGeom>
              <a:avLst/>
              <a:gdLst>
                <a:gd name="T0" fmla="*/ 462 w 462"/>
                <a:gd name="T1" fmla="*/ 0 h 402"/>
                <a:gd name="T2" fmla="*/ 232 w 462"/>
                <a:gd name="T3" fmla="*/ 402 h 402"/>
                <a:gd name="T4" fmla="*/ 0 w 462"/>
                <a:gd name="T5" fmla="*/ 0 h 402"/>
                <a:gd name="T6" fmla="*/ 462 w 462"/>
                <a:gd name="T7" fmla="*/ 0 h 402"/>
              </a:gdLst>
              <a:ahLst/>
              <a:cxnLst>
                <a:cxn ang="0">
                  <a:pos x="T0" y="T1"/>
                </a:cxn>
                <a:cxn ang="0">
                  <a:pos x="T2" y="T3"/>
                </a:cxn>
                <a:cxn ang="0">
                  <a:pos x="T4" y="T5"/>
                </a:cxn>
                <a:cxn ang="0">
                  <a:pos x="T6" y="T7"/>
                </a:cxn>
              </a:cxnLst>
              <a:rect l="0" t="0" r="r" b="b"/>
              <a:pathLst>
                <a:path w="462" h="402">
                  <a:moveTo>
                    <a:pt x="462" y="0"/>
                  </a:moveTo>
                  <a:lnTo>
                    <a:pt x="232" y="402"/>
                  </a:lnTo>
                  <a:lnTo>
                    <a:pt x="0" y="0"/>
                  </a:lnTo>
                  <a:lnTo>
                    <a:pt x="462"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0" name="Freeform 70"/>
            <p:cNvSpPr>
              <a:spLocks/>
            </p:cNvSpPr>
            <p:nvPr/>
          </p:nvSpPr>
          <p:spPr bwMode="auto">
            <a:xfrm>
              <a:off x="-884354" y="3917114"/>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1" name="Freeform 71"/>
            <p:cNvSpPr>
              <a:spLocks/>
            </p:cNvSpPr>
            <p:nvPr/>
          </p:nvSpPr>
          <p:spPr bwMode="auto">
            <a:xfrm>
              <a:off x="-318142" y="3917114"/>
              <a:ext cx="1129983" cy="983550"/>
            </a:xfrm>
            <a:custGeom>
              <a:avLst/>
              <a:gdLst>
                <a:gd name="T0" fmla="*/ 0 w 463"/>
                <a:gd name="T1" fmla="*/ 403 h 403"/>
                <a:gd name="T2" fmla="*/ 232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2" y="0"/>
                  </a:lnTo>
                  <a:lnTo>
                    <a:pt x="463" y="403"/>
                  </a:lnTo>
                  <a:lnTo>
                    <a:pt x="0" y="403"/>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2" name="Freeform 72"/>
            <p:cNvSpPr>
              <a:spLocks/>
            </p:cNvSpPr>
            <p:nvPr/>
          </p:nvSpPr>
          <p:spPr bwMode="auto">
            <a:xfrm>
              <a:off x="811842" y="3917114"/>
              <a:ext cx="1127543" cy="983550"/>
            </a:xfrm>
            <a:custGeom>
              <a:avLst/>
              <a:gdLst>
                <a:gd name="T0" fmla="*/ 0 w 462"/>
                <a:gd name="T1" fmla="*/ 403 h 403"/>
                <a:gd name="T2" fmla="*/ 232 w 462"/>
                <a:gd name="T3" fmla="*/ 0 h 403"/>
                <a:gd name="T4" fmla="*/ 462 w 462"/>
                <a:gd name="T5" fmla="*/ 403 h 403"/>
                <a:gd name="T6" fmla="*/ 0 w 462"/>
                <a:gd name="T7" fmla="*/ 403 h 403"/>
              </a:gdLst>
              <a:ahLst/>
              <a:cxnLst>
                <a:cxn ang="0">
                  <a:pos x="T0" y="T1"/>
                </a:cxn>
                <a:cxn ang="0">
                  <a:pos x="T2" y="T3"/>
                </a:cxn>
                <a:cxn ang="0">
                  <a:pos x="T4" y="T5"/>
                </a:cxn>
                <a:cxn ang="0">
                  <a:pos x="T6" y="T7"/>
                </a:cxn>
              </a:cxnLst>
              <a:rect l="0" t="0" r="r" b="b"/>
              <a:pathLst>
                <a:path w="462" h="403">
                  <a:moveTo>
                    <a:pt x="0" y="403"/>
                  </a:moveTo>
                  <a:lnTo>
                    <a:pt x="232" y="0"/>
                  </a:lnTo>
                  <a:lnTo>
                    <a:pt x="462" y="403"/>
                  </a:lnTo>
                  <a:lnTo>
                    <a:pt x="0" y="403"/>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3" name="Freeform 73"/>
            <p:cNvSpPr>
              <a:spLocks/>
            </p:cNvSpPr>
            <p:nvPr/>
          </p:nvSpPr>
          <p:spPr bwMode="auto">
            <a:xfrm>
              <a:off x="1378054" y="3917114"/>
              <a:ext cx="1129983" cy="983550"/>
            </a:xfrm>
            <a:custGeom>
              <a:avLst/>
              <a:gdLst>
                <a:gd name="T0" fmla="*/ 463 w 463"/>
                <a:gd name="T1" fmla="*/ 0 h 403"/>
                <a:gd name="T2" fmla="*/ 230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0" y="403"/>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0" name="Freeform 80"/>
            <p:cNvSpPr>
              <a:spLocks/>
            </p:cNvSpPr>
            <p:nvPr/>
          </p:nvSpPr>
          <p:spPr bwMode="auto">
            <a:xfrm>
              <a:off x="-318142" y="49006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1" name="Freeform 81"/>
            <p:cNvSpPr>
              <a:spLocks/>
            </p:cNvSpPr>
            <p:nvPr/>
          </p:nvSpPr>
          <p:spPr bwMode="auto">
            <a:xfrm>
              <a:off x="248070" y="4900662"/>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2" name="Freeform 82"/>
            <p:cNvSpPr>
              <a:spLocks/>
            </p:cNvSpPr>
            <p:nvPr/>
          </p:nvSpPr>
          <p:spPr bwMode="auto">
            <a:xfrm>
              <a:off x="811842" y="4900662"/>
              <a:ext cx="1127543" cy="978669"/>
            </a:xfrm>
            <a:custGeom>
              <a:avLst/>
              <a:gdLst>
                <a:gd name="T0" fmla="*/ 462 w 462"/>
                <a:gd name="T1" fmla="*/ 0 h 401"/>
                <a:gd name="T2" fmla="*/ 232 w 462"/>
                <a:gd name="T3" fmla="*/ 401 h 401"/>
                <a:gd name="T4" fmla="*/ 0 w 462"/>
                <a:gd name="T5" fmla="*/ 0 h 401"/>
                <a:gd name="T6" fmla="*/ 462 w 462"/>
                <a:gd name="T7" fmla="*/ 0 h 401"/>
              </a:gdLst>
              <a:ahLst/>
              <a:cxnLst>
                <a:cxn ang="0">
                  <a:pos x="T0" y="T1"/>
                </a:cxn>
                <a:cxn ang="0">
                  <a:pos x="T2" y="T3"/>
                </a:cxn>
                <a:cxn ang="0">
                  <a:pos x="T4" y="T5"/>
                </a:cxn>
                <a:cxn ang="0">
                  <a:pos x="T6" y="T7"/>
                </a:cxn>
              </a:cxnLst>
              <a:rect l="0" t="0" r="r" b="b"/>
              <a:pathLst>
                <a:path w="462" h="401">
                  <a:moveTo>
                    <a:pt x="462" y="0"/>
                  </a:moveTo>
                  <a:lnTo>
                    <a:pt x="232" y="401"/>
                  </a:lnTo>
                  <a:lnTo>
                    <a:pt x="0" y="0"/>
                  </a:lnTo>
                  <a:lnTo>
                    <a:pt x="462"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3" name="Freeform 83"/>
            <p:cNvSpPr>
              <a:spLocks/>
            </p:cNvSpPr>
            <p:nvPr/>
          </p:nvSpPr>
          <p:spPr bwMode="auto">
            <a:xfrm>
              <a:off x="1378054" y="4900662"/>
              <a:ext cx="1129983" cy="978669"/>
            </a:xfrm>
            <a:custGeom>
              <a:avLst/>
              <a:gdLst>
                <a:gd name="T0" fmla="*/ 0 w 463"/>
                <a:gd name="T1" fmla="*/ 401 h 401"/>
                <a:gd name="T2" fmla="*/ 230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0"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0" name="Freeform 90"/>
            <p:cNvSpPr>
              <a:spLocks/>
            </p:cNvSpPr>
            <p:nvPr/>
          </p:nvSpPr>
          <p:spPr bwMode="auto">
            <a:xfrm>
              <a:off x="-884354" y="5879331"/>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1" name="Freeform 91"/>
            <p:cNvSpPr>
              <a:spLocks/>
            </p:cNvSpPr>
            <p:nvPr/>
          </p:nvSpPr>
          <p:spPr bwMode="auto">
            <a:xfrm>
              <a:off x="-318142" y="5879331"/>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2" name="Freeform 92"/>
            <p:cNvSpPr>
              <a:spLocks/>
            </p:cNvSpPr>
            <p:nvPr/>
          </p:nvSpPr>
          <p:spPr bwMode="auto">
            <a:xfrm>
              <a:off x="811842" y="5879331"/>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grpSp>
      <p:sp>
        <p:nvSpPr>
          <p:cNvPr id="6" name="Pentagon 5"/>
          <p:cNvSpPr/>
          <p:nvPr userDrawn="1"/>
        </p:nvSpPr>
        <p:spPr>
          <a:xfrm rot="10800000">
            <a:off x="11464428" y="510908"/>
            <a:ext cx="727571" cy="443430"/>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Slide Number Placeholder 4"/>
          <p:cNvSpPr>
            <a:spLocks noGrp="1"/>
          </p:cNvSpPr>
          <p:nvPr userDrawn="1">
            <p:ph type="sldNum" sz="quarter" idx="12"/>
          </p:nvPr>
        </p:nvSpPr>
        <p:spPr>
          <a:xfrm>
            <a:off x="11633811" y="545146"/>
            <a:ext cx="425067" cy="365125"/>
          </a:xfrm>
          <a:prstGeom prst="rect">
            <a:avLst/>
          </a:prstGeom>
        </p:spPr>
        <p:txBody>
          <a:bodyPr/>
          <a:lstStyle>
            <a:lvl1pPr algn="r">
              <a:defRPr b="1">
                <a:solidFill>
                  <a:schemeClr val="bg1"/>
                </a:solidFill>
              </a:defRPr>
            </a:lvl1pPr>
          </a:lstStyle>
          <a:p>
            <a:fld id="{06BF0A5B-CA18-47D2-801E-5D97420A52F4}" type="slidenum">
              <a:rPr lang="id-ID" smtClean="0"/>
              <a:pPr/>
              <a:t>‹#›</a:t>
            </a:fld>
            <a:endParaRPr lang="id-ID" dirty="0"/>
          </a:p>
        </p:txBody>
      </p:sp>
    </p:spTree>
    <p:extLst>
      <p:ext uri="{BB962C8B-B14F-4D97-AF65-F5344CB8AC3E}">
        <p14:creationId xmlns:p14="http://schemas.microsoft.com/office/powerpoint/2010/main" val="18081290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6" name="Pentagon 5"/>
          <p:cNvSpPr/>
          <p:nvPr userDrawn="1"/>
        </p:nvSpPr>
        <p:spPr>
          <a:xfrm rot="10800000">
            <a:off x="11464428" y="510908"/>
            <a:ext cx="727571" cy="44343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Slide Number Placeholder 4"/>
          <p:cNvSpPr>
            <a:spLocks noGrp="1"/>
          </p:cNvSpPr>
          <p:nvPr userDrawn="1">
            <p:ph type="sldNum" sz="quarter" idx="12"/>
          </p:nvPr>
        </p:nvSpPr>
        <p:spPr>
          <a:xfrm>
            <a:off x="11633810" y="545146"/>
            <a:ext cx="576000" cy="365125"/>
          </a:xfrm>
          <a:prstGeom prst="rect">
            <a:avLst/>
          </a:prstGeom>
        </p:spPr>
        <p:txBody>
          <a:bodyPr/>
          <a:lstStyle>
            <a:lvl1pPr algn="ctr">
              <a:defRPr b="1">
                <a:solidFill>
                  <a:schemeClr val="bg1"/>
                </a:solidFill>
              </a:defRPr>
            </a:lvl1pPr>
          </a:lstStyle>
          <a:p>
            <a:fld id="{06BF0A5B-CA18-47D2-801E-5D97420A52F4}" type="slidenum">
              <a:rPr lang="id-ID" smtClean="0"/>
              <a:pPr/>
              <a:t>‹#›</a:t>
            </a:fld>
            <a:endParaRPr lang="id-ID" dirty="0"/>
          </a:p>
        </p:txBody>
      </p:sp>
      <p:grpSp>
        <p:nvGrpSpPr>
          <p:cNvPr id="31" name="Group 30"/>
          <p:cNvGrpSpPr/>
          <p:nvPr userDrawn="1"/>
        </p:nvGrpSpPr>
        <p:grpSpPr>
          <a:xfrm>
            <a:off x="-817510" y="0"/>
            <a:ext cx="6218569" cy="6858000"/>
            <a:chOff x="5973431" y="0"/>
            <a:chExt cx="6218569" cy="6858000"/>
          </a:xfrm>
        </p:grpSpPr>
        <p:sp>
          <p:nvSpPr>
            <p:cNvPr id="37" name="Freeform 28"/>
            <p:cNvSpPr>
              <a:spLocks/>
            </p:cNvSpPr>
            <p:nvPr/>
          </p:nvSpPr>
          <p:spPr bwMode="auto">
            <a:xfrm>
              <a:off x="5973431" y="0"/>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8" name="Freeform 29"/>
            <p:cNvSpPr>
              <a:spLocks/>
            </p:cNvSpPr>
            <p:nvPr/>
          </p:nvSpPr>
          <p:spPr bwMode="auto">
            <a:xfrm>
              <a:off x="6539643" y="0"/>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9" name="Freeform 30"/>
            <p:cNvSpPr>
              <a:spLocks/>
            </p:cNvSpPr>
            <p:nvPr/>
          </p:nvSpPr>
          <p:spPr bwMode="auto">
            <a:xfrm>
              <a:off x="7103414" y="0"/>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0" name="Freeform 31"/>
            <p:cNvSpPr>
              <a:spLocks/>
            </p:cNvSpPr>
            <p:nvPr/>
          </p:nvSpPr>
          <p:spPr bwMode="auto">
            <a:xfrm>
              <a:off x="7669626" y="0"/>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1" name="Freeform 32"/>
            <p:cNvSpPr>
              <a:spLocks/>
            </p:cNvSpPr>
            <p:nvPr/>
          </p:nvSpPr>
          <p:spPr bwMode="auto">
            <a:xfrm>
              <a:off x="8799609" y="0"/>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5" name="Freeform 33"/>
            <p:cNvSpPr>
              <a:spLocks/>
            </p:cNvSpPr>
            <p:nvPr/>
          </p:nvSpPr>
          <p:spPr bwMode="auto">
            <a:xfrm>
              <a:off x="9365820" y="0"/>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6" name="Freeform 34"/>
            <p:cNvSpPr>
              <a:spLocks/>
            </p:cNvSpPr>
            <p:nvPr/>
          </p:nvSpPr>
          <p:spPr bwMode="auto">
            <a:xfrm>
              <a:off x="10495804" y="0"/>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7" name="Freeform 35"/>
            <p:cNvSpPr>
              <a:spLocks/>
            </p:cNvSpPr>
            <p:nvPr/>
          </p:nvSpPr>
          <p:spPr bwMode="auto">
            <a:xfrm>
              <a:off x="11062017" y="0"/>
              <a:ext cx="1129983" cy="978669"/>
            </a:xfrm>
            <a:custGeom>
              <a:avLst/>
              <a:gdLst>
                <a:gd name="T0" fmla="*/ 463 w 463"/>
                <a:gd name="T1" fmla="*/ 0 h 401"/>
                <a:gd name="T2" fmla="*/ 230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0"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4" name="Freeform 38"/>
            <p:cNvSpPr>
              <a:spLocks/>
            </p:cNvSpPr>
            <p:nvPr/>
          </p:nvSpPr>
          <p:spPr bwMode="auto">
            <a:xfrm>
              <a:off x="5973431" y="978669"/>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5" name="Freeform 39"/>
            <p:cNvSpPr>
              <a:spLocks/>
            </p:cNvSpPr>
            <p:nvPr/>
          </p:nvSpPr>
          <p:spPr bwMode="auto">
            <a:xfrm>
              <a:off x="7103415" y="981109"/>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6" name="Freeform 40"/>
            <p:cNvSpPr>
              <a:spLocks/>
            </p:cNvSpPr>
            <p:nvPr/>
          </p:nvSpPr>
          <p:spPr bwMode="auto">
            <a:xfrm>
              <a:off x="7669626" y="978669"/>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7" name="Freeform 41"/>
            <p:cNvSpPr>
              <a:spLocks/>
            </p:cNvSpPr>
            <p:nvPr/>
          </p:nvSpPr>
          <p:spPr bwMode="auto">
            <a:xfrm>
              <a:off x="8235839" y="981109"/>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8" name="Freeform 42"/>
            <p:cNvSpPr>
              <a:spLocks/>
            </p:cNvSpPr>
            <p:nvPr/>
          </p:nvSpPr>
          <p:spPr bwMode="auto">
            <a:xfrm>
              <a:off x="8799608" y="978669"/>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9" name="Freeform 43"/>
            <p:cNvSpPr>
              <a:spLocks/>
            </p:cNvSpPr>
            <p:nvPr/>
          </p:nvSpPr>
          <p:spPr bwMode="auto">
            <a:xfrm>
              <a:off x="9365821" y="981109"/>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4" name="Freeform 44"/>
            <p:cNvSpPr>
              <a:spLocks/>
            </p:cNvSpPr>
            <p:nvPr/>
          </p:nvSpPr>
          <p:spPr bwMode="auto">
            <a:xfrm>
              <a:off x="9932032" y="978669"/>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5" name="Freeform 45"/>
            <p:cNvSpPr>
              <a:spLocks/>
            </p:cNvSpPr>
            <p:nvPr/>
          </p:nvSpPr>
          <p:spPr bwMode="auto">
            <a:xfrm>
              <a:off x="11062017" y="978669"/>
              <a:ext cx="1129983" cy="978669"/>
            </a:xfrm>
            <a:custGeom>
              <a:avLst/>
              <a:gdLst>
                <a:gd name="T0" fmla="*/ 0 w 463"/>
                <a:gd name="T1" fmla="*/ 401 h 401"/>
                <a:gd name="T2" fmla="*/ 230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0"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7" name="Freeform 47"/>
            <p:cNvSpPr>
              <a:spLocks/>
            </p:cNvSpPr>
            <p:nvPr/>
          </p:nvSpPr>
          <p:spPr bwMode="auto">
            <a:xfrm>
              <a:off x="5973431" y="1957336"/>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8" name="Freeform 48"/>
            <p:cNvSpPr>
              <a:spLocks/>
            </p:cNvSpPr>
            <p:nvPr/>
          </p:nvSpPr>
          <p:spPr bwMode="auto">
            <a:xfrm>
              <a:off x="6539643" y="1957336"/>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9" name="Freeform 49"/>
            <p:cNvSpPr>
              <a:spLocks/>
            </p:cNvSpPr>
            <p:nvPr/>
          </p:nvSpPr>
          <p:spPr bwMode="auto">
            <a:xfrm>
              <a:off x="7103414" y="1957336"/>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3" name="Freeform 50"/>
            <p:cNvSpPr>
              <a:spLocks/>
            </p:cNvSpPr>
            <p:nvPr/>
          </p:nvSpPr>
          <p:spPr bwMode="auto">
            <a:xfrm>
              <a:off x="7669626" y="1957336"/>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4" name="Freeform 51"/>
            <p:cNvSpPr>
              <a:spLocks/>
            </p:cNvSpPr>
            <p:nvPr/>
          </p:nvSpPr>
          <p:spPr bwMode="auto">
            <a:xfrm>
              <a:off x="8235839" y="1957336"/>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5" name="Freeform 52"/>
            <p:cNvSpPr>
              <a:spLocks/>
            </p:cNvSpPr>
            <p:nvPr/>
          </p:nvSpPr>
          <p:spPr bwMode="auto">
            <a:xfrm>
              <a:off x="9365820" y="1957336"/>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6" name="Freeform 53"/>
            <p:cNvSpPr>
              <a:spLocks/>
            </p:cNvSpPr>
            <p:nvPr/>
          </p:nvSpPr>
          <p:spPr bwMode="auto">
            <a:xfrm>
              <a:off x="9932032" y="1957336"/>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7" name="Freeform 54"/>
            <p:cNvSpPr>
              <a:spLocks/>
            </p:cNvSpPr>
            <p:nvPr/>
          </p:nvSpPr>
          <p:spPr bwMode="auto">
            <a:xfrm>
              <a:off x="10495805" y="1957336"/>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8" name="Freeform 55"/>
            <p:cNvSpPr>
              <a:spLocks/>
            </p:cNvSpPr>
            <p:nvPr/>
          </p:nvSpPr>
          <p:spPr bwMode="auto">
            <a:xfrm>
              <a:off x="11062016" y="1957336"/>
              <a:ext cx="1129983" cy="978669"/>
            </a:xfrm>
            <a:custGeom>
              <a:avLst/>
              <a:gdLst>
                <a:gd name="T0" fmla="*/ 463 w 463"/>
                <a:gd name="T1" fmla="*/ 0 h 401"/>
                <a:gd name="T2" fmla="*/ 230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0"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1" name="Freeform 58"/>
            <p:cNvSpPr>
              <a:spLocks/>
            </p:cNvSpPr>
            <p:nvPr/>
          </p:nvSpPr>
          <p:spPr bwMode="auto">
            <a:xfrm>
              <a:off x="5973431" y="2936005"/>
              <a:ext cx="1129983" cy="981109"/>
            </a:xfrm>
            <a:custGeom>
              <a:avLst/>
              <a:gdLst>
                <a:gd name="T0" fmla="*/ 463 w 463"/>
                <a:gd name="T1" fmla="*/ 0 h 402"/>
                <a:gd name="T2" fmla="*/ 232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2" y="402"/>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2" name="Freeform 59"/>
            <p:cNvSpPr>
              <a:spLocks/>
            </p:cNvSpPr>
            <p:nvPr/>
          </p:nvSpPr>
          <p:spPr bwMode="auto">
            <a:xfrm>
              <a:off x="6539643" y="2936005"/>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3" name="Freeform 60"/>
            <p:cNvSpPr>
              <a:spLocks/>
            </p:cNvSpPr>
            <p:nvPr/>
          </p:nvSpPr>
          <p:spPr bwMode="auto">
            <a:xfrm>
              <a:off x="7103415" y="2936005"/>
              <a:ext cx="1132424" cy="981109"/>
            </a:xfrm>
            <a:custGeom>
              <a:avLst/>
              <a:gdLst>
                <a:gd name="T0" fmla="*/ 464 w 464"/>
                <a:gd name="T1" fmla="*/ 0 h 402"/>
                <a:gd name="T2" fmla="*/ 232 w 464"/>
                <a:gd name="T3" fmla="*/ 402 h 402"/>
                <a:gd name="T4" fmla="*/ 0 w 464"/>
                <a:gd name="T5" fmla="*/ 0 h 402"/>
                <a:gd name="T6" fmla="*/ 464 w 464"/>
                <a:gd name="T7" fmla="*/ 0 h 402"/>
              </a:gdLst>
              <a:ahLst/>
              <a:cxnLst>
                <a:cxn ang="0">
                  <a:pos x="T0" y="T1"/>
                </a:cxn>
                <a:cxn ang="0">
                  <a:pos x="T2" y="T3"/>
                </a:cxn>
                <a:cxn ang="0">
                  <a:pos x="T4" y="T5"/>
                </a:cxn>
                <a:cxn ang="0">
                  <a:pos x="T6" y="T7"/>
                </a:cxn>
              </a:cxnLst>
              <a:rect l="0" t="0" r="r" b="b"/>
              <a:pathLst>
                <a:path w="464" h="402">
                  <a:moveTo>
                    <a:pt x="464" y="0"/>
                  </a:moveTo>
                  <a:lnTo>
                    <a:pt x="232" y="402"/>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4" name="Freeform 61"/>
            <p:cNvSpPr>
              <a:spLocks/>
            </p:cNvSpPr>
            <p:nvPr/>
          </p:nvSpPr>
          <p:spPr bwMode="auto">
            <a:xfrm>
              <a:off x="8235839" y="2936005"/>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5" name="Freeform 62"/>
            <p:cNvSpPr>
              <a:spLocks/>
            </p:cNvSpPr>
            <p:nvPr/>
          </p:nvSpPr>
          <p:spPr bwMode="auto">
            <a:xfrm>
              <a:off x="8799609" y="2936005"/>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6" name="Freeform 63"/>
            <p:cNvSpPr>
              <a:spLocks/>
            </p:cNvSpPr>
            <p:nvPr/>
          </p:nvSpPr>
          <p:spPr bwMode="auto">
            <a:xfrm>
              <a:off x="9932033" y="2936005"/>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7" name="Freeform 64"/>
            <p:cNvSpPr>
              <a:spLocks/>
            </p:cNvSpPr>
            <p:nvPr/>
          </p:nvSpPr>
          <p:spPr bwMode="auto">
            <a:xfrm>
              <a:off x="10495805" y="2936005"/>
              <a:ext cx="1127543" cy="981109"/>
            </a:xfrm>
            <a:custGeom>
              <a:avLst/>
              <a:gdLst>
                <a:gd name="T0" fmla="*/ 462 w 462"/>
                <a:gd name="T1" fmla="*/ 0 h 402"/>
                <a:gd name="T2" fmla="*/ 232 w 462"/>
                <a:gd name="T3" fmla="*/ 402 h 402"/>
                <a:gd name="T4" fmla="*/ 0 w 462"/>
                <a:gd name="T5" fmla="*/ 0 h 402"/>
                <a:gd name="T6" fmla="*/ 462 w 462"/>
                <a:gd name="T7" fmla="*/ 0 h 402"/>
              </a:gdLst>
              <a:ahLst/>
              <a:cxnLst>
                <a:cxn ang="0">
                  <a:pos x="T0" y="T1"/>
                </a:cxn>
                <a:cxn ang="0">
                  <a:pos x="T2" y="T3"/>
                </a:cxn>
                <a:cxn ang="0">
                  <a:pos x="T4" y="T5"/>
                </a:cxn>
                <a:cxn ang="0">
                  <a:pos x="T6" y="T7"/>
                </a:cxn>
              </a:cxnLst>
              <a:rect l="0" t="0" r="r" b="b"/>
              <a:pathLst>
                <a:path w="462" h="402">
                  <a:moveTo>
                    <a:pt x="462" y="0"/>
                  </a:moveTo>
                  <a:lnTo>
                    <a:pt x="232" y="402"/>
                  </a:lnTo>
                  <a:lnTo>
                    <a:pt x="0" y="0"/>
                  </a:lnTo>
                  <a:lnTo>
                    <a:pt x="462"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9" name="Freeform 66"/>
            <p:cNvSpPr>
              <a:spLocks/>
            </p:cNvSpPr>
            <p:nvPr/>
          </p:nvSpPr>
          <p:spPr bwMode="auto">
            <a:xfrm>
              <a:off x="6539643" y="3917114"/>
              <a:ext cx="1129983" cy="983550"/>
            </a:xfrm>
            <a:custGeom>
              <a:avLst/>
              <a:gdLst>
                <a:gd name="T0" fmla="*/ 463 w 463"/>
                <a:gd name="T1" fmla="*/ 0 h 403"/>
                <a:gd name="T2" fmla="*/ 231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1" y="403"/>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0" name="Freeform 67"/>
            <p:cNvSpPr>
              <a:spLocks/>
            </p:cNvSpPr>
            <p:nvPr/>
          </p:nvSpPr>
          <p:spPr bwMode="auto">
            <a:xfrm>
              <a:off x="7103415" y="3917114"/>
              <a:ext cx="1132424" cy="983550"/>
            </a:xfrm>
            <a:custGeom>
              <a:avLst/>
              <a:gdLst>
                <a:gd name="T0" fmla="*/ 0 w 464"/>
                <a:gd name="T1" fmla="*/ 403 h 403"/>
                <a:gd name="T2" fmla="*/ 232 w 464"/>
                <a:gd name="T3" fmla="*/ 0 h 403"/>
                <a:gd name="T4" fmla="*/ 464 w 464"/>
                <a:gd name="T5" fmla="*/ 403 h 403"/>
                <a:gd name="T6" fmla="*/ 0 w 464"/>
                <a:gd name="T7" fmla="*/ 403 h 403"/>
              </a:gdLst>
              <a:ahLst/>
              <a:cxnLst>
                <a:cxn ang="0">
                  <a:pos x="T0" y="T1"/>
                </a:cxn>
                <a:cxn ang="0">
                  <a:pos x="T2" y="T3"/>
                </a:cxn>
                <a:cxn ang="0">
                  <a:pos x="T4" y="T5"/>
                </a:cxn>
                <a:cxn ang="0">
                  <a:pos x="T6" y="T7"/>
                </a:cxn>
              </a:cxnLst>
              <a:rect l="0" t="0" r="r" b="b"/>
              <a:pathLst>
                <a:path w="464" h="403">
                  <a:moveTo>
                    <a:pt x="0" y="403"/>
                  </a:moveTo>
                  <a:lnTo>
                    <a:pt x="232" y="0"/>
                  </a:lnTo>
                  <a:lnTo>
                    <a:pt x="464"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1" name="Freeform 68"/>
            <p:cNvSpPr>
              <a:spLocks/>
            </p:cNvSpPr>
            <p:nvPr/>
          </p:nvSpPr>
          <p:spPr bwMode="auto">
            <a:xfrm>
              <a:off x="7669627" y="3917114"/>
              <a:ext cx="1129983" cy="983550"/>
            </a:xfrm>
            <a:custGeom>
              <a:avLst/>
              <a:gdLst>
                <a:gd name="T0" fmla="*/ 463 w 463"/>
                <a:gd name="T1" fmla="*/ 0 h 403"/>
                <a:gd name="T2" fmla="*/ 232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2" y="403"/>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2" name="Freeform 69"/>
            <p:cNvSpPr>
              <a:spLocks/>
            </p:cNvSpPr>
            <p:nvPr/>
          </p:nvSpPr>
          <p:spPr bwMode="auto">
            <a:xfrm>
              <a:off x="8235839" y="3917114"/>
              <a:ext cx="1129983" cy="983550"/>
            </a:xfrm>
            <a:custGeom>
              <a:avLst/>
              <a:gdLst>
                <a:gd name="T0" fmla="*/ 0 w 463"/>
                <a:gd name="T1" fmla="*/ 403 h 403"/>
                <a:gd name="T2" fmla="*/ 231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1" y="0"/>
                  </a:lnTo>
                  <a:lnTo>
                    <a:pt x="463"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3" name="Freeform 70"/>
            <p:cNvSpPr>
              <a:spLocks/>
            </p:cNvSpPr>
            <p:nvPr/>
          </p:nvSpPr>
          <p:spPr bwMode="auto">
            <a:xfrm>
              <a:off x="8799609" y="3917114"/>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4" name="Freeform 71"/>
            <p:cNvSpPr>
              <a:spLocks/>
            </p:cNvSpPr>
            <p:nvPr/>
          </p:nvSpPr>
          <p:spPr bwMode="auto">
            <a:xfrm>
              <a:off x="9365821" y="3917114"/>
              <a:ext cx="1129983" cy="983550"/>
            </a:xfrm>
            <a:custGeom>
              <a:avLst/>
              <a:gdLst>
                <a:gd name="T0" fmla="*/ 0 w 463"/>
                <a:gd name="T1" fmla="*/ 403 h 403"/>
                <a:gd name="T2" fmla="*/ 232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2" y="0"/>
                  </a:lnTo>
                  <a:lnTo>
                    <a:pt x="463" y="403"/>
                  </a:lnTo>
                  <a:lnTo>
                    <a:pt x="0" y="403"/>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5" name="Freeform 72"/>
            <p:cNvSpPr>
              <a:spLocks/>
            </p:cNvSpPr>
            <p:nvPr/>
          </p:nvSpPr>
          <p:spPr bwMode="auto">
            <a:xfrm>
              <a:off x="10495805" y="3917114"/>
              <a:ext cx="1127543" cy="983550"/>
            </a:xfrm>
            <a:custGeom>
              <a:avLst/>
              <a:gdLst>
                <a:gd name="T0" fmla="*/ 0 w 462"/>
                <a:gd name="T1" fmla="*/ 403 h 403"/>
                <a:gd name="T2" fmla="*/ 232 w 462"/>
                <a:gd name="T3" fmla="*/ 0 h 403"/>
                <a:gd name="T4" fmla="*/ 462 w 462"/>
                <a:gd name="T5" fmla="*/ 403 h 403"/>
                <a:gd name="T6" fmla="*/ 0 w 462"/>
                <a:gd name="T7" fmla="*/ 403 h 403"/>
              </a:gdLst>
              <a:ahLst/>
              <a:cxnLst>
                <a:cxn ang="0">
                  <a:pos x="T0" y="T1"/>
                </a:cxn>
                <a:cxn ang="0">
                  <a:pos x="T2" y="T3"/>
                </a:cxn>
                <a:cxn ang="0">
                  <a:pos x="T4" y="T5"/>
                </a:cxn>
                <a:cxn ang="0">
                  <a:pos x="T6" y="T7"/>
                </a:cxn>
              </a:cxnLst>
              <a:rect l="0" t="0" r="r" b="b"/>
              <a:pathLst>
                <a:path w="462" h="403">
                  <a:moveTo>
                    <a:pt x="0" y="403"/>
                  </a:moveTo>
                  <a:lnTo>
                    <a:pt x="232" y="0"/>
                  </a:lnTo>
                  <a:lnTo>
                    <a:pt x="462"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6" name="Freeform 73"/>
            <p:cNvSpPr>
              <a:spLocks/>
            </p:cNvSpPr>
            <p:nvPr/>
          </p:nvSpPr>
          <p:spPr bwMode="auto">
            <a:xfrm>
              <a:off x="11062017" y="3917114"/>
              <a:ext cx="1129983" cy="983550"/>
            </a:xfrm>
            <a:custGeom>
              <a:avLst/>
              <a:gdLst>
                <a:gd name="T0" fmla="*/ 463 w 463"/>
                <a:gd name="T1" fmla="*/ 0 h 403"/>
                <a:gd name="T2" fmla="*/ 230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0" y="403"/>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9" name="Freeform 76"/>
            <p:cNvSpPr>
              <a:spLocks/>
            </p:cNvSpPr>
            <p:nvPr userDrawn="1"/>
          </p:nvSpPr>
          <p:spPr bwMode="auto">
            <a:xfrm>
              <a:off x="5973431" y="49006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0" name="Freeform 77"/>
            <p:cNvSpPr>
              <a:spLocks/>
            </p:cNvSpPr>
            <p:nvPr/>
          </p:nvSpPr>
          <p:spPr bwMode="auto">
            <a:xfrm>
              <a:off x="6539643" y="4900662"/>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1" name="Freeform 78"/>
            <p:cNvSpPr>
              <a:spLocks/>
            </p:cNvSpPr>
            <p:nvPr/>
          </p:nvSpPr>
          <p:spPr bwMode="auto">
            <a:xfrm>
              <a:off x="7669627" y="4900662"/>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2" name="Freeform 79"/>
            <p:cNvSpPr>
              <a:spLocks/>
            </p:cNvSpPr>
            <p:nvPr/>
          </p:nvSpPr>
          <p:spPr bwMode="auto">
            <a:xfrm>
              <a:off x="8235839" y="490066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3" name="Freeform 80"/>
            <p:cNvSpPr>
              <a:spLocks/>
            </p:cNvSpPr>
            <p:nvPr/>
          </p:nvSpPr>
          <p:spPr bwMode="auto">
            <a:xfrm>
              <a:off x="9365821" y="49006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4" name="Freeform 81"/>
            <p:cNvSpPr>
              <a:spLocks/>
            </p:cNvSpPr>
            <p:nvPr/>
          </p:nvSpPr>
          <p:spPr bwMode="auto">
            <a:xfrm>
              <a:off x="9932033" y="4900662"/>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5" name="Freeform 82"/>
            <p:cNvSpPr>
              <a:spLocks/>
            </p:cNvSpPr>
            <p:nvPr/>
          </p:nvSpPr>
          <p:spPr bwMode="auto">
            <a:xfrm>
              <a:off x="10495805" y="4900662"/>
              <a:ext cx="1127543" cy="978669"/>
            </a:xfrm>
            <a:custGeom>
              <a:avLst/>
              <a:gdLst>
                <a:gd name="T0" fmla="*/ 462 w 462"/>
                <a:gd name="T1" fmla="*/ 0 h 401"/>
                <a:gd name="T2" fmla="*/ 232 w 462"/>
                <a:gd name="T3" fmla="*/ 401 h 401"/>
                <a:gd name="T4" fmla="*/ 0 w 462"/>
                <a:gd name="T5" fmla="*/ 0 h 401"/>
                <a:gd name="T6" fmla="*/ 462 w 462"/>
                <a:gd name="T7" fmla="*/ 0 h 401"/>
              </a:gdLst>
              <a:ahLst/>
              <a:cxnLst>
                <a:cxn ang="0">
                  <a:pos x="T0" y="T1"/>
                </a:cxn>
                <a:cxn ang="0">
                  <a:pos x="T2" y="T3"/>
                </a:cxn>
                <a:cxn ang="0">
                  <a:pos x="T4" y="T5"/>
                </a:cxn>
                <a:cxn ang="0">
                  <a:pos x="T6" y="T7"/>
                </a:cxn>
              </a:cxnLst>
              <a:rect l="0" t="0" r="r" b="b"/>
              <a:pathLst>
                <a:path w="462" h="401">
                  <a:moveTo>
                    <a:pt x="462" y="0"/>
                  </a:moveTo>
                  <a:lnTo>
                    <a:pt x="232" y="401"/>
                  </a:lnTo>
                  <a:lnTo>
                    <a:pt x="0" y="0"/>
                  </a:lnTo>
                  <a:lnTo>
                    <a:pt x="462"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6" name="Freeform 83"/>
            <p:cNvSpPr>
              <a:spLocks/>
            </p:cNvSpPr>
            <p:nvPr/>
          </p:nvSpPr>
          <p:spPr bwMode="auto">
            <a:xfrm>
              <a:off x="11062017" y="4900662"/>
              <a:ext cx="1129983" cy="978669"/>
            </a:xfrm>
            <a:custGeom>
              <a:avLst/>
              <a:gdLst>
                <a:gd name="T0" fmla="*/ 0 w 463"/>
                <a:gd name="T1" fmla="*/ 401 h 401"/>
                <a:gd name="T2" fmla="*/ 230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0"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9" name="Freeform 86"/>
            <p:cNvSpPr>
              <a:spLocks/>
            </p:cNvSpPr>
            <p:nvPr/>
          </p:nvSpPr>
          <p:spPr bwMode="auto">
            <a:xfrm>
              <a:off x="6539643" y="5879331"/>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0" name="Freeform 87"/>
            <p:cNvSpPr>
              <a:spLocks/>
            </p:cNvSpPr>
            <p:nvPr/>
          </p:nvSpPr>
          <p:spPr bwMode="auto">
            <a:xfrm>
              <a:off x="7103415" y="5879331"/>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1" name="Freeform 88"/>
            <p:cNvSpPr>
              <a:spLocks/>
            </p:cNvSpPr>
            <p:nvPr/>
          </p:nvSpPr>
          <p:spPr bwMode="auto">
            <a:xfrm>
              <a:off x="7669627" y="5879331"/>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2" name="Freeform 89"/>
            <p:cNvSpPr>
              <a:spLocks/>
            </p:cNvSpPr>
            <p:nvPr/>
          </p:nvSpPr>
          <p:spPr bwMode="auto">
            <a:xfrm>
              <a:off x="8235839" y="5879331"/>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3" name="Freeform 90"/>
            <p:cNvSpPr>
              <a:spLocks/>
            </p:cNvSpPr>
            <p:nvPr/>
          </p:nvSpPr>
          <p:spPr bwMode="auto">
            <a:xfrm>
              <a:off x="8799609" y="5879331"/>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4" name="Freeform 91"/>
            <p:cNvSpPr>
              <a:spLocks/>
            </p:cNvSpPr>
            <p:nvPr/>
          </p:nvSpPr>
          <p:spPr bwMode="auto">
            <a:xfrm>
              <a:off x="9365821" y="5879331"/>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5" name="Freeform 92"/>
            <p:cNvSpPr>
              <a:spLocks/>
            </p:cNvSpPr>
            <p:nvPr/>
          </p:nvSpPr>
          <p:spPr bwMode="auto">
            <a:xfrm>
              <a:off x="10495805" y="5879331"/>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grpSp>
    </p:spTree>
    <p:extLst>
      <p:ext uri="{BB962C8B-B14F-4D97-AF65-F5344CB8AC3E}">
        <p14:creationId xmlns:p14="http://schemas.microsoft.com/office/powerpoint/2010/main" val="854012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left)">
                                      <p:cBhvr>
                                        <p:cTn id="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79_Custom Layout">
    <p:spTree>
      <p:nvGrpSpPr>
        <p:cNvPr id="1" name=""/>
        <p:cNvGrpSpPr/>
        <p:nvPr/>
      </p:nvGrpSpPr>
      <p:grpSpPr>
        <a:xfrm>
          <a:off x="0" y="0"/>
          <a:ext cx="0" cy="0"/>
          <a:chOff x="0" y="0"/>
          <a:chExt cx="0" cy="0"/>
        </a:xfrm>
      </p:grpSpPr>
      <p:sp>
        <p:nvSpPr>
          <p:cNvPr id="6" name="Pentagon 5"/>
          <p:cNvSpPr/>
          <p:nvPr userDrawn="1"/>
        </p:nvSpPr>
        <p:spPr>
          <a:xfrm rot="10800000">
            <a:off x="11464428" y="510908"/>
            <a:ext cx="727571" cy="443430"/>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Slide Number Placeholder 4"/>
          <p:cNvSpPr>
            <a:spLocks noGrp="1"/>
          </p:cNvSpPr>
          <p:nvPr userDrawn="1">
            <p:ph type="sldNum" sz="quarter" idx="12"/>
          </p:nvPr>
        </p:nvSpPr>
        <p:spPr>
          <a:xfrm>
            <a:off x="11633810" y="545146"/>
            <a:ext cx="576000" cy="365125"/>
          </a:xfrm>
          <a:prstGeom prst="rect">
            <a:avLst/>
          </a:prstGeom>
        </p:spPr>
        <p:txBody>
          <a:bodyPr/>
          <a:lstStyle>
            <a:lvl1pPr algn="ctr">
              <a:defRPr b="1">
                <a:solidFill>
                  <a:schemeClr val="bg1"/>
                </a:solidFill>
              </a:defRPr>
            </a:lvl1pPr>
          </a:lstStyle>
          <a:p>
            <a:fld id="{06BF0A5B-CA18-47D2-801E-5D97420A52F4}" type="slidenum">
              <a:rPr lang="id-ID" smtClean="0"/>
              <a:pPr/>
              <a:t>‹#›</a:t>
            </a:fld>
            <a:endParaRPr lang="id-ID" dirty="0"/>
          </a:p>
        </p:txBody>
      </p:sp>
      <p:grpSp>
        <p:nvGrpSpPr>
          <p:cNvPr id="31" name="Group 30"/>
          <p:cNvGrpSpPr/>
          <p:nvPr userDrawn="1"/>
        </p:nvGrpSpPr>
        <p:grpSpPr>
          <a:xfrm>
            <a:off x="-817510" y="0"/>
            <a:ext cx="6218569" cy="6858000"/>
            <a:chOff x="5973431" y="0"/>
            <a:chExt cx="6218569" cy="6858000"/>
          </a:xfrm>
        </p:grpSpPr>
        <p:sp>
          <p:nvSpPr>
            <p:cNvPr id="37" name="Freeform 28"/>
            <p:cNvSpPr>
              <a:spLocks/>
            </p:cNvSpPr>
            <p:nvPr/>
          </p:nvSpPr>
          <p:spPr bwMode="auto">
            <a:xfrm>
              <a:off x="5973431" y="0"/>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8" name="Freeform 29"/>
            <p:cNvSpPr>
              <a:spLocks/>
            </p:cNvSpPr>
            <p:nvPr/>
          </p:nvSpPr>
          <p:spPr bwMode="auto">
            <a:xfrm>
              <a:off x="6539643" y="0"/>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9" name="Freeform 30"/>
            <p:cNvSpPr>
              <a:spLocks/>
            </p:cNvSpPr>
            <p:nvPr/>
          </p:nvSpPr>
          <p:spPr bwMode="auto">
            <a:xfrm>
              <a:off x="7103414" y="0"/>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0" name="Freeform 31"/>
            <p:cNvSpPr>
              <a:spLocks/>
            </p:cNvSpPr>
            <p:nvPr/>
          </p:nvSpPr>
          <p:spPr bwMode="auto">
            <a:xfrm>
              <a:off x="7669626" y="0"/>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1" name="Freeform 32"/>
            <p:cNvSpPr>
              <a:spLocks/>
            </p:cNvSpPr>
            <p:nvPr/>
          </p:nvSpPr>
          <p:spPr bwMode="auto">
            <a:xfrm>
              <a:off x="8799609" y="0"/>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5" name="Freeform 33"/>
            <p:cNvSpPr>
              <a:spLocks/>
            </p:cNvSpPr>
            <p:nvPr/>
          </p:nvSpPr>
          <p:spPr bwMode="auto">
            <a:xfrm>
              <a:off x="9365820" y="0"/>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6" name="Freeform 34"/>
            <p:cNvSpPr>
              <a:spLocks/>
            </p:cNvSpPr>
            <p:nvPr/>
          </p:nvSpPr>
          <p:spPr bwMode="auto">
            <a:xfrm>
              <a:off x="10495804" y="0"/>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7" name="Freeform 35"/>
            <p:cNvSpPr>
              <a:spLocks/>
            </p:cNvSpPr>
            <p:nvPr/>
          </p:nvSpPr>
          <p:spPr bwMode="auto">
            <a:xfrm>
              <a:off x="11062017" y="0"/>
              <a:ext cx="1129983" cy="978669"/>
            </a:xfrm>
            <a:custGeom>
              <a:avLst/>
              <a:gdLst>
                <a:gd name="T0" fmla="*/ 463 w 463"/>
                <a:gd name="T1" fmla="*/ 0 h 401"/>
                <a:gd name="T2" fmla="*/ 230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0"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4" name="Freeform 38"/>
            <p:cNvSpPr>
              <a:spLocks/>
            </p:cNvSpPr>
            <p:nvPr/>
          </p:nvSpPr>
          <p:spPr bwMode="auto">
            <a:xfrm>
              <a:off x="5973431" y="978669"/>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5" name="Freeform 39"/>
            <p:cNvSpPr>
              <a:spLocks/>
            </p:cNvSpPr>
            <p:nvPr/>
          </p:nvSpPr>
          <p:spPr bwMode="auto">
            <a:xfrm>
              <a:off x="7103415" y="981109"/>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6" name="Freeform 40"/>
            <p:cNvSpPr>
              <a:spLocks/>
            </p:cNvSpPr>
            <p:nvPr/>
          </p:nvSpPr>
          <p:spPr bwMode="auto">
            <a:xfrm>
              <a:off x="7669626" y="978669"/>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7" name="Freeform 41"/>
            <p:cNvSpPr>
              <a:spLocks/>
            </p:cNvSpPr>
            <p:nvPr/>
          </p:nvSpPr>
          <p:spPr bwMode="auto">
            <a:xfrm>
              <a:off x="8235839" y="981109"/>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8" name="Freeform 42"/>
            <p:cNvSpPr>
              <a:spLocks/>
            </p:cNvSpPr>
            <p:nvPr/>
          </p:nvSpPr>
          <p:spPr bwMode="auto">
            <a:xfrm>
              <a:off x="8799608" y="978669"/>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9" name="Freeform 43"/>
            <p:cNvSpPr>
              <a:spLocks/>
            </p:cNvSpPr>
            <p:nvPr/>
          </p:nvSpPr>
          <p:spPr bwMode="auto">
            <a:xfrm>
              <a:off x="9365821" y="981109"/>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4" name="Freeform 44"/>
            <p:cNvSpPr>
              <a:spLocks/>
            </p:cNvSpPr>
            <p:nvPr/>
          </p:nvSpPr>
          <p:spPr bwMode="auto">
            <a:xfrm>
              <a:off x="9932032" y="978669"/>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5" name="Freeform 45"/>
            <p:cNvSpPr>
              <a:spLocks/>
            </p:cNvSpPr>
            <p:nvPr/>
          </p:nvSpPr>
          <p:spPr bwMode="auto">
            <a:xfrm>
              <a:off x="11062017" y="978669"/>
              <a:ext cx="1129983" cy="978669"/>
            </a:xfrm>
            <a:custGeom>
              <a:avLst/>
              <a:gdLst>
                <a:gd name="T0" fmla="*/ 0 w 463"/>
                <a:gd name="T1" fmla="*/ 401 h 401"/>
                <a:gd name="T2" fmla="*/ 230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0"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7" name="Freeform 47"/>
            <p:cNvSpPr>
              <a:spLocks/>
            </p:cNvSpPr>
            <p:nvPr/>
          </p:nvSpPr>
          <p:spPr bwMode="auto">
            <a:xfrm>
              <a:off x="5973431" y="1957336"/>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8" name="Freeform 48"/>
            <p:cNvSpPr>
              <a:spLocks/>
            </p:cNvSpPr>
            <p:nvPr/>
          </p:nvSpPr>
          <p:spPr bwMode="auto">
            <a:xfrm>
              <a:off x="6539643" y="1957336"/>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9" name="Freeform 49"/>
            <p:cNvSpPr>
              <a:spLocks/>
            </p:cNvSpPr>
            <p:nvPr/>
          </p:nvSpPr>
          <p:spPr bwMode="auto">
            <a:xfrm>
              <a:off x="7103414" y="1957336"/>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3" name="Freeform 50"/>
            <p:cNvSpPr>
              <a:spLocks/>
            </p:cNvSpPr>
            <p:nvPr/>
          </p:nvSpPr>
          <p:spPr bwMode="auto">
            <a:xfrm>
              <a:off x="7669626" y="1957336"/>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4" name="Freeform 51"/>
            <p:cNvSpPr>
              <a:spLocks/>
            </p:cNvSpPr>
            <p:nvPr/>
          </p:nvSpPr>
          <p:spPr bwMode="auto">
            <a:xfrm>
              <a:off x="8235839" y="1957336"/>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5" name="Freeform 52"/>
            <p:cNvSpPr>
              <a:spLocks/>
            </p:cNvSpPr>
            <p:nvPr/>
          </p:nvSpPr>
          <p:spPr bwMode="auto">
            <a:xfrm>
              <a:off x="9365820" y="1957336"/>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6" name="Freeform 53"/>
            <p:cNvSpPr>
              <a:spLocks/>
            </p:cNvSpPr>
            <p:nvPr/>
          </p:nvSpPr>
          <p:spPr bwMode="auto">
            <a:xfrm>
              <a:off x="9932032" y="1957336"/>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7" name="Freeform 54"/>
            <p:cNvSpPr>
              <a:spLocks/>
            </p:cNvSpPr>
            <p:nvPr/>
          </p:nvSpPr>
          <p:spPr bwMode="auto">
            <a:xfrm>
              <a:off x="10495805" y="1957336"/>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8" name="Freeform 55"/>
            <p:cNvSpPr>
              <a:spLocks/>
            </p:cNvSpPr>
            <p:nvPr/>
          </p:nvSpPr>
          <p:spPr bwMode="auto">
            <a:xfrm>
              <a:off x="11062016" y="1957336"/>
              <a:ext cx="1129983" cy="978669"/>
            </a:xfrm>
            <a:custGeom>
              <a:avLst/>
              <a:gdLst>
                <a:gd name="T0" fmla="*/ 463 w 463"/>
                <a:gd name="T1" fmla="*/ 0 h 401"/>
                <a:gd name="T2" fmla="*/ 230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0"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1" name="Freeform 58"/>
            <p:cNvSpPr>
              <a:spLocks/>
            </p:cNvSpPr>
            <p:nvPr/>
          </p:nvSpPr>
          <p:spPr bwMode="auto">
            <a:xfrm>
              <a:off x="5973431" y="2936005"/>
              <a:ext cx="1129983" cy="981109"/>
            </a:xfrm>
            <a:custGeom>
              <a:avLst/>
              <a:gdLst>
                <a:gd name="T0" fmla="*/ 463 w 463"/>
                <a:gd name="T1" fmla="*/ 0 h 402"/>
                <a:gd name="T2" fmla="*/ 232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2" y="402"/>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2" name="Freeform 59"/>
            <p:cNvSpPr>
              <a:spLocks/>
            </p:cNvSpPr>
            <p:nvPr/>
          </p:nvSpPr>
          <p:spPr bwMode="auto">
            <a:xfrm>
              <a:off x="6539643" y="2936005"/>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3" name="Freeform 60"/>
            <p:cNvSpPr>
              <a:spLocks/>
            </p:cNvSpPr>
            <p:nvPr/>
          </p:nvSpPr>
          <p:spPr bwMode="auto">
            <a:xfrm>
              <a:off x="7103415" y="2936005"/>
              <a:ext cx="1132424" cy="981109"/>
            </a:xfrm>
            <a:custGeom>
              <a:avLst/>
              <a:gdLst>
                <a:gd name="T0" fmla="*/ 464 w 464"/>
                <a:gd name="T1" fmla="*/ 0 h 402"/>
                <a:gd name="T2" fmla="*/ 232 w 464"/>
                <a:gd name="T3" fmla="*/ 402 h 402"/>
                <a:gd name="T4" fmla="*/ 0 w 464"/>
                <a:gd name="T5" fmla="*/ 0 h 402"/>
                <a:gd name="T6" fmla="*/ 464 w 464"/>
                <a:gd name="T7" fmla="*/ 0 h 402"/>
              </a:gdLst>
              <a:ahLst/>
              <a:cxnLst>
                <a:cxn ang="0">
                  <a:pos x="T0" y="T1"/>
                </a:cxn>
                <a:cxn ang="0">
                  <a:pos x="T2" y="T3"/>
                </a:cxn>
                <a:cxn ang="0">
                  <a:pos x="T4" y="T5"/>
                </a:cxn>
                <a:cxn ang="0">
                  <a:pos x="T6" y="T7"/>
                </a:cxn>
              </a:cxnLst>
              <a:rect l="0" t="0" r="r" b="b"/>
              <a:pathLst>
                <a:path w="464" h="402">
                  <a:moveTo>
                    <a:pt x="464" y="0"/>
                  </a:moveTo>
                  <a:lnTo>
                    <a:pt x="232" y="402"/>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4" name="Freeform 61"/>
            <p:cNvSpPr>
              <a:spLocks/>
            </p:cNvSpPr>
            <p:nvPr/>
          </p:nvSpPr>
          <p:spPr bwMode="auto">
            <a:xfrm>
              <a:off x="8235839" y="2936005"/>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5" name="Freeform 62"/>
            <p:cNvSpPr>
              <a:spLocks/>
            </p:cNvSpPr>
            <p:nvPr/>
          </p:nvSpPr>
          <p:spPr bwMode="auto">
            <a:xfrm>
              <a:off x="8799609" y="2936005"/>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6" name="Freeform 63"/>
            <p:cNvSpPr>
              <a:spLocks/>
            </p:cNvSpPr>
            <p:nvPr/>
          </p:nvSpPr>
          <p:spPr bwMode="auto">
            <a:xfrm>
              <a:off x="9932033" y="2936005"/>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7" name="Freeform 64"/>
            <p:cNvSpPr>
              <a:spLocks/>
            </p:cNvSpPr>
            <p:nvPr/>
          </p:nvSpPr>
          <p:spPr bwMode="auto">
            <a:xfrm>
              <a:off x="10495805" y="2936005"/>
              <a:ext cx="1127543" cy="981109"/>
            </a:xfrm>
            <a:custGeom>
              <a:avLst/>
              <a:gdLst>
                <a:gd name="T0" fmla="*/ 462 w 462"/>
                <a:gd name="T1" fmla="*/ 0 h 402"/>
                <a:gd name="T2" fmla="*/ 232 w 462"/>
                <a:gd name="T3" fmla="*/ 402 h 402"/>
                <a:gd name="T4" fmla="*/ 0 w 462"/>
                <a:gd name="T5" fmla="*/ 0 h 402"/>
                <a:gd name="T6" fmla="*/ 462 w 462"/>
                <a:gd name="T7" fmla="*/ 0 h 402"/>
              </a:gdLst>
              <a:ahLst/>
              <a:cxnLst>
                <a:cxn ang="0">
                  <a:pos x="T0" y="T1"/>
                </a:cxn>
                <a:cxn ang="0">
                  <a:pos x="T2" y="T3"/>
                </a:cxn>
                <a:cxn ang="0">
                  <a:pos x="T4" y="T5"/>
                </a:cxn>
                <a:cxn ang="0">
                  <a:pos x="T6" y="T7"/>
                </a:cxn>
              </a:cxnLst>
              <a:rect l="0" t="0" r="r" b="b"/>
              <a:pathLst>
                <a:path w="462" h="402">
                  <a:moveTo>
                    <a:pt x="462" y="0"/>
                  </a:moveTo>
                  <a:lnTo>
                    <a:pt x="232" y="402"/>
                  </a:lnTo>
                  <a:lnTo>
                    <a:pt x="0" y="0"/>
                  </a:lnTo>
                  <a:lnTo>
                    <a:pt x="462"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9" name="Freeform 66"/>
            <p:cNvSpPr>
              <a:spLocks/>
            </p:cNvSpPr>
            <p:nvPr/>
          </p:nvSpPr>
          <p:spPr bwMode="auto">
            <a:xfrm>
              <a:off x="6539643" y="3917114"/>
              <a:ext cx="1129983" cy="983550"/>
            </a:xfrm>
            <a:custGeom>
              <a:avLst/>
              <a:gdLst>
                <a:gd name="T0" fmla="*/ 463 w 463"/>
                <a:gd name="T1" fmla="*/ 0 h 403"/>
                <a:gd name="T2" fmla="*/ 231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1" y="403"/>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0" name="Freeform 67"/>
            <p:cNvSpPr>
              <a:spLocks/>
            </p:cNvSpPr>
            <p:nvPr/>
          </p:nvSpPr>
          <p:spPr bwMode="auto">
            <a:xfrm>
              <a:off x="7103415" y="3917114"/>
              <a:ext cx="1132424" cy="983550"/>
            </a:xfrm>
            <a:custGeom>
              <a:avLst/>
              <a:gdLst>
                <a:gd name="T0" fmla="*/ 0 w 464"/>
                <a:gd name="T1" fmla="*/ 403 h 403"/>
                <a:gd name="T2" fmla="*/ 232 w 464"/>
                <a:gd name="T3" fmla="*/ 0 h 403"/>
                <a:gd name="T4" fmla="*/ 464 w 464"/>
                <a:gd name="T5" fmla="*/ 403 h 403"/>
                <a:gd name="T6" fmla="*/ 0 w 464"/>
                <a:gd name="T7" fmla="*/ 403 h 403"/>
              </a:gdLst>
              <a:ahLst/>
              <a:cxnLst>
                <a:cxn ang="0">
                  <a:pos x="T0" y="T1"/>
                </a:cxn>
                <a:cxn ang="0">
                  <a:pos x="T2" y="T3"/>
                </a:cxn>
                <a:cxn ang="0">
                  <a:pos x="T4" y="T5"/>
                </a:cxn>
                <a:cxn ang="0">
                  <a:pos x="T6" y="T7"/>
                </a:cxn>
              </a:cxnLst>
              <a:rect l="0" t="0" r="r" b="b"/>
              <a:pathLst>
                <a:path w="464" h="403">
                  <a:moveTo>
                    <a:pt x="0" y="403"/>
                  </a:moveTo>
                  <a:lnTo>
                    <a:pt x="232" y="0"/>
                  </a:lnTo>
                  <a:lnTo>
                    <a:pt x="464"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1" name="Freeform 68"/>
            <p:cNvSpPr>
              <a:spLocks/>
            </p:cNvSpPr>
            <p:nvPr/>
          </p:nvSpPr>
          <p:spPr bwMode="auto">
            <a:xfrm>
              <a:off x="7669627" y="3917114"/>
              <a:ext cx="1129983" cy="983550"/>
            </a:xfrm>
            <a:custGeom>
              <a:avLst/>
              <a:gdLst>
                <a:gd name="T0" fmla="*/ 463 w 463"/>
                <a:gd name="T1" fmla="*/ 0 h 403"/>
                <a:gd name="T2" fmla="*/ 232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2" y="403"/>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2" name="Freeform 69"/>
            <p:cNvSpPr>
              <a:spLocks/>
            </p:cNvSpPr>
            <p:nvPr/>
          </p:nvSpPr>
          <p:spPr bwMode="auto">
            <a:xfrm>
              <a:off x="8235839" y="3917114"/>
              <a:ext cx="1129983" cy="983550"/>
            </a:xfrm>
            <a:custGeom>
              <a:avLst/>
              <a:gdLst>
                <a:gd name="T0" fmla="*/ 0 w 463"/>
                <a:gd name="T1" fmla="*/ 403 h 403"/>
                <a:gd name="T2" fmla="*/ 231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1" y="0"/>
                  </a:lnTo>
                  <a:lnTo>
                    <a:pt x="463"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3" name="Freeform 70"/>
            <p:cNvSpPr>
              <a:spLocks/>
            </p:cNvSpPr>
            <p:nvPr/>
          </p:nvSpPr>
          <p:spPr bwMode="auto">
            <a:xfrm>
              <a:off x="8799609" y="3917114"/>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4" name="Freeform 71"/>
            <p:cNvSpPr>
              <a:spLocks/>
            </p:cNvSpPr>
            <p:nvPr/>
          </p:nvSpPr>
          <p:spPr bwMode="auto">
            <a:xfrm>
              <a:off x="9365821" y="3917114"/>
              <a:ext cx="1129983" cy="983550"/>
            </a:xfrm>
            <a:custGeom>
              <a:avLst/>
              <a:gdLst>
                <a:gd name="T0" fmla="*/ 0 w 463"/>
                <a:gd name="T1" fmla="*/ 403 h 403"/>
                <a:gd name="T2" fmla="*/ 232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2" y="0"/>
                  </a:lnTo>
                  <a:lnTo>
                    <a:pt x="463" y="403"/>
                  </a:lnTo>
                  <a:lnTo>
                    <a:pt x="0" y="403"/>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5" name="Freeform 72"/>
            <p:cNvSpPr>
              <a:spLocks/>
            </p:cNvSpPr>
            <p:nvPr/>
          </p:nvSpPr>
          <p:spPr bwMode="auto">
            <a:xfrm>
              <a:off x="10495805" y="3917114"/>
              <a:ext cx="1127543" cy="983550"/>
            </a:xfrm>
            <a:custGeom>
              <a:avLst/>
              <a:gdLst>
                <a:gd name="T0" fmla="*/ 0 w 462"/>
                <a:gd name="T1" fmla="*/ 403 h 403"/>
                <a:gd name="T2" fmla="*/ 232 w 462"/>
                <a:gd name="T3" fmla="*/ 0 h 403"/>
                <a:gd name="T4" fmla="*/ 462 w 462"/>
                <a:gd name="T5" fmla="*/ 403 h 403"/>
                <a:gd name="T6" fmla="*/ 0 w 462"/>
                <a:gd name="T7" fmla="*/ 403 h 403"/>
              </a:gdLst>
              <a:ahLst/>
              <a:cxnLst>
                <a:cxn ang="0">
                  <a:pos x="T0" y="T1"/>
                </a:cxn>
                <a:cxn ang="0">
                  <a:pos x="T2" y="T3"/>
                </a:cxn>
                <a:cxn ang="0">
                  <a:pos x="T4" y="T5"/>
                </a:cxn>
                <a:cxn ang="0">
                  <a:pos x="T6" y="T7"/>
                </a:cxn>
              </a:cxnLst>
              <a:rect l="0" t="0" r="r" b="b"/>
              <a:pathLst>
                <a:path w="462" h="403">
                  <a:moveTo>
                    <a:pt x="0" y="403"/>
                  </a:moveTo>
                  <a:lnTo>
                    <a:pt x="232" y="0"/>
                  </a:lnTo>
                  <a:lnTo>
                    <a:pt x="462"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6" name="Freeform 73"/>
            <p:cNvSpPr>
              <a:spLocks/>
            </p:cNvSpPr>
            <p:nvPr/>
          </p:nvSpPr>
          <p:spPr bwMode="auto">
            <a:xfrm>
              <a:off x="11062017" y="3917114"/>
              <a:ext cx="1129983" cy="983550"/>
            </a:xfrm>
            <a:custGeom>
              <a:avLst/>
              <a:gdLst>
                <a:gd name="T0" fmla="*/ 463 w 463"/>
                <a:gd name="T1" fmla="*/ 0 h 403"/>
                <a:gd name="T2" fmla="*/ 230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0" y="403"/>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9" name="Freeform 76"/>
            <p:cNvSpPr>
              <a:spLocks/>
            </p:cNvSpPr>
            <p:nvPr userDrawn="1"/>
          </p:nvSpPr>
          <p:spPr bwMode="auto">
            <a:xfrm>
              <a:off x="5973431" y="49006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0" name="Freeform 77"/>
            <p:cNvSpPr>
              <a:spLocks/>
            </p:cNvSpPr>
            <p:nvPr/>
          </p:nvSpPr>
          <p:spPr bwMode="auto">
            <a:xfrm>
              <a:off x="6539643" y="4900662"/>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1" name="Freeform 78"/>
            <p:cNvSpPr>
              <a:spLocks/>
            </p:cNvSpPr>
            <p:nvPr/>
          </p:nvSpPr>
          <p:spPr bwMode="auto">
            <a:xfrm>
              <a:off x="7669627" y="4900662"/>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2" name="Freeform 79"/>
            <p:cNvSpPr>
              <a:spLocks/>
            </p:cNvSpPr>
            <p:nvPr/>
          </p:nvSpPr>
          <p:spPr bwMode="auto">
            <a:xfrm>
              <a:off x="8235839" y="490066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3" name="Freeform 80"/>
            <p:cNvSpPr>
              <a:spLocks/>
            </p:cNvSpPr>
            <p:nvPr/>
          </p:nvSpPr>
          <p:spPr bwMode="auto">
            <a:xfrm>
              <a:off x="9365821" y="49006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4" name="Freeform 81"/>
            <p:cNvSpPr>
              <a:spLocks/>
            </p:cNvSpPr>
            <p:nvPr/>
          </p:nvSpPr>
          <p:spPr bwMode="auto">
            <a:xfrm>
              <a:off x="9932033" y="4900662"/>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5" name="Freeform 82"/>
            <p:cNvSpPr>
              <a:spLocks/>
            </p:cNvSpPr>
            <p:nvPr/>
          </p:nvSpPr>
          <p:spPr bwMode="auto">
            <a:xfrm>
              <a:off x="10495805" y="4900662"/>
              <a:ext cx="1127543" cy="978669"/>
            </a:xfrm>
            <a:custGeom>
              <a:avLst/>
              <a:gdLst>
                <a:gd name="T0" fmla="*/ 462 w 462"/>
                <a:gd name="T1" fmla="*/ 0 h 401"/>
                <a:gd name="T2" fmla="*/ 232 w 462"/>
                <a:gd name="T3" fmla="*/ 401 h 401"/>
                <a:gd name="T4" fmla="*/ 0 w 462"/>
                <a:gd name="T5" fmla="*/ 0 h 401"/>
                <a:gd name="T6" fmla="*/ 462 w 462"/>
                <a:gd name="T7" fmla="*/ 0 h 401"/>
              </a:gdLst>
              <a:ahLst/>
              <a:cxnLst>
                <a:cxn ang="0">
                  <a:pos x="T0" y="T1"/>
                </a:cxn>
                <a:cxn ang="0">
                  <a:pos x="T2" y="T3"/>
                </a:cxn>
                <a:cxn ang="0">
                  <a:pos x="T4" y="T5"/>
                </a:cxn>
                <a:cxn ang="0">
                  <a:pos x="T6" y="T7"/>
                </a:cxn>
              </a:cxnLst>
              <a:rect l="0" t="0" r="r" b="b"/>
              <a:pathLst>
                <a:path w="462" h="401">
                  <a:moveTo>
                    <a:pt x="462" y="0"/>
                  </a:moveTo>
                  <a:lnTo>
                    <a:pt x="232" y="401"/>
                  </a:lnTo>
                  <a:lnTo>
                    <a:pt x="0" y="0"/>
                  </a:lnTo>
                  <a:lnTo>
                    <a:pt x="462"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6" name="Freeform 83"/>
            <p:cNvSpPr>
              <a:spLocks/>
            </p:cNvSpPr>
            <p:nvPr/>
          </p:nvSpPr>
          <p:spPr bwMode="auto">
            <a:xfrm>
              <a:off x="11062017" y="4900662"/>
              <a:ext cx="1129983" cy="978669"/>
            </a:xfrm>
            <a:custGeom>
              <a:avLst/>
              <a:gdLst>
                <a:gd name="T0" fmla="*/ 0 w 463"/>
                <a:gd name="T1" fmla="*/ 401 h 401"/>
                <a:gd name="T2" fmla="*/ 230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0"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9" name="Freeform 86"/>
            <p:cNvSpPr>
              <a:spLocks/>
            </p:cNvSpPr>
            <p:nvPr/>
          </p:nvSpPr>
          <p:spPr bwMode="auto">
            <a:xfrm>
              <a:off x="6539643" y="5879331"/>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0" name="Freeform 87"/>
            <p:cNvSpPr>
              <a:spLocks/>
            </p:cNvSpPr>
            <p:nvPr/>
          </p:nvSpPr>
          <p:spPr bwMode="auto">
            <a:xfrm>
              <a:off x="7103415" y="5879331"/>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1" name="Freeform 88"/>
            <p:cNvSpPr>
              <a:spLocks/>
            </p:cNvSpPr>
            <p:nvPr/>
          </p:nvSpPr>
          <p:spPr bwMode="auto">
            <a:xfrm>
              <a:off x="7669627" y="5879331"/>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2" name="Freeform 89"/>
            <p:cNvSpPr>
              <a:spLocks/>
            </p:cNvSpPr>
            <p:nvPr/>
          </p:nvSpPr>
          <p:spPr bwMode="auto">
            <a:xfrm>
              <a:off x="8235839" y="5879331"/>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3" name="Freeform 90"/>
            <p:cNvSpPr>
              <a:spLocks/>
            </p:cNvSpPr>
            <p:nvPr/>
          </p:nvSpPr>
          <p:spPr bwMode="auto">
            <a:xfrm>
              <a:off x="8799609" y="5879331"/>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4" name="Freeform 91"/>
            <p:cNvSpPr>
              <a:spLocks/>
            </p:cNvSpPr>
            <p:nvPr/>
          </p:nvSpPr>
          <p:spPr bwMode="auto">
            <a:xfrm>
              <a:off x="9365821" y="5879331"/>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5" name="Freeform 92"/>
            <p:cNvSpPr>
              <a:spLocks/>
            </p:cNvSpPr>
            <p:nvPr/>
          </p:nvSpPr>
          <p:spPr bwMode="auto">
            <a:xfrm>
              <a:off x="10495805" y="5879331"/>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grpSp>
    </p:spTree>
    <p:extLst>
      <p:ext uri="{BB962C8B-B14F-4D97-AF65-F5344CB8AC3E}">
        <p14:creationId xmlns:p14="http://schemas.microsoft.com/office/powerpoint/2010/main" val="3843984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left)">
                                      <p:cBhvr>
                                        <p:cTn id="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916319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68_Custom Layout">
    <p:spTree>
      <p:nvGrpSpPr>
        <p:cNvPr id="1" name=""/>
        <p:cNvGrpSpPr/>
        <p:nvPr/>
      </p:nvGrpSpPr>
      <p:grpSpPr>
        <a:xfrm>
          <a:off x="0" y="0"/>
          <a:ext cx="0" cy="0"/>
          <a:chOff x="0" y="0"/>
          <a:chExt cx="0" cy="0"/>
        </a:xfrm>
      </p:grpSpPr>
      <p:sp>
        <p:nvSpPr>
          <p:cNvPr id="6" name="Pentagon 5"/>
          <p:cNvSpPr/>
          <p:nvPr userDrawn="1"/>
        </p:nvSpPr>
        <p:spPr>
          <a:xfrm rot="10800000">
            <a:off x="11464428" y="510908"/>
            <a:ext cx="727571" cy="443430"/>
          </a:xfrm>
          <a:prstGeom prst="homePlat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Slide Number Placeholder 4"/>
          <p:cNvSpPr>
            <a:spLocks noGrp="1"/>
          </p:cNvSpPr>
          <p:nvPr userDrawn="1">
            <p:ph type="sldNum" sz="quarter" idx="12"/>
          </p:nvPr>
        </p:nvSpPr>
        <p:spPr>
          <a:xfrm>
            <a:off x="11633810" y="545146"/>
            <a:ext cx="576000" cy="365125"/>
          </a:xfrm>
          <a:prstGeom prst="rect">
            <a:avLst/>
          </a:prstGeom>
        </p:spPr>
        <p:txBody>
          <a:bodyPr/>
          <a:lstStyle>
            <a:lvl1pPr algn="ctr">
              <a:defRPr b="1">
                <a:solidFill>
                  <a:schemeClr val="bg1"/>
                </a:solidFill>
              </a:defRPr>
            </a:lvl1pPr>
          </a:lstStyle>
          <a:p>
            <a:fld id="{06BF0A5B-CA18-47D2-801E-5D97420A52F4}" type="slidenum">
              <a:rPr lang="id-ID" smtClean="0"/>
              <a:pPr/>
              <a:t>‹#›</a:t>
            </a:fld>
            <a:endParaRPr lang="id-ID" dirty="0"/>
          </a:p>
        </p:txBody>
      </p:sp>
      <p:grpSp>
        <p:nvGrpSpPr>
          <p:cNvPr id="31" name="Group 30"/>
          <p:cNvGrpSpPr/>
          <p:nvPr userDrawn="1"/>
        </p:nvGrpSpPr>
        <p:grpSpPr>
          <a:xfrm>
            <a:off x="-817510" y="0"/>
            <a:ext cx="6218569" cy="6858000"/>
            <a:chOff x="5973431" y="0"/>
            <a:chExt cx="6218569" cy="6858000"/>
          </a:xfrm>
        </p:grpSpPr>
        <p:sp>
          <p:nvSpPr>
            <p:cNvPr id="37" name="Freeform 28"/>
            <p:cNvSpPr>
              <a:spLocks/>
            </p:cNvSpPr>
            <p:nvPr/>
          </p:nvSpPr>
          <p:spPr bwMode="auto">
            <a:xfrm>
              <a:off x="5973431" y="0"/>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8" name="Freeform 29"/>
            <p:cNvSpPr>
              <a:spLocks/>
            </p:cNvSpPr>
            <p:nvPr/>
          </p:nvSpPr>
          <p:spPr bwMode="auto">
            <a:xfrm>
              <a:off x="6539643" y="0"/>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9" name="Freeform 30"/>
            <p:cNvSpPr>
              <a:spLocks/>
            </p:cNvSpPr>
            <p:nvPr/>
          </p:nvSpPr>
          <p:spPr bwMode="auto">
            <a:xfrm>
              <a:off x="7103414" y="0"/>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0" name="Freeform 31"/>
            <p:cNvSpPr>
              <a:spLocks/>
            </p:cNvSpPr>
            <p:nvPr/>
          </p:nvSpPr>
          <p:spPr bwMode="auto">
            <a:xfrm>
              <a:off x="7669626" y="0"/>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1" name="Freeform 32"/>
            <p:cNvSpPr>
              <a:spLocks/>
            </p:cNvSpPr>
            <p:nvPr/>
          </p:nvSpPr>
          <p:spPr bwMode="auto">
            <a:xfrm>
              <a:off x="8799609" y="0"/>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5" name="Freeform 33"/>
            <p:cNvSpPr>
              <a:spLocks/>
            </p:cNvSpPr>
            <p:nvPr/>
          </p:nvSpPr>
          <p:spPr bwMode="auto">
            <a:xfrm>
              <a:off x="9365820" y="0"/>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6" name="Freeform 34"/>
            <p:cNvSpPr>
              <a:spLocks/>
            </p:cNvSpPr>
            <p:nvPr/>
          </p:nvSpPr>
          <p:spPr bwMode="auto">
            <a:xfrm>
              <a:off x="10495804" y="0"/>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7" name="Freeform 35"/>
            <p:cNvSpPr>
              <a:spLocks/>
            </p:cNvSpPr>
            <p:nvPr/>
          </p:nvSpPr>
          <p:spPr bwMode="auto">
            <a:xfrm>
              <a:off x="11062017" y="0"/>
              <a:ext cx="1129983" cy="978669"/>
            </a:xfrm>
            <a:custGeom>
              <a:avLst/>
              <a:gdLst>
                <a:gd name="T0" fmla="*/ 463 w 463"/>
                <a:gd name="T1" fmla="*/ 0 h 401"/>
                <a:gd name="T2" fmla="*/ 230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0"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4" name="Freeform 38"/>
            <p:cNvSpPr>
              <a:spLocks/>
            </p:cNvSpPr>
            <p:nvPr/>
          </p:nvSpPr>
          <p:spPr bwMode="auto">
            <a:xfrm>
              <a:off x="5973431" y="978669"/>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5" name="Freeform 39"/>
            <p:cNvSpPr>
              <a:spLocks/>
            </p:cNvSpPr>
            <p:nvPr/>
          </p:nvSpPr>
          <p:spPr bwMode="auto">
            <a:xfrm>
              <a:off x="7103415" y="981109"/>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6" name="Freeform 40"/>
            <p:cNvSpPr>
              <a:spLocks/>
            </p:cNvSpPr>
            <p:nvPr/>
          </p:nvSpPr>
          <p:spPr bwMode="auto">
            <a:xfrm>
              <a:off x="7669626" y="978669"/>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7" name="Freeform 41"/>
            <p:cNvSpPr>
              <a:spLocks/>
            </p:cNvSpPr>
            <p:nvPr/>
          </p:nvSpPr>
          <p:spPr bwMode="auto">
            <a:xfrm>
              <a:off x="8235839" y="981109"/>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8" name="Freeform 42"/>
            <p:cNvSpPr>
              <a:spLocks/>
            </p:cNvSpPr>
            <p:nvPr/>
          </p:nvSpPr>
          <p:spPr bwMode="auto">
            <a:xfrm>
              <a:off x="8799608" y="978669"/>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9" name="Freeform 43"/>
            <p:cNvSpPr>
              <a:spLocks/>
            </p:cNvSpPr>
            <p:nvPr/>
          </p:nvSpPr>
          <p:spPr bwMode="auto">
            <a:xfrm>
              <a:off x="9365821" y="981109"/>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4" name="Freeform 44"/>
            <p:cNvSpPr>
              <a:spLocks/>
            </p:cNvSpPr>
            <p:nvPr/>
          </p:nvSpPr>
          <p:spPr bwMode="auto">
            <a:xfrm>
              <a:off x="9932032" y="978669"/>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5" name="Freeform 45"/>
            <p:cNvSpPr>
              <a:spLocks/>
            </p:cNvSpPr>
            <p:nvPr/>
          </p:nvSpPr>
          <p:spPr bwMode="auto">
            <a:xfrm>
              <a:off x="11062017" y="978669"/>
              <a:ext cx="1129983" cy="978669"/>
            </a:xfrm>
            <a:custGeom>
              <a:avLst/>
              <a:gdLst>
                <a:gd name="T0" fmla="*/ 0 w 463"/>
                <a:gd name="T1" fmla="*/ 401 h 401"/>
                <a:gd name="T2" fmla="*/ 230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0"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7" name="Freeform 47"/>
            <p:cNvSpPr>
              <a:spLocks/>
            </p:cNvSpPr>
            <p:nvPr/>
          </p:nvSpPr>
          <p:spPr bwMode="auto">
            <a:xfrm>
              <a:off x="5973431" y="1957336"/>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8" name="Freeform 48"/>
            <p:cNvSpPr>
              <a:spLocks/>
            </p:cNvSpPr>
            <p:nvPr/>
          </p:nvSpPr>
          <p:spPr bwMode="auto">
            <a:xfrm>
              <a:off x="6539643" y="1957336"/>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9" name="Freeform 49"/>
            <p:cNvSpPr>
              <a:spLocks/>
            </p:cNvSpPr>
            <p:nvPr/>
          </p:nvSpPr>
          <p:spPr bwMode="auto">
            <a:xfrm>
              <a:off x="7103414" y="1957336"/>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3" name="Freeform 50"/>
            <p:cNvSpPr>
              <a:spLocks/>
            </p:cNvSpPr>
            <p:nvPr/>
          </p:nvSpPr>
          <p:spPr bwMode="auto">
            <a:xfrm>
              <a:off x="7669626" y="1957336"/>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4" name="Freeform 51"/>
            <p:cNvSpPr>
              <a:spLocks/>
            </p:cNvSpPr>
            <p:nvPr/>
          </p:nvSpPr>
          <p:spPr bwMode="auto">
            <a:xfrm>
              <a:off x="8235839" y="1957336"/>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5" name="Freeform 52"/>
            <p:cNvSpPr>
              <a:spLocks/>
            </p:cNvSpPr>
            <p:nvPr/>
          </p:nvSpPr>
          <p:spPr bwMode="auto">
            <a:xfrm>
              <a:off x="9365820" y="1957336"/>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6" name="Freeform 53"/>
            <p:cNvSpPr>
              <a:spLocks/>
            </p:cNvSpPr>
            <p:nvPr/>
          </p:nvSpPr>
          <p:spPr bwMode="auto">
            <a:xfrm>
              <a:off x="9932032" y="1957336"/>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7" name="Freeform 54"/>
            <p:cNvSpPr>
              <a:spLocks/>
            </p:cNvSpPr>
            <p:nvPr/>
          </p:nvSpPr>
          <p:spPr bwMode="auto">
            <a:xfrm>
              <a:off x="10495805" y="1957336"/>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8" name="Freeform 55"/>
            <p:cNvSpPr>
              <a:spLocks/>
            </p:cNvSpPr>
            <p:nvPr/>
          </p:nvSpPr>
          <p:spPr bwMode="auto">
            <a:xfrm>
              <a:off x="11062016" y="1957336"/>
              <a:ext cx="1129983" cy="978669"/>
            </a:xfrm>
            <a:custGeom>
              <a:avLst/>
              <a:gdLst>
                <a:gd name="T0" fmla="*/ 463 w 463"/>
                <a:gd name="T1" fmla="*/ 0 h 401"/>
                <a:gd name="T2" fmla="*/ 230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0"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1" name="Freeform 58"/>
            <p:cNvSpPr>
              <a:spLocks/>
            </p:cNvSpPr>
            <p:nvPr/>
          </p:nvSpPr>
          <p:spPr bwMode="auto">
            <a:xfrm>
              <a:off x="5973431" y="2936005"/>
              <a:ext cx="1129983" cy="981109"/>
            </a:xfrm>
            <a:custGeom>
              <a:avLst/>
              <a:gdLst>
                <a:gd name="T0" fmla="*/ 463 w 463"/>
                <a:gd name="T1" fmla="*/ 0 h 402"/>
                <a:gd name="T2" fmla="*/ 232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2" y="402"/>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2" name="Freeform 59"/>
            <p:cNvSpPr>
              <a:spLocks/>
            </p:cNvSpPr>
            <p:nvPr/>
          </p:nvSpPr>
          <p:spPr bwMode="auto">
            <a:xfrm>
              <a:off x="6539643" y="2936005"/>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3" name="Freeform 60"/>
            <p:cNvSpPr>
              <a:spLocks/>
            </p:cNvSpPr>
            <p:nvPr/>
          </p:nvSpPr>
          <p:spPr bwMode="auto">
            <a:xfrm>
              <a:off x="7103415" y="2936005"/>
              <a:ext cx="1132424" cy="981109"/>
            </a:xfrm>
            <a:custGeom>
              <a:avLst/>
              <a:gdLst>
                <a:gd name="T0" fmla="*/ 464 w 464"/>
                <a:gd name="T1" fmla="*/ 0 h 402"/>
                <a:gd name="T2" fmla="*/ 232 w 464"/>
                <a:gd name="T3" fmla="*/ 402 h 402"/>
                <a:gd name="T4" fmla="*/ 0 w 464"/>
                <a:gd name="T5" fmla="*/ 0 h 402"/>
                <a:gd name="T6" fmla="*/ 464 w 464"/>
                <a:gd name="T7" fmla="*/ 0 h 402"/>
              </a:gdLst>
              <a:ahLst/>
              <a:cxnLst>
                <a:cxn ang="0">
                  <a:pos x="T0" y="T1"/>
                </a:cxn>
                <a:cxn ang="0">
                  <a:pos x="T2" y="T3"/>
                </a:cxn>
                <a:cxn ang="0">
                  <a:pos x="T4" y="T5"/>
                </a:cxn>
                <a:cxn ang="0">
                  <a:pos x="T6" y="T7"/>
                </a:cxn>
              </a:cxnLst>
              <a:rect l="0" t="0" r="r" b="b"/>
              <a:pathLst>
                <a:path w="464" h="402">
                  <a:moveTo>
                    <a:pt x="464" y="0"/>
                  </a:moveTo>
                  <a:lnTo>
                    <a:pt x="232" y="402"/>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4" name="Freeform 61"/>
            <p:cNvSpPr>
              <a:spLocks/>
            </p:cNvSpPr>
            <p:nvPr/>
          </p:nvSpPr>
          <p:spPr bwMode="auto">
            <a:xfrm>
              <a:off x="8235839" y="2936005"/>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5" name="Freeform 62"/>
            <p:cNvSpPr>
              <a:spLocks/>
            </p:cNvSpPr>
            <p:nvPr/>
          </p:nvSpPr>
          <p:spPr bwMode="auto">
            <a:xfrm>
              <a:off x="8799609" y="2936005"/>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6" name="Freeform 63"/>
            <p:cNvSpPr>
              <a:spLocks/>
            </p:cNvSpPr>
            <p:nvPr/>
          </p:nvSpPr>
          <p:spPr bwMode="auto">
            <a:xfrm>
              <a:off x="9932033" y="2936005"/>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7" name="Freeform 64"/>
            <p:cNvSpPr>
              <a:spLocks/>
            </p:cNvSpPr>
            <p:nvPr/>
          </p:nvSpPr>
          <p:spPr bwMode="auto">
            <a:xfrm>
              <a:off x="10495805" y="2936005"/>
              <a:ext cx="1127543" cy="981109"/>
            </a:xfrm>
            <a:custGeom>
              <a:avLst/>
              <a:gdLst>
                <a:gd name="T0" fmla="*/ 462 w 462"/>
                <a:gd name="T1" fmla="*/ 0 h 402"/>
                <a:gd name="T2" fmla="*/ 232 w 462"/>
                <a:gd name="T3" fmla="*/ 402 h 402"/>
                <a:gd name="T4" fmla="*/ 0 w 462"/>
                <a:gd name="T5" fmla="*/ 0 h 402"/>
                <a:gd name="T6" fmla="*/ 462 w 462"/>
                <a:gd name="T7" fmla="*/ 0 h 402"/>
              </a:gdLst>
              <a:ahLst/>
              <a:cxnLst>
                <a:cxn ang="0">
                  <a:pos x="T0" y="T1"/>
                </a:cxn>
                <a:cxn ang="0">
                  <a:pos x="T2" y="T3"/>
                </a:cxn>
                <a:cxn ang="0">
                  <a:pos x="T4" y="T5"/>
                </a:cxn>
                <a:cxn ang="0">
                  <a:pos x="T6" y="T7"/>
                </a:cxn>
              </a:cxnLst>
              <a:rect l="0" t="0" r="r" b="b"/>
              <a:pathLst>
                <a:path w="462" h="402">
                  <a:moveTo>
                    <a:pt x="462" y="0"/>
                  </a:moveTo>
                  <a:lnTo>
                    <a:pt x="232" y="402"/>
                  </a:lnTo>
                  <a:lnTo>
                    <a:pt x="0" y="0"/>
                  </a:lnTo>
                  <a:lnTo>
                    <a:pt x="462"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9" name="Freeform 66"/>
            <p:cNvSpPr>
              <a:spLocks/>
            </p:cNvSpPr>
            <p:nvPr/>
          </p:nvSpPr>
          <p:spPr bwMode="auto">
            <a:xfrm>
              <a:off x="6539643" y="3917114"/>
              <a:ext cx="1129983" cy="983550"/>
            </a:xfrm>
            <a:custGeom>
              <a:avLst/>
              <a:gdLst>
                <a:gd name="T0" fmla="*/ 463 w 463"/>
                <a:gd name="T1" fmla="*/ 0 h 403"/>
                <a:gd name="T2" fmla="*/ 231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1" y="403"/>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0" name="Freeform 67"/>
            <p:cNvSpPr>
              <a:spLocks/>
            </p:cNvSpPr>
            <p:nvPr/>
          </p:nvSpPr>
          <p:spPr bwMode="auto">
            <a:xfrm>
              <a:off x="7103415" y="3917114"/>
              <a:ext cx="1132424" cy="983550"/>
            </a:xfrm>
            <a:custGeom>
              <a:avLst/>
              <a:gdLst>
                <a:gd name="T0" fmla="*/ 0 w 464"/>
                <a:gd name="T1" fmla="*/ 403 h 403"/>
                <a:gd name="T2" fmla="*/ 232 w 464"/>
                <a:gd name="T3" fmla="*/ 0 h 403"/>
                <a:gd name="T4" fmla="*/ 464 w 464"/>
                <a:gd name="T5" fmla="*/ 403 h 403"/>
                <a:gd name="T6" fmla="*/ 0 w 464"/>
                <a:gd name="T7" fmla="*/ 403 h 403"/>
              </a:gdLst>
              <a:ahLst/>
              <a:cxnLst>
                <a:cxn ang="0">
                  <a:pos x="T0" y="T1"/>
                </a:cxn>
                <a:cxn ang="0">
                  <a:pos x="T2" y="T3"/>
                </a:cxn>
                <a:cxn ang="0">
                  <a:pos x="T4" y="T5"/>
                </a:cxn>
                <a:cxn ang="0">
                  <a:pos x="T6" y="T7"/>
                </a:cxn>
              </a:cxnLst>
              <a:rect l="0" t="0" r="r" b="b"/>
              <a:pathLst>
                <a:path w="464" h="403">
                  <a:moveTo>
                    <a:pt x="0" y="403"/>
                  </a:moveTo>
                  <a:lnTo>
                    <a:pt x="232" y="0"/>
                  </a:lnTo>
                  <a:lnTo>
                    <a:pt x="464"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1" name="Freeform 68"/>
            <p:cNvSpPr>
              <a:spLocks/>
            </p:cNvSpPr>
            <p:nvPr/>
          </p:nvSpPr>
          <p:spPr bwMode="auto">
            <a:xfrm>
              <a:off x="7669627" y="3917114"/>
              <a:ext cx="1129983" cy="983550"/>
            </a:xfrm>
            <a:custGeom>
              <a:avLst/>
              <a:gdLst>
                <a:gd name="T0" fmla="*/ 463 w 463"/>
                <a:gd name="T1" fmla="*/ 0 h 403"/>
                <a:gd name="T2" fmla="*/ 232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2" y="403"/>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2" name="Freeform 69"/>
            <p:cNvSpPr>
              <a:spLocks/>
            </p:cNvSpPr>
            <p:nvPr/>
          </p:nvSpPr>
          <p:spPr bwMode="auto">
            <a:xfrm>
              <a:off x="8235839" y="3917114"/>
              <a:ext cx="1129983" cy="983550"/>
            </a:xfrm>
            <a:custGeom>
              <a:avLst/>
              <a:gdLst>
                <a:gd name="T0" fmla="*/ 0 w 463"/>
                <a:gd name="T1" fmla="*/ 403 h 403"/>
                <a:gd name="T2" fmla="*/ 231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1" y="0"/>
                  </a:lnTo>
                  <a:lnTo>
                    <a:pt x="463"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3" name="Freeform 70"/>
            <p:cNvSpPr>
              <a:spLocks/>
            </p:cNvSpPr>
            <p:nvPr/>
          </p:nvSpPr>
          <p:spPr bwMode="auto">
            <a:xfrm>
              <a:off x="8799609" y="3917114"/>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4" name="Freeform 71"/>
            <p:cNvSpPr>
              <a:spLocks/>
            </p:cNvSpPr>
            <p:nvPr/>
          </p:nvSpPr>
          <p:spPr bwMode="auto">
            <a:xfrm>
              <a:off x="9365821" y="3917114"/>
              <a:ext cx="1129983" cy="983550"/>
            </a:xfrm>
            <a:custGeom>
              <a:avLst/>
              <a:gdLst>
                <a:gd name="T0" fmla="*/ 0 w 463"/>
                <a:gd name="T1" fmla="*/ 403 h 403"/>
                <a:gd name="T2" fmla="*/ 232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2" y="0"/>
                  </a:lnTo>
                  <a:lnTo>
                    <a:pt x="463" y="403"/>
                  </a:lnTo>
                  <a:lnTo>
                    <a:pt x="0" y="403"/>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5" name="Freeform 72"/>
            <p:cNvSpPr>
              <a:spLocks/>
            </p:cNvSpPr>
            <p:nvPr/>
          </p:nvSpPr>
          <p:spPr bwMode="auto">
            <a:xfrm>
              <a:off x="10495805" y="3917114"/>
              <a:ext cx="1127543" cy="983550"/>
            </a:xfrm>
            <a:custGeom>
              <a:avLst/>
              <a:gdLst>
                <a:gd name="T0" fmla="*/ 0 w 462"/>
                <a:gd name="T1" fmla="*/ 403 h 403"/>
                <a:gd name="T2" fmla="*/ 232 w 462"/>
                <a:gd name="T3" fmla="*/ 0 h 403"/>
                <a:gd name="T4" fmla="*/ 462 w 462"/>
                <a:gd name="T5" fmla="*/ 403 h 403"/>
                <a:gd name="T6" fmla="*/ 0 w 462"/>
                <a:gd name="T7" fmla="*/ 403 h 403"/>
              </a:gdLst>
              <a:ahLst/>
              <a:cxnLst>
                <a:cxn ang="0">
                  <a:pos x="T0" y="T1"/>
                </a:cxn>
                <a:cxn ang="0">
                  <a:pos x="T2" y="T3"/>
                </a:cxn>
                <a:cxn ang="0">
                  <a:pos x="T4" y="T5"/>
                </a:cxn>
                <a:cxn ang="0">
                  <a:pos x="T6" y="T7"/>
                </a:cxn>
              </a:cxnLst>
              <a:rect l="0" t="0" r="r" b="b"/>
              <a:pathLst>
                <a:path w="462" h="403">
                  <a:moveTo>
                    <a:pt x="0" y="403"/>
                  </a:moveTo>
                  <a:lnTo>
                    <a:pt x="232" y="0"/>
                  </a:lnTo>
                  <a:lnTo>
                    <a:pt x="462"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6" name="Freeform 73"/>
            <p:cNvSpPr>
              <a:spLocks/>
            </p:cNvSpPr>
            <p:nvPr/>
          </p:nvSpPr>
          <p:spPr bwMode="auto">
            <a:xfrm>
              <a:off x="11062017" y="3917114"/>
              <a:ext cx="1129983" cy="983550"/>
            </a:xfrm>
            <a:custGeom>
              <a:avLst/>
              <a:gdLst>
                <a:gd name="T0" fmla="*/ 463 w 463"/>
                <a:gd name="T1" fmla="*/ 0 h 403"/>
                <a:gd name="T2" fmla="*/ 230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0" y="403"/>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9" name="Freeform 76"/>
            <p:cNvSpPr>
              <a:spLocks/>
            </p:cNvSpPr>
            <p:nvPr userDrawn="1"/>
          </p:nvSpPr>
          <p:spPr bwMode="auto">
            <a:xfrm>
              <a:off x="5973431" y="49006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0" name="Freeform 77"/>
            <p:cNvSpPr>
              <a:spLocks/>
            </p:cNvSpPr>
            <p:nvPr/>
          </p:nvSpPr>
          <p:spPr bwMode="auto">
            <a:xfrm>
              <a:off x="6539643" y="4900662"/>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1" name="Freeform 78"/>
            <p:cNvSpPr>
              <a:spLocks/>
            </p:cNvSpPr>
            <p:nvPr/>
          </p:nvSpPr>
          <p:spPr bwMode="auto">
            <a:xfrm>
              <a:off x="7669627" y="4900662"/>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2" name="Freeform 79"/>
            <p:cNvSpPr>
              <a:spLocks/>
            </p:cNvSpPr>
            <p:nvPr/>
          </p:nvSpPr>
          <p:spPr bwMode="auto">
            <a:xfrm>
              <a:off x="8235839" y="490066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3" name="Freeform 80"/>
            <p:cNvSpPr>
              <a:spLocks/>
            </p:cNvSpPr>
            <p:nvPr/>
          </p:nvSpPr>
          <p:spPr bwMode="auto">
            <a:xfrm>
              <a:off x="9365821" y="49006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4" name="Freeform 81"/>
            <p:cNvSpPr>
              <a:spLocks/>
            </p:cNvSpPr>
            <p:nvPr/>
          </p:nvSpPr>
          <p:spPr bwMode="auto">
            <a:xfrm>
              <a:off x="9932033" y="4900662"/>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5" name="Freeform 82"/>
            <p:cNvSpPr>
              <a:spLocks/>
            </p:cNvSpPr>
            <p:nvPr/>
          </p:nvSpPr>
          <p:spPr bwMode="auto">
            <a:xfrm>
              <a:off x="10495805" y="4900662"/>
              <a:ext cx="1127543" cy="978669"/>
            </a:xfrm>
            <a:custGeom>
              <a:avLst/>
              <a:gdLst>
                <a:gd name="T0" fmla="*/ 462 w 462"/>
                <a:gd name="T1" fmla="*/ 0 h 401"/>
                <a:gd name="T2" fmla="*/ 232 w 462"/>
                <a:gd name="T3" fmla="*/ 401 h 401"/>
                <a:gd name="T4" fmla="*/ 0 w 462"/>
                <a:gd name="T5" fmla="*/ 0 h 401"/>
                <a:gd name="T6" fmla="*/ 462 w 462"/>
                <a:gd name="T7" fmla="*/ 0 h 401"/>
              </a:gdLst>
              <a:ahLst/>
              <a:cxnLst>
                <a:cxn ang="0">
                  <a:pos x="T0" y="T1"/>
                </a:cxn>
                <a:cxn ang="0">
                  <a:pos x="T2" y="T3"/>
                </a:cxn>
                <a:cxn ang="0">
                  <a:pos x="T4" y="T5"/>
                </a:cxn>
                <a:cxn ang="0">
                  <a:pos x="T6" y="T7"/>
                </a:cxn>
              </a:cxnLst>
              <a:rect l="0" t="0" r="r" b="b"/>
              <a:pathLst>
                <a:path w="462" h="401">
                  <a:moveTo>
                    <a:pt x="462" y="0"/>
                  </a:moveTo>
                  <a:lnTo>
                    <a:pt x="232" y="401"/>
                  </a:lnTo>
                  <a:lnTo>
                    <a:pt x="0" y="0"/>
                  </a:lnTo>
                  <a:lnTo>
                    <a:pt x="462"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6" name="Freeform 83"/>
            <p:cNvSpPr>
              <a:spLocks/>
            </p:cNvSpPr>
            <p:nvPr/>
          </p:nvSpPr>
          <p:spPr bwMode="auto">
            <a:xfrm>
              <a:off x="11062017" y="4900662"/>
              <a:ext cx="1129983" cy="978669"/>
            </a:xfrm>
            <a:custGeom>
              <a:avLst/>
              <a:gdLst>
                <a:gd name="T0" fmla="*/ 0 w 463"/>
                <a:gd name="T1" fmla="*/ 401 h 401"/>
                <a:gd name="T2" fmla="*/ 230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0"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9" name="Freeform 86"/>
            <p:cNvSpPr>
              <a:spLocks/>
            </p:cNvSpPr>
            <p:nvPr/>
          </p:nvSpPr>
          <p:spPr bwMode="auto">
            <a:xfrm>
              <a:off x="6539643" y="5879331"/>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0" name="Freeform 87"/>
            <p:cNvSpPr>
              <a:spLocks/>
            </p:cNvSpPr>
            <p:nvPr/>
          </p:nvSpPr>
          <p:spPr bwMode="auto">
            <a:xfrm>
              <a:off x="7103415" y="5879331"/>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1" name="Freeform 88"/>
            <p:cNvSpPr>
              <a:spLocks/>
            </p:cNvSpPr>
            <p:nvPr/>
          </p:nvSpPr>
          <p:spPr bwMode="auto">
            <a:xfrm>
              <a:off x="7669627" y="5879331"/>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2" name="Freeform 89"/>
            <p:cNvSpPr>
              <a:spLocks/>
            </p:cNvSpPr>
            <p:nvPr/>
          </p:nvSpPr>
          <p:spPr bwMode="auto">
            <a:xfrm>
              <a:off x="8235839" y="5879331"/>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3" name="Freeform 90"/>
            <p:cNvSpPr>
              <a:spLocks/>
            </p:cNvSpPr>
            <p:nvPr/>
          </p:nvSpPr>
          <p:spPr bwMode="auto">
            <a:xfrm>
              <a:off x="8799609" y="5879331"/>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4" name="Freeform 91"/>
            <p:cNvSpPr>
              <a:spLocks/>
            </p:cNvSpPr>
            <p:nvPr/>
          </p:nvSpPr>
          <p:spPr bwMode="auto">
            <a:xfrm>
              <a:off x="9365821" y="5879331"/>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5" name="Freeform 92"/>
            <p:cNvSpPr>
              <a:spLocks/>
            </p:cNvSpPr>
            <p:nvPr/>
          </p:nvSpPr>
          <p:spPr bwMode="auto">
            <a:xfrm>
              <a:off x="10495805" y="5879331"/>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grpSp>
    </p:spTree>
    <p:extLst>
      <p:ext uri="{BB962C8B-B14F-4D97-AF65-F5344CB8AC3E}">
        <p14:creationId xmlns:p14="http://schemas.microsoft.com/office/powerpoint/2010/main" val="1846214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left)">
                                      <p:cBhvr>
                                        <p:cTn id="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37_Custom Layout">
    <p:spTree>
      <p:nvGrpSpPr>
        <p:cNvPr id="1" name=""/>
        <p:cNvGrpSpPr/>
        <p:nvPr/>
      </p:nvGrpSpPr>
      <p:grpSpPr>
        <a:xfrm>
          <a:off x="0" y="0"/>
          <a:ext cx="0" cy="0"/>
          <a:chOff x="0" y="0"/>
          <a:chExt cx="0" cy="0"/>
        </a:xfrm>
      </p:grpSpPr>
      <p:sp>
        <p:nvSpPr>
          <p:cNvPr id="6" name="Pentagon 5"/>
          <p:cNvSpPr/>
          <p:nvPr userDrawn="1"/>
        </p:nvSpPr>
        <p:spPr>
          <a:xfrm rot="10800000">
            <a:off x="11464428" y="510908"/>
            <a:ext cx="727571" cy="44343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Slide Number Placeholder 4"/>
          <p:cNvSpPr>
            <a:spLocks noGrp="1"/>
          </p:cNvSpPr>
          <p:nvPr userDrawn="1">
            <p:ph type="sldNum" sz="quarter" idx="12"/>
          </p:nvPr>
        </p:nvSpPr>
        <p:spPr>
          <a:xfrm>
            <a:off x="11633811" y="545146"/>
            <a:ext cx="425067" cy="365125"/>
          </a:xfrm>
          <a:prstGeom prst="rect">
            <a:avLst/>
          </a:prstGeom>
        </p:spPr>
        <p:txBody>
          <a:bodyPr/>
          <a:lstStyle>
            <a:lvl1pPr algn="r">
              <a:defRPr b="1">
                <a:solidFill>
                  <a:schemeClr val="bg1"/>
                </a:solidFill>
              </a:defRPr>
            </a:lvl1pPr>
          </a:lstStyle>
          <a:p>
            <a:fld id="{06BF0A5B-CA18-47D2-801E-5D97420A52F4}" type="slidenum">
              <a:rPr lang="id-ID" smtClean="0"/>
              <a:pPr/>
              <a:t>‹#›</a:t>
            </a:fld>
            <a:endParaRPr lang="id-ID"/>
          </a:p>
        </p:txBody>
      </p:sp>
      <p:grpSp>
        <p:nvGrpSpPr>
          <p:cNvPr id="31" name="Group 30"/>
          <p:cNvGrpSpPr/>
          <p:nvPr userDrawn="1"/>
        </p:nvGrpSpPr>
        <p:grpSpPr>
          <a:xfrm>
            <a:off x="-817510" y="0"/>
            <a:ext cx="6218569" cy="6858000"/>
            <a:chOff x="5973431" y="0"/>
            <a:chExt cx="6218569" cy="6858000"/>
          </a:xfrm>
        </p:grpSpPr>
        <p:sp>
          <p:nvSpPr>
            <p:cNvPr id="37" name="Freeform 28"/>
            <p:cNvSpPr>
              <a:spLocks/>
            </p:cNvSpPr>
            <p:nvPr/>
          </p:nvSpPr>
          <p:spPr bwMode="auto">
            <a:xfrm>
              <a:off x="5973431" y="0"/>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8" name="Freeform 29"/>
            <p:cNvSpPr>
              <a:spLocks/>
            </p:cNvSpPr>
            <p:nvPr/>
          </p:nvSpPr>
          <p:spPr bwMode="auto">
            <a:xfrm>
              <a:off x="6539643" y="0"/>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9" name="Freeform 30"/>
            <p:cNvSpPr>
              <a:spLocks/>
            </p:cNvSpPr>
            <p:nvPr/>
          </p:nvSpPr>
          <p:spPr bwMode="auto">
            <a:xfrm>
              <a:off x="7103414" y="0"/>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0" name="Freeform 31"/>
            <p:cNvSpPr>
              <a:spLocks/>
            </p:cNvSpPr>
            <p:nvPr/>
          </p:nvSpPr>
          <p:spPr bwMode="auto">
            <a:xfrm>
              <a:off x="7669626" y="0"/>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1" name="Freeform 32"/>
            <p:cNvSpPr>
              <a:spLocks/>
            </p:cNvSpPr>
            <p:nvPr/>
          </p:nvSpPr>
          <p:spPr bwMode="auto">
            <a:xfrm>
              <a:off x="8799609" y="0"/>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5" name="Freeform 33"/>
            <p:cNvSpPr>
              <a:spLocks/>
            </p:cNvSpPr>
            <p:nvPr/>
          </p:nvSpPr>
          <p:spPr bwMode="auto">
            <a:xfrm>
              <a:off x="9365820" y="0"/>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6" name="Freeform 34"/>
            <p:cNvSpPr>
              <a:spLocks/>
            </p:cNvSpPr>
            <p:nvPr/>
          </p:nvSpPr>
          <p:spPr bwMode="auto">
            <a:xfrm>
              <a:off x="10495804" y="0"/>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7" name="Freeform 35"/>
            <p:cNvSpPr>
              <a:spLocks/>
            </p:cNvSpPr>
            <p:nvPr/>
          </p:nvSpPr>
          <p:spPr bwMode="auto">
            <a:xfrm>
              <a:off x="11062017" y="0"/>
              <a:ext cx="1129983" cy="978669"/>
            </a:xfrm>
            <a:custGeom>
              <a:avLst/>
              <a:gdLst>
                <a:gd name="T0" fmla="*/ 463 w 463"/>
                <a:gd name="T1" fmla="*/ 0 h 401"/>
                <a:gd name="T2" fmla="*/ 230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0"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4" name="Freeform 38"/>
            <p:cNvSpPr>
              <a:spLocks/>
            </p:cNvSpPr>
            <p:nvPr/>
          </p:nvSpPr>
          <p:spPr bwMode="auto">
            <a:xfrm>
              <a:off x="5973431" y="978669"/>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5" name="Freeform 39"/>
            <p:cNvSpPr>
              <a:spLocks/>
            </p:cNvSpPr>
            <p:nvPr/>
          </p:nvSpPr>
          <p:spPr bwMode="auto">
            <a:xfrm>
              <a:off x="7103415" y="981109"/>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6" name="Freeform 40"/>
            <p:cNvSpPr>
              <a:spLocks/>
            </p:cNvSpPr>
            <p:nvPr/>
          </p:nvSpPr>
          <p:spPr bwMode="auto">
            <a:xfrm>
              <a:off x="7669626" y="978669"/>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7" name="Freeform 41"/>
            <p:cNvSpPr>
              <a:spLocks/>
            </p:cNvSpPr>
            <p:nvPr/>
          </p:nvSpPr>
          <p:spPr bwMode="auto">
            <a:xfrm>
              <a:off x="8235839" y="981109"/>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8" name="Freeform 42"/>
            <p:cNvSpPr>
              <a:spLocks/>
            </p:cNvSpPr>
            <p:nvPr/>
          </p:nvSpPr>
          <p:spPr bwMode="auto">
            <a:xfrm>
              <a:off x="8799608" y="978669"/>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9" name="Freeform 43"/>
            <p:cNvSpPr>
              <a:spLocks/>
            </p:cNvSpPr>
            <p:nvPr/>
          </p:nvSpPr>
          <p:spPr bwMode="auto">
            <a:xfrm>
              <a:off x="9365821" y="981109"/>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4" name="Freeform 44"/>
            <p:cNvSpPr>
              <a:spLocks/>
            </p:cNvSpPr>
            <p:nvPr/>
          </p:nvSpPr>
          <p:spPr bwMode="auto">
            <a:xfrm>
              <a:off x="9932032" y="978669"/>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5" name="Freeform 45"/>
            <p:cNvSpPr>
              <a:spLocks/>
            </p:cNvSpPr>
            <p:nvPr/>
          </p:nvSpPr>
          <p:spPr bwMode="auto">
            <a:xfrm>
              <a:off x="11062017" y="978669"/>
              <a:ext cx="1129983" cy="978669"/>
            </a:xfrm>
            <a:custGeom>
              <a:avLst/>
              <a:gdLst>
                <a:gd name="T0" fmla="*/ 0 w 463"/>
                <a:gd name="T1" fmla="*/ 401 h 401"/>
                <a:gd name="T2" fmla="*/ 230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0"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7" name="Freeform 47"/>
            <p:cNvSpPr>
              <a:spLocks/>
            </p:cNvSpPr>
            <p:nvPr/>
          </p:nvSpPr>
          <p:spPr bwMode="auto">
            <a:xfrm>
              <a:off x="5973431" y="1957336"/>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8" name="Freeform 48"/>
            <p:cNvSpPr>
              <a:spLocks/>
            </p:cNvSpPr>
            <p:nvPr/>
          </p:nvSpPr>
          <p:spPr bwMode="auto">
            <a:xfrm>
              <a:off x="6539643" y="1957336"/>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9" name="Freeform 49"/>
            <p:cNvSpPr>
              <a:spLocks/>
            </p:cNvSpPr>
            <p:nvPr/>
          </p:nvSpPr>
          <p:spPr bwMode="auto">
            <a:xfrm>
              <a:off x="7103414" y="1957336"/>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3" name="Freeform 50"/>
            <p:cNvSpPr>
              <a:spLocks/>
            </p:cNvSpPr>
            <p:nvPr/>
          </p:nvSpPr>
          <p:spPr bwMode="auto">
            <a:xfrm>
              <a:off x="7669626" y="1957336"/>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4" name="Freeform 51"/>
            <p:cNvSpPr>
              <a:spLocks/>
            </p:cNvSpPr>
            <p:nvPr/>
          </p:nvSpPr>
          <p:spPr bwMode="auto">
            <a:xfrm>
              <a:off x="8235839" y="1957336"/>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5" name="Freeform 52"/>
            <p:cNvSpPr>
              <a:spLocks/>
            </p:cNvSpPr>
            <p:nvPr/>
          </p:nvSpPr>
          <p:spPr bwMode="auto">
            <a:xfrm>
              <a:off x="9365820" y="1957336"/>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6" name="Freeform 53"/>
            <p:cNvSpPr>
              <a:spLocks/>
            </p:cNvSpPr>
            <p:nvPr/>
          </p:nvSpPr>
          <p:spPr bwMode="auto">
            <a:xfrm>
              <a:off x="9932032" y="1957336"/>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7" name="Freeform 54"/>
            <p:cNvSpPr>
              <a:spLocks/>
            </p:cNvSpPr>
            <p:nvPr/>
          </p:nvSpPr>
          <p:spPr bwMode="auto">
            <a:xfrm>
              <a:off x="10495805" y="1957336"/>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8" name="Freeform 55"/>
            <p:cNvSpPr>
              <a:spLocks/>
            </p:cNvSpPr>
            <p:nvPr/>
          </p:nvSpPr>
          <p:spPr bwMode="auto">
            <a:xfrm>
              <a:off x="11062016" y="1957336"/>
              <a:ext cx="1129983" cy="978669"/>
            </a:xfrm>
            <a:custGeom>
              <a:avLst/>
              <a:gdLst>
                <a:gd name="T0" fmla="*/ 463 w 463"/>
                <a:gd name="T1" fmla="*/ 0 h 401"/>
                <a:gd name="T2" fmla="*/ 230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0"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1" name="Freeform 58"/>
            <p:cNvSpPr>
              <a:spLocks/>
            </p:cNvSpPr>
            <p:nvPr/>
          </p:nvSpPr>
          <p:spPr bwMode="auto">
            <a:xfrm>
              <a:off x="5973431" y="2936005"/>
              <a:ext cx="1129983" cy="981109"/>
            </a:xfrm>
            <a:custGeom>
              <a:avLst/>
              <a:gdLst>
                <a:gd name="T0" fmla="*/ 463 w 463"/>
                <a:gd name="T1" fmla="*/ 0 h 402"/>
                <a:gd name="T2" fmla="*/ 232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2" y="402"/>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2" name="Freeform 59"/>
            <p:cNvSpPr>
              <a:spLocks/>
            </p:cNvSpPr>
            <p:nvPr/>
          </p:nvSpPr>
          <p:spPr bwMode="auto">
            <a:xfrm>
              <a:off x="6539643" y="2936005"/>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3" name="Freeform 60"/>
            <p:cNvSpPr>
              <a:spLocks/>
            </p:cNvSpPr>
            <p:nvPr/>
          </p:nvSpPr>
          <p:spPr bwMode="auto">
            <a:xfrm>
              <a:off x="7103415" y="2936005"/>
              <a:ext cx="1132424" cy="981109"/>
            </a:xfrm>
            <a:custGeom>
              <a:avLst/>
              <a:gdLst>
                <a:gd name="T0" fmla="*/ 464 w 464"/>
                <a:gd name="T1" fmla="*/ 0 h 402"/>
                <a:gd name="T2" fmla="*/ 232 w 464"/>
                <a:gd name="T3" fmla="*/ 402 h 402"/>
                <a:gd name="T4" fmla="*/ 0 w 464"/>
                <a:gd name="T5" fmla="*/ 0 h 402"/>
                <a:gd name="T6" fmla="*/ 464 w 464"/>
                <a:gd name="T7" fmla="*/ 0 h 402"/>
              </a:gdLst>
              <a:ahLst/>
              <a:cxnLst>
                <a:cxn ang="0">
                  <a:pos x="T0" y="T1"/>
                </a:cxn>
                <a:cxn ang="0">
                  <a:pos x="T2" y="T3"/>
                </a:cxn>
                <a:cxn ang="0">
                  <a:pos x="T4" y="T5"/>
                </a:cxn>
                <a:cxn ang="0">
                  <a:pos x="T6" y="T7"/>
                </a:cxn>
              </a:cxnLst>
              <a:rect l="0" t="0" r="r" b="b"/>
              <a:pathLst>
                <a:path w="464" h="402">
                  <a:moveTo>
                    <a:pt x="464" y="0"/>
                  </a:moveTo>
                  <a:lnTo>
                    <a:pt x="232" y="402"/>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4" name="Freeform 61"/>
            <p:cNvSpPr>
              <a:spLocks/>
            </p:cNvSpPr>
            <p:nvPr/>
          </p:nvSpPr>
          <p:spPr bwMode="auto">
            <a:xfrm>
              <a:off x="8235839" y="2936005"/>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5" name="Freeform 62"/>
            <p:cNvSpPr>
              <a:spLocks/>
            </p:cNvSpPr>
            <p:nvPr/>
          </p:nvSpPr>
          <p:spPr bwMode="auto">
            <a:xfrm>
              <a:off x="8799609" y="2936005"/>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6" name="Freeform 63"/>
            <p:cNvSpPr>
              <a:spLocks/>
            </p:cNvSpPr>
            <p:nvPr/>
          </p:nvSpPr>
          <p:spPr bwMode="auto">
            <a:xfrm>
              <a:off x="9932033" y="2936005"/>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7" name="Freeform 64"/>
            <p:cNvSpPr>
              <a:spLocks/>
            </p:cNvSpPr>
            <p:nvPr/>
          </p:nvSpPr>
          <p:spPr bwMode="auto">
            <a:xfrm>
              <a:off x="10495805" y="2936005"/>
              <a:ext cx="1127543" cy="981109"/>
            </a:xfrm>
            <a:custGeom>
              <a:avLst/>
              <a:gdLst>
                <a:gd name="T0" fmla="*/ 462 w 462"/>
                <a:gd name="T1" fmla="*/ 0 h 402"/>
                <a:gd name="T2" fmla="*/ 232 w 462"/>
                <a:gd name="T3" fmla="*/ 402 h 402"/>
                <a:gd name="T4" fmla="*/ 0 w 462"/>
                <a:gd name="T5" fmla="*/ 0 h 402"/>
                <a:gd name="T6" fmla="*/ 462 w 462"/>
                <a:gd name="T7" fmla="*/ 0 h 402"/>
              </a:gdLst>
              <a:ahLst/>
              <a:cxnLst>
                <a:cxn ang="0">
                  <a:pos x="T0" y="T1"/>
                </a:cxn>
                <a:cxn ang="0">
                  <a:pos x="T2" y="T3"/>
                </a:cxn>
                <a:cxn ang="0">
                  <a:pos x="T4" y="T5"/>
                </a:cxn>
                <a:cxn ang="0">
                  <a:pos x="T6" y="T7"/>
                </a:cxn>
              </a:cxnLst>
              <a:rect l="0" t="0" r="r" b="b"/>
              <a:pathLst>
                <a:path w="462" h="402">
                  <a:moveTo>
                    <a:pt x="462" y="0"/>
                  </a:moveTo>
                  <a:lnTo>
                    <a:pt x="232" y="402"/>
                  </a:lnTo>
                  <a:lnTo>
                    <a:pt x="0" y="0"/>
                  </a:lnTo>
                  <a:lnTo>
                    <a:pt x="462"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9" name="Freeform 66"/>
            <p:cNvSpPr>
              <a:spLocks/>
            </p:cNvSpPr>
            <p:nvPr/>
          </p:nvSpPr>
          <p:spPr bwMode="auto">
            <a:xfrm>
              <a:off x="6539643" y="3917114"/>
              <a:ext cx="1129983" cy="983550"/>
            </a:xfrm>
            <a:custGeom>
              <a:avLst/>
              <a:gdLst>
                <a:gd name="T0" fmla="*/ 463 w 463"/>
                <a:gd name="T1" fmla="*/ 0 h 403"/>
                <a:gd name="T2" fmla="*/ 231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1" y="403"/>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0" name="Freeform 67"/>
            <p:cNvSpPr>
              <a:spLocks/>
            </p:cNvSpPr>
            <p:nvPr/>
          </p:nvSpPr>
          <p:spPr bwMode="auto">
            <a:xfrm>
              <a:off x="7103415" y="3917114"/>
              <a:ext cx="1132424" cy="983550"/>
            </a:xfrm>
            <a:custGeom>
              <a:avLst/>
              <a:gdLst>
                <a:gd name="T0" fmla="*/ 0 w 464"/>
                <a:gd name="T1" fmla="*/ 403 h 403"/>
                <a:gd name="T2" fmla="*/ 232 w 464"/>
                <a:gd name="T3" fmla="*/ 0 h 403"/>
                <a:gd name="T4" fmla="*/ 464 w 464"/>
                <a:gd name="T5" fmla="*/ 403 h 403"/>
                <a:gd name="T6" fmla="*/ 0 w 464"/>
                <a:gd name="T7" fmla="*/ 403 h 403"/>
              </a:gdLst>
              <a:ahLst/>
              <a:cxnLst>
                <a:cxn ang="0">
                  <a:pos x="T0" y="T1"/>
                </a:cxn>
                <a:cxn ang="0">
                  <a:pos x="T2" y="T3"/>
                </a:cxn>
                <a:cxn ang="0">
                  <a:pos x="T4" y="T5"/>
                </a:cxn>
                <a:cxn ang="0">
                  <a:pos x="T6" y="T7"/>
                </a:cxn>
              </a:cxnLst>
              <a:rect l="0" t="0" r="r" b="b"/>
              <a:pathLst>
                <a:path w="464" h="403">
                  <a:moveTo>
                    <a:pt x="0" y="403"/>
                  </a:moveTo>
                  <a:lnTo>
                    <a:pt x="232" y="0"/>
                  </a:lnTo>
                  <a:lnTo>
                    <a:pt x="464"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1" name="Freeform 68"/>
            <p:cNvSpPr>
              <a:spLocks/>
            </p:cNvSpPr>
            <p:nvPr/>
          </p:nvSpPr>
          <p:spPr bwMode="auto">
            <a:xfrm>
              <a:off x="7669627" y="3917114"/>
              <a:ext cx="1129983" cy="983550"/>
            </a:xfrm>
            <a:custGeom>
              <a:avLst/>
              <a:gdLst>
                <a:gd name="T0" fmla="*/ 463 w 463"/>
                <a:gd name="T1" fmla="*/ 0 h 403"/>
                <a:gd name="T2" fmla="*/ 232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2" y="403"/>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2" name="Freeform 69"/>
            <p:cNvSpPr>
              <a:spLocks/>
            </p:cNvSpPr>
            <p:nvPr/>
          </p:nvSpPr>
          <p:spPr bwMode="auto">
            <a:xfrm>
              <a:off x="8235839" y="3917114"/>
              <a:ext cx="1129983" cy="983550"/>
            </a:xfrm>
            <a:custGeom>
              <a:avLst/>
              <a:gdLst>
                <a:gd name="T0" fmla="*/ 0 w 463"/>
                <a:gd name="T1" fmla="*/ 403 h 403"/>
                <a:gd name="T2" fmla="*/ 231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1" y="0"/>
                  </a:lnTo>
                  <a:lnTo>
                    <a:pt x="463"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3" name="Freeform 70"/>
            <p:cNvSpPr>
              <a:spLocks/>
            </p:cNvSpPr>
            <p:nvPr/>
          </p:nvSpPr>
          <p:spPr bwMode="auto">
            <a:xfrm>
              <a:off x="8799609" y="3917114"/>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4" name="Freeform 71"/>
            <p:cNvSpPr>
              <a:spLocks/>
            </p:cNvSpPr>
            <p:nvPr/>
          </p:nvSpPr>
          <p:spPr bwMode="auto">
            <a:xfrm>
              <a:off x="9365821" y="3917114"/>
              <a:ext cx="1129983" cy="983550"/>
            </a:xfrm>
            <a:custGeom>
              <a:avLst/>
              <a:gdLst>
                <a:gd name="T0" fmla="*/ 0 w 463"/>
                <a:gd name="T1" fmla="*/ 403 h 403"/>
                <a:gd name="T2" fmla="*/ 232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2" y="0"/>
                  </a:lnTo>
                  <a:lnTo>
                    <a:pt x="463" y="403"/>
                  </a:lnTo>
                  <a:lnTo>
                    <a:pt x="0" y="403"/>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5" name="Freeform 72"/>
            <p:cNvSpPr>
              <a:spLocks/>
            </p:cNvSpPr>
            <p:nvPr/>
          </p:nvSpPr>
          <p:spPr bwMode="auto">
            <a:xfrm>
              <a:off x="10495805" y="3917114"/>
              <a:ext cx="1127543" cy="983550"/>
            </a:xfrm>
            <a:custGeom>
              <a:avLst/>
              <a:gdLst>
                <a:gd name="T0" fmla="*/ 0 w 462"/>
                <a:gd name="T1" fmla="*/ 403 h 403"/>
                <a:gd name="T2" fmla="*/ 232 w 462"/>
                <a:gd name="T3" fmla="*/ 0 h 403"/>
                <a:gd name="T4" fmla="*/ 462 w 462"/>
                <a:gd name="T5" fmla="*/ 403 h 403"/>
                <a:gd name="T6" fmla="*/ 0 w 462"/>
                <a:gd name="T7" fmla="*/ 403 h 403"/>
              </a:gdLst>
              <a:ahLst/>
              <a:cxnLst>
                <a:cxn ang="0">
                  <a:pos x="T0" y="T1"/>
                </a:cxn>
                <a:cxn ang="0">
                  <a:pos x="T2" y="T3"/>
                </a:cxn>
                <a:cxn ang="0">
                  <a:pos x="T4" y="T5"/>
                </a:cxn>
                <a:cxn ang="0">
                  <a:pos x="T6" y="T7"/>
                </a:cxn>
              </a:cxnLst>
              <a:rect l="0" t="0" r="r" b="b"/>
              <a:pathLst>
                <a:path w="462" h="403">
                  <a:moveTo>
                    <a:pt x="0" y="403"/>
                  </a:moveTo>
                  <a:lnTo>
                    <a:pt x="232" y="0"/>
                  </a:lnTo>
                  <a:lnTo>
                    <a:pt x="462"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6" name="Freeform 73"/>
            <p:cNvSpPr>
              <a:spLocks/>
            </p:cNvSpPr>
            <p:nvPr/>
          </p:nvSpPr>
          <p:spPr bwMode="auto">
            <a:xfrm>
              <a:off x="11062017" y="3917114"/>
              <a:ext cx="1129983" cy="983550"/>
            </a:xfrm>
            <a:custGeom>
              <a:avLst/>
              <a:gdLst>
                <a:gd name="T0" fmla="*/ 463 w 463"/>
                <a:gd name="T1" fmla="*/ 0 h 403"/>
                <a:gd name="T2" fmla="*/ 230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0" y="403"/>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9" name="Freeform 76"/>
            <p:cNvSpPr>
              <a:spLocks/>
            </p:cNvSpPr>
            <p:nvPr userDrawn="1"/>
          </p:nvSpPr>
          <p:spPr bwMode="auto">
            <a:xfrm>
              <a:off x="5973431" y="49006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0" name="Freeform 77"/>
            <p:cNvSpPr>
              <a:spLocks/>
            </p:cNvSpPr>
            <p:nvPr/>
          </p:nvSpPr>
          <p:spPr bwMode="auto">
            <a:xfrm>
              <a:off x="6539643" y="4900662"/>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1" name="Freeform 78"/>
            <p:cNvSpPr>
              <a:spLocks/>
            </p:cNvSpPr>
            <p:nvPr/>
          </p:nvSpPr>
          <p:spPr bwMode="auto">
            <a:xfrm>
              <a:off x="7669627" y="4900662"/>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2" name="Freeform 79"/>
            <p:cNvSpPr>
              <a:spLocks/>
            </p:cNvSpPr>
            <p:nvPr/>
          </p:nvSpPr>
          <p:spPr bwMode="auto">
            <a:xfrm>
              <a:off x="8235839" y="490066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3" name="Freeform 80"/>
            <p:cNvSpPr>
              <a:spLocks/>
            </p:cNvSpPr>
            <p:nvPr/>
          </p:nvSpPr>
          <p:spPr bwMode="auto">
            <a:xfrm>
              <a:off x="9365821" y="49006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4" name="Freeform 81"/>
            <p:cNvSpPr>
              <a:spLocks/>
            </p:cNvSpPr>
            <p:nvPr/>
          </p:nvSpPr>
          <p:spPr bwMode="auto">
            <a:xfrm>
              <a:off x="9932033" y="4900662"/>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5" name="Freeform 82"/>
            <p:cNvSpPr>
              <a:spLocks/>
            </p:cNvSpPr>
            <p:nvPr/>
          </p:nvSpPr>
          <p:spPr bwMode="auto">
            <a:xfrm>
              <a:off x="10495805" y="4900662"/>
              <a:ext cx="1127543" cy="978669"/>
            </a:xfrm>
            <a:custGeom>
              <a:avLst/>
              <a:gdLst>
                <a:gd name="T0" fmla="*/ 462 w 462"/>
                <a:gd name="T1" fmla="*/ 0 h 401"/>
                <a:gd name="T2" fmla="*/ 232 w 462"/>
                <a:gd name="T3" fmla="*/ 401 h 401"/>
                <a:gd name="T4" fmla="*/ 0 w 462"/>
                <a:gd name="T5" fmla="*/ 0 h 401"/>
                <a:gd name="T6" fmla="*/ 462 w 462"/>
                <a:gd name="T7" fmla="*/ 0 h 401"/>
              </a:gdLst>
              <a:ahLst/>
              <a:cxnLst>
                <a:cxn ang="0">
                  <a:pos x="T0" y="T1"/>
                </a:cxn>
                <a:cxn ang="0">
                  <a:pos x="T2" y="T3"/>
                </a:cxn>
                <a:cxn ang="0">
                  <a:pos x="T4" y="T5"/>
                </a:cxn>
                <a:cxn ang="0">
                  <a:pos x="T6" y="T7"/>
                </a:cxn>
              </a:cxnLst>
              <a:rect l="0" t="0" r="r" b="b"/>
              <a:pathLst>
                <a:path w="462" h="401">
                  <a:moveTo>
                    <a:pt x="462" y="0"/>
                  </a:moveTo>
                  <a:lnTo>
                    <a:pt x="232" y="401"/>
                  </a:lnTo>
                  <a:lnTo>
                    <a:pt x="0" y="0"/>
                  </a:lnTo>
                  <a:lnTo>
                    <a:pt x="462"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6" name="Freeform 83"/>
            <p:cNvSpPr>
              <a:spLocks/>
            </p:cNvSpPr>
            <p:nvPr/>
          </p:nvSpPr>
          <p:spPr bwMode="auto">
            <a:xfrm>
              <a:off x="11062017" y="4900662"/>
              <a:ext cx="1129983" cy="978669"/>
            </a:xfrm>
            <a:custGeom>
              <a:avLst/>
              <a:gdLst>
                <a:gd name="T0" fmla="*/ 0 w 463"/>
                <a:gd name="T1" fmla="*/ 401 h 401"/>
                <a:gd name="T2" fmla="*/ 230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0"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9" name="Freeform 86"/>
            <p:cNvSpPr>
              <a:spLocks/>
            </p:cNvSpPr>
            <p:nvPr/>
          </p:nvSpPr>
          <p:spPr bwMode="auto">
            <a:xfrm>
              <a:off x="6539643" y="5879331"/>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0" name="Freeform 87"/>
            <p:cNvSpPr>
              <a:spLocks/>
            </p:cNvSpPr>
            <p:nvPr/>
          </p:nvSpPr>
          <p:spPr bwMode="auto">
            <a:xfrm>
              <a:off x="7103415" y="5879331"/>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1" name="Freeform 88"/>
            <p:cNvSpPr>
              <a:spLocks/>
            </p:cNvSpPr>
            <p:nvPr/>
          </p:nvSpPr>
          <p:spPr bwMode="auto">
            <a:xfrm>
              <a:off x="7669627" y="5879331"/>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2" name="Freeform 89"/>
            <p:cNvSpPr>
              <a:spLocks/>
            </p:cNvSpPr>
            <p:nvPr/>
          </p:nvSpPr>
          <p:spPr bwMode="auto">
            <a:xfrm>
              <a:off x="8235839" y="5879331"/>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3" name="Freeform 90"/>
            <p:cNvSpPr>
              <a:spLocks/>
            </p:cNvSpPr>
            <p:nvPr/>
          </p:nvSpPr>
          <p:spPr bwMode="auto">
            <a:xfrm>
              <a:off x="8799609" y="5879331"/>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4" name="Freeform 91"/>
            <p:cNvSpPr>
              <a:spLocks/>
            </p:cNvSpPr>
            <p:nvPr/>
          </p:nvSpPr>
          <p:spPr bwMode="auto">
            <a:xfrm>
              <a:off x="9365821" y="5879331"/>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5" name="Freeform 92"/>
            <p:cNvSpPr>
              <a:spLocks/>
            </p:cNvSpPr>
            <p:nvPr/>
          </p:nvSpPr>
          <p:spPr bwMode="auto">
            <a:xfrm>
              <a:off x="10495805" y="5879331"/>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grpSp>
      <p:sp>
        <p:nvSpPr>
          <p:cNvPr id="3" name="Picture Placeholder 2"/>
          <p:cNvSpPr>
            <a:spLocks noGrp="1"/>
          </p:cNvSpPr>
          <p:nvPr>
            <p:ph type="pic" sz="quarter" idx="13"/>
          </p:nvPr>
        </p:nvSpPr>
        <p:spPr>
          <a:xfrm>
            <a:off x="6257925" y="1574800"/>
            <a:ext cx="6345238" cy="4759325"/>
          </a:xfrm>
        </p:spPr>
        <p:txBody>
          <a:bodyPr/>
          <a:lstStyle/>
          <a:p>
            <a:endParaRPr lang="id-ID"/>
          </a:p>
        </p:txBody>
      </p:sp>
    </p:spTree>
    <p:extLst>
      <p:ext uri="{BB962C8B-B14F-4D97-AF65-F5344CB8AC3E}">
        <p14:creationId xmlns:p14="http://schemas.microsoft.com/office/powerpoint/2010/main" val="302024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left)">
                                      <p:cBhvr>
                                        <p:cTn id="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58_Custom Layout">
    <p:spTree>
      <p:nvGrpSpPr>
        <p:cNvPr id="1" name=""/>
        <p:cNvGrpSpPr/>
        <p:nvPr/>
      </p:nvGrpSpPr>
      <p:grpSpPr>
        <a:xfrm>
          <a:off x="0" y="0"/>
          <a:ext cx="0" cy="0"/>
          <a:chOff x="0" y="0"/>
          <a:chExt cx="0" cy="0"/>
        </a:xfrm>
      </p:grpSpPr>
      <p:sp>
        <p:nvSpPr>
          <p:cNvPr id="6" name="Pentagon 5"/>
          <p:cNvSpPr/>
          <p:nvPr userDrawn="1"/>
        </p:nvSpPr>
        <p:spPr>
          <a:xfrm rot="10800000">
            <a:off x="11464428" y="510908"/>
            <a:ext cx="727571" cy="443430"/>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Slide Number Placeholder 4"/>
          <p:cNvSpPr>
            <a:spLocks noGrp="1"/>
          </p:cNvSpPr>
          <p:nvPr userDrawn="1">
            <p:ph type="sldNum" sz="quarter" idx="12"/>
          </p:nvPr>
        </p:nvSpPr>
        <p:spPr>
          <a:xfrm>
            <a:off x="11633811" y="545146"/>
            <a:ext cx="425067" cy="365125"/>
          </a:xfrm>
          <a:prstGeom prst="rect">
            <a:avLst/>
          </a:prstGeom>
        </p:spPr>
        <p:txBody>
          <a:bodyPr/>
          <a:lstStyle>
            <a:lvl1pPr algn="r">
              <a:defRPr b="1">
                <a:solidFill>
                  <a:schemeClr val="bg1"/>
                </a:solidFill>
              </a:defRPr>
            </a:lvl1pPr>
          </a:lstStyle>
          <a:p>
            <a:fld id="{06BF0A5B-CA18-47D2-801E-5D97420A52F4}" type="slidenum">
              <a:rPr lang="id-ID" smtClean="0"/>
              <a:pPr/>
              <a:t>‹#›</a:t>
            </a:fld>
            <a:endParaRPr lang="id-ID"/>
          </a:p>
        </p:txBody>
      </p:sp>
      <p:grpSp>
        <p:nvGrpSpPr>
          <p:cNvPr id="31" name="Group 30"/>
          <p:cNvGrpSpPr/>
          <p:nvPr userDrawn="1"/>
        </p:nvGrpSpPr>
        <p:grpSpPr>
          <a:xfrm>
            <a:off x="-817510" y="0"/>
            <a:ext cx="6218569" cy="6858000"/>
            <a:chOff x="5973431" y="0"/>
            <a:chExt cx="6218569" cy="6858000"/>
          </a:xfrm>
        </p:grpSpPr>
        <p:sp>
          <p:nvSpPr>
            <p:cNvPr id="37" name="Freeform 28"/>
            <p:cNvSpPr>
              <a:spLocks/>
            </p:cNvSpPr>
            <p:nvPr/>
          </p:nvSpPr>
          <p:spPr bwMode="auto">
            <a:xfrm>
              <a:off x="5973431" y="0"/>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8" name="Freeform 29"/>
            <p:cNvSpPr>
              <a:spLocks/>
            </p:cNvSpPr>
            <p:nvPr/>
          </p:nvSpPr>
          <p:spPr bwMode="auto">
            <a:xfrm>
              <a:off x="6539643" y="0"/>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9" name="Freeform 30"/>
            <p:cNvSpPr>
              <a:spLocks/>
            </p:cNvSpPr>
            <p:nvPr/>
          </p:nvSpPr>
          <p:spPr bwMode="auto">
            <a:xfrm>
              <a:off x="7103414" y="0"/>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0" name="Freeform 31"/>
            <p:cNvSpPr>
              <a:spLocks/>
            </p:cNvSpPr>
            <p:nvPr/>
          </p:nvSpPr>
          <p:spPr bwMode="auto">
            <a:xfrm>
              <a:off x="7669626" y="0"/>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1" name="Freeform 32"/>
            <p:cNvSpPr>
              <a:spLocks/>
            </p:cNvSpPr>
            <p:nvPr/>
          </p:nvSpPr>
          <p:spPr bwMode="auto">
            <a:xfrm>
              <a:off x="8799609" y="0"/>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5" name="Freeform 33"/>
            <p:cNvSpPr>
              <a:spLocks/>
            </p:cNvSpPr>
            <p:nvPr/>
          </p:nvSpPr>
          <p:spPr bwMode="auto">
            <a:xfrm>
              <a:off x="9365820" y="0"/>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6" name="Freeform 34"/>
            <p:cNvSpPr>
              <a:spLocks/>
            </p:cNvSpPr>
            <p:nvPr/>
          </p:nvSpPr>
          <p:spPr bwMode="auto">
            <a:xfrm>
              <a:off x="10495804" y="0"/>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7" name="Freeform 35"/>
            <p:cNvSpPr>
              <a:spLocks/>
            </p:cNvSpPr>
            <p:nvPr/>
          </p:nvSpPr>
          <p:spPr bwMode="auto">
            <a:xfrm>
              <a:off x="11062017" y="0"/>
              <a:ext cx="1129983" cy="978669"/>
            </a:xfrm>
            <a:custGeom>
              <a:avLst/>
              <a:gdLst>
                <a:gd name="T0" fmla="*/ 463 w 463"/>
                <a:gd name="T1" fmla="*/ 0 h 401"/>
                <a:gd name="T2" fmla="*/ 230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0"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4" name="Freeform 38"/>
            <p:cNvSpPr>
              <a:spLocks/>
            </p:cNvSpPr>
            <p:nvPr/>
          </p:nvSpPr>
          <p:spPr bwMode="auto">
            <a:xfrm>
              <a:off x="5973431" y="978669"/>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5" name="Freeform 39"/>
            <p:cNvSpPr>
              <a:spLocks/>
            </p:cNvSpPr>
            <p:nvPr/>
          </p:nvSpPr>
          <p:spPr bwMode="auto">
            <a:xfrm>
              <a:off x="7103415" y="981109"/>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6" name="Freeform 40"/>
            <p:cNvSpPr>
              <a:spLocks/>
            </p:cNvSpPr>
            <p:nvPr/>
          </p:nvSpPr>
          <p:spPr bwMode="auto">
            <a:xfrm>
              <a:off x="7669626" y="978669"/>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7" name="Freeform 41"/>
            <p:cNvSpPr>
              <a:spLocks/>
            </p:cNvSpPr>
            <p:nvPr/>
          </p:nvSpPr>
          <p:spPr bwMode="auto">
            <a:xfrm>
              <a:off x="8235839" y="981109"/>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8" name="Freeform 42"/>
            <p:cNvSpPr>
              <a:spLocks/>
            </p:cNvSpPr>
            <p:nvPr/>
          </p:nvSpPr>
          <p:spPr bwMode="auto">
            <a:xfrm>
              <a:off x="8799608" y="978669"/>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9" name="Freeform 43"/>
            <p:cNvSpPr>
              <a:spLocks/>
            </p:cNvSpPr>
            <p:nvPr/>
          </p:nvSpPr>
          <p:spPr bwMode="auto">
            <a:xfrm>
              <a:off x="9365821" y="981109"/>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4" name="Freeform 44"/>
            <p:cNvSpPr>
              <a:spLocks/>
            </p:cNvSpPr>
            <p:nvPr/>
          </p:nvSpPr>
          <p:spPr bwMode="auto">
            <a:xfrm>
              <a:off x="9932032" y="978669"/>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5" name="Freeform 45"/>
            <p:cNvSpPr>
              <a:spLocks/>
            </p:cNvSpPr>
            <p:nvPr/>
          </p:nvSpPr>
          <p:spPr bwMode="auto">
            <a:xfrm>
              <a:off x="11062017" y="978669"/>
              <a:ext cx="1129983" cy="978669"/>
            </a:xfrm>
            <a:custGeom>
              <a:avLst/>
              <a:gdLst>
                <a:gd name="T0" fmla="*/ 0 w 463"/>
                <a:gd name="T1" fmla="*/ 401 h 401"/>
                <a:gd name="T2" fmla="*/ 230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0"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7" name="Freeform 47"/>
            <p:cNvSpPr>
              <a:spLocks/>
            </p:cNvSpPr>
            <p:nvPr/>
          </p:nvSpPr>
          <p:spPr bwMode="auto">
            <a:xfrm>
              <a:off x="5973431" y="1957336"/>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8" name="Freeform 48"/>
            <p:cNvSpPr>
              <a:spLocks/>
            </p:cNvSpPr>
            <p:nvPr/>
          </p:nvSpPr>
          <p:spPr bwMode="auto">
            <a:xfrm>
              <a:off x="6539643" y="1957336"/>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9" name="Freeform 49"/>
            <p:cNvSpPr>
              <a:spLocks/>
            </p:cNvSpPr>
            <p:nvPr/>
          </p:nvSpPr>
          <p:spPr bwMode="auto">
            <a:xfrm>
              <a:off x="7103414" y="1957336"/>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3" name="Freeform 50"/>
            <p:cNvSpPr>
              <a:spLocks/>
            </p:cNvSpPr>
            <p:nvPr/>
          </p:nvSpPr>
          <p:spPr bwMode="auto">
            <a:xfrm>
              <a:off x="7669626" y="1957336"/>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4" name="Freeform 51"/>
            <p:cNvSpPr>
              <a:spLocks/>
            </p:cNvSpPr>
            <p:nvPr/>
          </p:nvSpPr>
          <p:spPr bwMode="auto">
            <a:xfrm>
              <a:off x="8235839" y="1957336"/>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5" name="Freeform 52"/>
            <p:cNvSpPr>
              <a:spLocks/>
            </p:cNvSpPr>
            <p:nvPr/>
          </p:nvSpPr>
          <p:spPr bwMode="auto">
            <a:xfrm>
              <a:off x="9365820" y="1957336"/>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6" name="Freeform 53"/>
            <p:cNvSpPr>
              <a:spLocks/>
            </p:cNvSpPr>
            <p:nvPr/>
          </p:nvSpPr>
          <p:spPr bwMode="auto">
            <a:xfrm>
              <a:off x="9932032" y="1957336"/>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7" name="Freeform 54"/>
            <p:cNvSpPr>
              <a:spLocks/>
            </p:cNvSpPr>
            <p:nvPr/>
          </p:nvSpPr>
          <p:spPr bwMode="auto">
            <a:xfrm>
              <a:off x="10495805" y="1957336"/>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8" name="Freeform 55"/>
            <p:cNvSpPr>
              <a:spLocks/>
            </p:cNvSpPr>
            <p:nvPr/>
          </p:nvSpPr>
          <p:spPr bwMode="auto">
            <a:xfrm>
              <a:off x="11062016" y="1957336"/>
              <a:ext cx="1129983" cy="978669"/>
            </a:xfrm>
            <a:custGeom>
              <a:avLst/>
              <a:gdLst>
                <a:gd name="T0" fmla="*/ 463 w 463"/>
                <a:gd name="T1" fmla="*/ 0 h 401"/>
                <a:gd name="T2" fmla="*/ 230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0"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1" name="Freeform 58"/>
            <p:cNvSpPr>
              <a:spLocks/>
            </p:cNvSpPr>
            <p:nvPr/>
          </p:nvSpPr>
          <p:spPr bwMode="auto">
            <a:xfrm>
              <a:off x="5973431" y="2936005"/>
              <a:ext cx="1129983" cy="981109"/>
            </a:xfrm>
            <a:custGeom>
              <a:avLst/>
              <a:gdLst>
                <a:gd name="T0" fmla="*/ 463 w 463"/>
                <a:gd name="T1" fmla="*/ 0 h 402"/>
                <a:gd name="T2" fmla="*/ 232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2" y="402"/>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2" name="Freeform 59"/>
            <p:cNvSpPr>
              <a:spLocks/>
            </p:cNvSpPr>
            <p:nvPr/>
          </p:nvSpPr>
          <p:spPr bwMode="auto">
            <a:xfrm>
              <a:off x="6539643" y="2936005"/>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3" name="Freeform 60"/>
            <p:cNvSpPr>
              <a:spLocks/>
            </p:cNvSpPr>
            <p:nvPr/>
          </p:nvSpPr>
          <p:spPr bwMode="auto">
            <a:xfrm>
              <a:off x="7103415" y="2936005"/>
              <a:ext cx="1132424" cy="981109"/>
            </a:xfrm>
            <a:custGeom>
              <a:avLst/>
              <a:gdLst>
                <a:gd name="T0" fmla="*/ 464 w 464"/>
                <a:gd name="T1" fmla="*/ 0 h 402"/>
                <a:gd name="T2" fmla="*/ 232 w 464"/>
                <a:gd name="T3" fmla="*/ 402 h 402"/>
                <a:gd name="T4" fmla="*/ 0 w 464"/>
                <a:gd name="T5" fmla="*/ 0 h 402"/>
                <a:gd name="T6" fmla="*/ 464 w 464"/>
                <a:gd name="T7" fmla="*/ 0 h 402"/>
              </a:gdLst>
              <a:ahLst/>
              <a:cxnLst>
                <a:cxn ang="0">
                  <a:pos x="T0" y="T1"/>
                </a:cxn>
                <a:cxn ang="0">
                  <a:pos x="T2" y="T3"/>
                </a:cxn>
                <a:cxn ang="0">
                  <a:pos x="T4" y="T5"/>
                </a:cxn>
                <a:cxn ang="0">
                  <a:pos x="T6" y="T7"/>
                </a:cxn>
              </a:cxnLst>
              <a:rect l="0" t="0" r="r" b="b"/>
              <a:pathLst>
                <a:path w="464" h="402">
                  <a:moveTo>
                    <a:pt x="464" y="0"/>
                  </a:moveTo>
                  <a:lnTo>
                    <a:pt x="232" y="402"/>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4" name="Freeform 61"/>
            <p:cNvSpPr>
              <a:spLocks/>
            </p:cNvSpPr>
            <p:nvPr/>
          </p:nvSpPr>
          <p:spPr bwMode="auto">
            <a:xfrm>
              <a:off x="8235839" y="2936005"/>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5" name="Freeform 62"/>
            <p:cNvSpPr>
              <a:spLocks/>
            </p:cNvSpPr>
            <p:nvPr/>
          </p:nvSpPr>
          <p:spPr bwMode="auto">
            <a:xfrm>
              <a:off x="8799609" y="2936005"/>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6" name="Freeform 63"/>
            <p:cNvSpPr>
              <a:spLocks/>
            </p:cNvSpPr>
            <p:nvPr/>
          </p:nvSpPr>
          <p:spPr bwMode="auto">
            <a:xfrm>
              <a:off x="9932033" y="2936005"/>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7" name="Freeform 64"/>
            <p:cNvSpPr>
              <a:spLocks/>
            </p:cNvSpPr>
            <p:nvPr/>
          </p:nvSpPr>
          <p:spPr bwMode="auto">
            <a:xfrm>
              <a:off x="10495805" y="2936005"/>
              <a:ext cx="1127543" cy="981109"/>
            </a:xfrm>
            <a:custGeom>
              <a:avLst/>
              <a:gdLst>
                <a:gd name="T0" fmla="*/ 462 w 462"/>
                <a:gd name="T1" fmla="*/ 0 h 402"/>
                <a:gd name="T2" fmla="*/ 232 w 462"/>
                <a:gd name="T3" fmla="*/ 402 h 402"/>
                <a:gd name="T4" fmla="*/ 0 w 462"/>
                <a:gd name="T5" fmla="*/ 0 h 402"/>
                <a:gd name="T6" fmla="*/ 462 w 462"/>
                <a:gd name="T7" fmla="*/ 0 h 402"/>
              </a:gdLst>
              <a:ahLst/>
              <a:cxnLst>
                <a:cxn ang="0">
                  <a:pos x="T0" y="T1"/>
                </a:cxn>
                <a:cxn ang="0">
                  <a:pos x="T2" y="T3"/>
                </a:cxn>
                <a:cxn ang="0">
                  <a:pos x="T4" y="T5"/>
                </a:cxn>
                <a:cxn ang="0">
                  <a:pos x="T6" y="T7"/>
                </a:cxn>
              </a:cxnLst>
              <a:rect l="0" t="0" r="r" b="b"/>
              <a:pathLst>
                <a:path w="462" h="402">
                  <a:moveTo>
                    <a:pt x="462" y="0"/>
                  </a:moveTo>
                  <a:lnTo>
                    <a:pt x="232" y="402"/>
                  </a:lnTo>
                  <a:lnTo>
                    <a:pt x="0" y="0"/>
                  </a:lnTo>
                  <a:lnTo>
                    <a:pt x="462"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9" name="Freeform 66"/>
            <p:cNvSpPr>
              <a:spLocks/>
            </p:cNvSpPr>
            <p:nvPr/>
          </p:nvSpPr>
          <p:spPr bwMode="auto">
            <a:xfrm>
              <a:off x="6539643" y="3917114"/>
              <a:ext cx="1129983" cy="983550"/>
            </a:xfrm>
            <a:custGeom>
              <a:avLst/>
              <a:gdLst>
                <a:gd name="T0" fmla="*/ 463 w 463"/>
                <a:gd name="T1" fmla="*/ 0 h 403"/>
                <a:gd name="T2" fmla="*/ 231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1" y="403"/>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0" name="Freeform 67"/>
            <p:cNvSpPr>
              <a:spLocks/>
            </p:cNvSpPr>
            <p:nvPr/>
          </p:nvSpPr>
          <p:spPr bwMode="auto">
            <a:xfrm>
              <a:off x="7103415" y="3917114"/>
              <a:ext cx="1132424" cy="983550"/>
            </a:xfrm>
            <a:custGeom>
              <a:avLst/>
              <a:gdLst>
                <a:gd name="T0" fmla="*/ 0 w 464"/>
                <a:gd name="T1" fmla="*/ 403 h 403"/>
                <a:gd name="T2" fmla="*/ 232 w 464"/>
                <a:gd name="T3" fmla="*/ 0 h 403"/>
                <a:gd name="T4" fmla="*/ 464 w 464"/>
                <a:gd name="T5" fmla="*/ 403 h 403"/>
                <a:gd name="T6" fmla="*/ 0 w 464"/>
                <a:gd name="T7" fmla="*/ 403 h 403"/>
              </a:gdLst>
              <a:ahLst/>
              <a:cxnLst>
                <a:cxn ang="0">
                  <a:pos x="T0" y="T1"/>
                </a:cxn>
                <a:cxn ang="0">
                  <a:pos x="T2" y="T3"/>
                </a:cxn>
                <a:cxn ang="0">
                  <a:pos x="T4" y="T5"/>
                </a:cxn>
                <a:cxn ang="0">
                  <a:pos x="T6" y="T7"/>
                </a:cxn>
              </a:cxnLst>
              <a:rect l="0" t="0" r="r" b="b"/>
              <a:pathLst>
                <a:path w="464" h="403">
                  <a:moveTo>
                    <a:pt x="0" y="403"/>
                  </a:moveTo>
                  <a:lnTo>
                    <a:pt x="232" y="0"/>
                  </a:lnTo>
                  <a:lnTo>
                    <a:pt x="464"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1" name="Freeform 68"/>
            <p:cNvSpPr>
              <a:spLocks/>
            </p:cNvSpPr>
            <p:nvPr/>
          </p:nvSpPr>
          <p:spPr bwMode="auto">
            <a:xfrm>
              <a:off x="7669627" y="3917114"/>
              <a:ext cx="1129983" cy="983550"/>
            </a:xfrm>
            <a:custGeom>
              <a:avLst/>
              <a:gdLst>
                <a:gd name="T0" fmla="*/ 463 w 463"/>
                <a:gd name="T1" fmla="*/ 0 h 403"/>
                <a:gd name="T2" fmla="*/ 232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2" y="403"/>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2" name="Freeform 69"/>
            <p:cNvSpPr>
              <a:spLocks/>
            </p:cNvSpPr>
            <p:nvPr/>
          </p:nvSpPr>
          <p:spPr bwMode="auto">
            <a:xfrm>
              <a:off x="8235839" y="3917114"/>
              <a:ext cx="1129983" cy="983550"/>
            </a:xfrm>
            <a:custGeom>
              <a:avLst/>
              <a:gdLst>
                <a:gd name="T0" fmla="*/ 0 w 463"/>
                <a:gd name="T1" fmla="*/ 403 h 403"/>
                <a:gd name="T2" fmla="*/ 231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1" y="0"/>
                  </a:lnTo>
                  <a:lnTo>
                    <a:pt x="463"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3" name="Freeform 70"/>
            <p:cNvSpPr>
              <a:spLocks/>
            </p:cNvSpPr>
            <p:nvPr/>
          </p:nvSpPr>
          <p:spPr bwMode="auto">
            <a:xfrm>
              <a:off x="8799609" y="3917114"/>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4" name="Freeform 71"/>
            <p:cNvSpPr>
              <a:spLocks/>
            </p:cNvSpPr>
            <p:nvPr/>
          </p:nvSpPr>
          <p:spPr bwMode="auto">
            <a:xfrm>
              <a:off x="9365821" y="3917114"/>
              <a:ext cx="1129983" cy="983550"/>
            </a:xfrm>
            <a:custGeom>
              <a:avLst/>
              <a:gdLst>
                <a:gd name="T0" fmla="*/ 0 w 463"/>
                <a:gd name="T1" fmla="*/ 403 h 403"/>
                <a:gd name="T2" fmla="*/ 232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2" y="0"/>
                  </a:lnTo>
                  <a:lnTo>
                    <a:pt x="463" y="403"/>
                  </a:lnTo>
                  <a:lnTo>
                    <a:pt x="0" y="403"/>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5" name="Freeform 72"/>
            <p:cNvSpPr>
              <a:spLocks/>
            </p:cNvSpPr>
            <p:nvPr/>
          </p:nvSpPr>
          <p:spPr bwMode="auto">
            <a:xfrm>
              <a:off x="10495805" y="3917114"/>
              <a:ext cx="1127543" cy="983550"/>
            </a:xfrm>
            <a:custGeom>
              <a:avLst/>
              <a:gdLst>
                <a:gd name="T0" fmla="*/ 0 w 462"/>
                <a:gd name="T1" fmla="*/ 403 h 403"/>
                <a:gd name="T2" fmla="*/ 232 w 462"/>
                <a:gd name="T3" fmla="*/ 0 h 403"/>
                <a:gd name="T4" fmla="*/ 462 w 462"/>
                <a:gd name="T5" fmla="*/ 403 h 403"/>
                <a:gd name="T6" fmla="*/ 0 w 462"/>
                <a:gd name="T7" fmla="*/ 403 h 403"/>
              </a:gdLst>
              <a:ahLst/>
              <a:cxnLst>
                <a:cxn ang="0">
                  <a:pos x="T0" y="T1"/>
                </a:cxn>
                <a:cxn ang="0">
                  <a:pos x="T2" y="T3"/>
                </a:cxn>
                <a:cxn ang="0">
                  <a:pos x="T4" y="T5"/>
                </a:cxn>
                <a:cxn ang="0">
                  <a:pos x="T6" y="T7"/>
                </a:cxn>
              </a:cxnLst>
              <a:rect l="0" t="0" r="r" b="b"/>
              <a:pathLst>
                <a:path w="462" h="403">
                  <a:moveTo>
                    <a:pt x="0" y="403"/>
                  </a:moveTo>
                  <a:lnTo>
                    <a:pt x="232" y="0"/>
                  </a:lnTo>
                  <a:lnTo>
                    <a:pt x="462"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6" name="Freeform 73"/>
            <p:cNvSpPr>
              <a:spLocks/>
            </p:cNvSpPr>
            <p:nvPr/>
          </p:nvSpPr>
          <p:spPr bwMode="auto">
            <a:xfrm>
              <a:off x="11062017" y="3917114"/>
              <a:ext cx="1129983" cy="983550"/>
            </a:xfrm>
            <a:custGeom>
              <a:avLst/>
              <a:gdLst>
                <a:gd name="T0" fmla="*/ 463 w 463"/>
                <a:gd name="T1" fmla="*/ 0 h 403"/>
                <a:gd name="T2" fmla="*/ 230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0" y="403"/>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9" name="Freeform 76"/>
            <p:cNvSpPr>
              <a:spLocks/>
            </p:cNvSpPr>
            <p:nvPr userDrawn="1"/>
          </p:nvSpPr>
          <p:spPr bwMode="auto">
            <a:xfrm>
              <a:off x="5973431" y="49006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0" name="Freeform 77"/>
            <p:cNvSpPr>
              <a:spLocks/>
            </p:cNvSpPr>
            <p:nvPr/>
          </p:nvSpPr>
          <p:spPr bwMode="auto">
            <a:xfrm>
              <a:off x="6539643" y="4900662"/>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1" name="Freeform 78"/>
            <p:cNvSpPr>
              <a:spLocks/>
            </p:cNvSpPr>
            <p:nvPr/>
          </p:nvSpPr>
          <p:spPr bwMode="auto">
            <a:xfrm>
              <a:off x="7669627" y="4900662"/>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2" name="Freeform 79"/>
            <p:cNvSpPr>
              <a:spLocks/>
            </p:cNvSpPr>
            <p:nvPr/>
          </p:nvSpPr>
          <p:spPr bwMode="auto">
            <a:xfrm>
              <a:off x="8235839" y="490066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3" name="Freeform 80"/>
            <p:cNvSpPr>
              <a:spLocks/>
            </p:cNvSpPr>
            <p:nvPr/>
          </p:nvSpPr>
          <p:spPr bwMode="auto">
            <a:xfrm>
              <a:off x="9365821" y="49006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4" name="Freeform 81"/>
            <p:cNvSpPr>
              <a:spLocks/>
            </p:cNvSpPr>
            <p:nvPr/>
          </p:nvSpPr>
          <p:spPr bwMode="auto">
            <a:xfrm>
              <a:off x="9932033" y="4900662"/>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5" name="Freeform 82"/>
            <p:cNvSpPr>
              <a:spLocks/>
            </p:cNvSpPr>
            <p:nvPr/>
          </p:nvSpPr>
          <p:spPr bwMode="auto">
            <a:xfrm>
              <a:off x="10495805" y="4900662"/>
              <a:ext cx="1127543" cy="978669"/>
            </a:xfrm>
            <a:custGeom>
              <a:avLst/>
              <a:gdLst>
                <a:gd name="T0" fmla="*/ 462 w 462"/>
                <a:gd name="T1" fmla="*/ 0 h 401"/>
                <a:gd name="T2" fmla="*/ 232 w 462"/>
                <a:gd name="T3" fmla="*/ 401 h 401"/>
                <a:gd name="T4" fmla="*/ 0 w 462"/>
                <a:gd name="T5" fmla="*/ 0 h 401"/>
                <a:gd name="T6" fmla="*/ 462 w 462"/>
                <a:gd name="T7" fmla="*/ 0 h 401"/>
              </a:gdLst>
              <a:ahLst/>
              <a:cxnLst>
                <a:cxn ang="0">
                  <a:pos x="T0" y="T1"/>
                </a:cxn>
                <a:cxn ang="0">
                  <a:pos x="T2" y="T3"/>
                </a:cxn>
                <a:cxn ang="0">
                  <a:pos x="T4" y="T5"/>
                </a:cxn>
                <a:cxn ang="0">
                  <a:pos x="T6" y="T7"/>
                </a:cxn>
              </a:cxnLst>
              <a:rect l="0" t="0" r="r" b="b"/>
              <a:pathLst>
                <a:path w="462" h="401">
                  <a:moveTo>
                    <a:pt x="462" y="0"/>
                  </a:moveTo>
                  <a:lnTo>
                    <a:pt x="232" y="401"/>
                  </a:lnTo>
                  <a:lnTo>
                    <a:pt x="0" y="0"/>
                  </a:lnTo>
                  <a:lnTo>
                    <a:pt x="462"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6" name="Freeform 83"/>
            <p:cNvSpPr>
              <a:spLocks/>
            </p:cNvSpPr>
            <p:nvPr/>
          </p:nvSpPr>
          <p:spPr bwMode="auto">
            <a:xfrm>
              <a:off x="11062017" y="4900662"/>
              <a:ext cx="1129983" cy="978669"/>
            </a:xfrm>
            <a:custGeom>
              <a:avLst/>
              <a:gdLst>
                <a:gd name="T0" fmla="*/ 0 w 463"/>
                <a:gd name="T1" fmla="*/ 401 h 401"/>
                <a:gd name="T2" fmla="*/ 230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0"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9" name="Freeform 86"/>
            <p:cNvSpPr>
              <a:spLocks/>
            </p:cNvSpPr>
            <p:nvPr/>
          </p:nvSpPr>
          <p:spPr bwMode="auto">
            <a:xfrm>
              <a:off x="6539643" y="5879331"/>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0" name="Freeform 87"/>
            <p:cNvSpPr>
              <a:spLocks/>
            </p:cNvSpPr>
            <p:nvPr/>
          </p:nvSpPr>
          <p:spPr bwMode="auto">
            <a:xfrm>
              <a:off x="7103415" y="5879331"/>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1" name="Freeform 88"/>
            <p:cNvSpPr>
              <a:spLocks/>
            </p:cNvSpPr>
            <p:nvPr/>
          </p:nvSpPr>
          <p:spPr bwMode="auto">
            <a:xfrm>
              <a:off x="7669627" y="5879331"/>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2" name="Freeform 89"/>
            <p:cNvSpPr>
              <a:spLocks/>
            </p:cNvSpPr>
            <p:nvPr/>
          </p:nvSpPr>
          <p:spPr bwMode="auto">
            <a:xfrm>
              <a:off x="8235839" y="5879331"/>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3" name="Freeform 90"/>
            <p:cNvSpPr>
              <a:spLocks/>
            </p:cNvSpPr>
            <p:nvPr/>
          </p:nvSpPr>
          <p:spPr bwMode="auto">
            <a:xfrm>
              <a:off x="8799609" y="5879331"/>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4" name="Freeform 91"/>
            <p:cNvSpPr>
              <a:spLocks/>
            </p:cNvSpPr>
            <p:nvPr/>
          </p:nvSpPr>
          <p:spPr bwMode="auto">
            <a:xfrm>
              <a:off x="9365821" y="5879331"/>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5" name="Freeform 92"/>
            <p:cNvSpPr>
              <a:spLocks/>
            </p:cNvSpPr>
            <p:nvPr/>
          </p:nvSpPr>
          <p:spPr bwMode="auto">
            <a:xfrm>
              <a:off x="10495805" y="5879331"/>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grpSp>
      <p:sp>
        <p:nvSpPr>
          <p:cNvPr id="3" name="Picture Placeholder 2"/>
          <p:cNvSpPr>
            <a:spLocks noGrp="1"/>
          </p:cNvSpPr>
          <p:nvPr>
            <p:ph type="pic" sz="quarter" idx="13"/>
          </p:nvPr>
        </p:nvSpPr>
        <p:spPr>
          <a:xfrm>
            <a:off x="6257925" y="1574800"/>
            <a:ext cx="6345238" cy="4759325"/>
          </a:xfrm>
        </p:spPr>
        <p:txBody>
          <a:bodyPr/>
          <a:lstStyle/>
          <a:p>
            <a:endParaRPr lang="id-ID"/>
          </a:p>
        </p:txBody>
      </p:sp>
    </p:spTree>
    <p:extLst>
      <p:ext uri="{BB962C8B-B14F-4D97-AF65-F5344CB8AC3E}">
        <p14:creationId xmlns:p14="http://schemas.microsoft.com/office/powerpoint/2010/main" val="1327023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left)">
                                      <p:cBhvr>
                                        <p:cTn id="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27_Custom Layout">
    <p:spTree>
      <p:nvGrpSpPr>
        <p:cNvPr id="1" name=""/>
        <p:cNvGrpSpPr/>
        <p:nvPr/>
      </p:nvGrpSpPr>
      <p:grpSpPr>
        <a:xfrm>
          <a:off x="0" y="0"/>
          <a:ext cx="0" cy="0"/>
          <a:chOff x="0" y="0"/>
          <a:chExt cx="0" cy="0"/>
        </a:xfrm>
      </p:grpSpPr>
      <p:sp>
        <p:nvSpPr>
          <p:cNvPr id="6" name="Pentagon 5"/>
          <p:cNvSpPr/>
          <p:nvPr userDrawn="1"/>
        </p:nvSpPr>
        <p:spPr>
          <a:xfrm rot="10800000">
            <a:off x="11464428" y="510908"/>
            <a:ext cx="727571" cy="44343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Slide Number Placeholder 4"/>
          <p:cNvSpPr>
            <a:spLocks noGrp="1"/>
          </p:cNvSpPr>
          <p:nvPr userDrawn="1">
            <p:ph type="sldNum" sz="quarter" idx="12"/>
          </p:nvPr>
        </p:nvSpPr>
        <p:spPr>
          <a:xfrm>
            <a:off x="11633811" y="545146"/>
            <a:ext cx="425067" cy="365125"/>
          </a:xfrm>
          <a:prstGeom prst="rect">
            <a:avLst/>
          </a:prstGeom>
        </p:spPr>
        <p:txBody>
          <a:bodyPr/>
          <a:lstStyle>
            <a:lvl1pPr algn="r">
              <a:defRPr b="1">
                <a:solidFill>
                  <a:schemeClr val="bg1"/>
                </a:solidFill>
              </a:defRPr>
            </a:lvl1pPr>
          </a:lstStyle>
          <a:p>
            <a:fld id="{06BF0A5B-CA18-47D2-801E-5D97420A52F4}" type="slidenum">
              <a:rPr lang="id-ID" smtClean="0"/>
              <a:pPr/>
              <a:t>‹#›</a:t>
            </a:fld>
            <a:endParaRPr lang="id-ID"/>
          </a:p>
        </p:txBody>
      </p:sp>
      <p:grpSp>
        <p:nvGrpSpPr>
          <p:cNvPr id="31" name="Group 30"/>
          <p:cNvGrpSpPr/>
          <p:nvPr userDrawn="1"/>
        </p:nvGrpSpPr>
        <p:grpSpPr>
          <a:xfrm>
            <a:off x="-817510" y="0"/>
            <a:ext cx="6218569" cy="6858000"/>
            <a:chOff x="5973431" y="0"/>
            <a:chExt cx="6218569" cy="6858000"/>
          </a:xfrm>
        </p:grpSpPr>
        <p:sp>
          <p:nvSpPr>
            <p:cNvPr id="37" name="Freeform 28"/>
            <p:cNvSpPr>
              <a:spLocks/>
            </p:cNvSpPr>
            <p:nvPr/>
          </p:nvSpPr>
          <p:spPr bwMode="auto">
            <a:xfrm>
              <a:off x="5973431" y="0"/>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8" name="Freeform 29"/>
            <p:cNvSpPr>
              <a:spLocks/>
            </p:cNvSpPr>
            <p:nvPr/>
          </p:nvSpPr>
          <p:spPr bwMode="auto">
            <a:xfrm>
              <a:off x="6539643" y="0"/>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9" name="Freeform 30"/>
            <p:cNvSpPr>
              <a:spLocks/>
            </p:cNvSpPr>
            <p:nvPr/>
          </p:nvSpPr>
          <p:spPr bwMode="auto">
            <a:xfrm>
              <a:off x="7103414" y="0"/>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0" name="Freeform 31"/>
            <p:cNvSpPr>
              <a:spLocks/>
            </p:cNvSpPr>
            <p:nvPr/>
          </p:nvSpPr>
          <p:spPr bwMode="auto">
            <a:xfrm>
              <a:off x="7669626" y="0"/>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1" name="Freeform 32"/>
            <p:cNvSpPr>
              <a:spLocks/>
            </p:cNvSpPr>
            <p:nvPr/>
          </p:nvSpPr>
          <p:spPr bwMode="auto">
            <a:xfrm>
              <a:off x="8799609" y="0"/>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5" name="Freeform 33"/>
            <p:cNvSpPr>
              <a:spLocks/>
            </p:cNvSpPr>
            <p:nvPr/>
          </p:nvSpPr>
          <p:spPr bwMode="auto">
            <a:xfrm>
              <a:off x="9365820" y="0"/>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6" name="Freeform 34"/>
            <p:cNvSpPr>
              <a:spLocks/>
            </p:cNvSpPr>
            <p:nvPr/>
          </p:nvSpPr>
          <p:spPr bwMode="auto">
            <a:xfrm>
              <a:off x="10495804" y="0"/>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7" name="Freeform 35"/>
            <p:cNvSpPr>
              <a:spLocks/>
            </p:cNvSpPr>
            <p:nvPr/>
          </p:nvSpPr>
          <p:spPr bwMode="auto">
            <a:xfrm>
              <a:off x="11062017" y="0"/>
              <a:ext cx="1129983" cy="978669"/>
            </a:xfrm>
            <a:custGeom>
              <a:avLst/>
              <a:gdLst>
                <a:gd name="T0" fmla="*/ 463 w 463"/>
                <a:gd name="T1" fmla="*/ 0 h 401"/>
                <a:gd name="T2" fmla="*/ 230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0"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4" name="Freeform 38"/>
            <p:cNvSpPr>
              <a:spLocks/>
            </p:cNvSpPr>
            <p:nvPr/>
          </p:nvSpPr>
          <p:spPr bwMode="auto">
            <a:xfrm>
              <a:off x="5973431" y="978669"/>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5" name="Freeform 39"/>
            <p:cNvSpPr>
              <a:spLocks/>
            </p:cNvSpPr>
            <p:nvPr/>
          </p:nvSpPr>
          <p:spPr bwMode="auto">
            <a:xfrm>
              <a:off x="7103415" y="981109"/>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6" name="Freeform 40"/>
            <p:cNvSpPr>
              <a:spLocks/>
            </p:cNvSpPr>
            <p:nvPr/>
          </p:nvSpPr>
          <p:spPr bwMode="auto">
            <a:xfrm>
              <a:off x="7669626" y="978669"/>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7" name="Freeform 41"/>
            <p:cNvSpPr>
              <a:spLocks/>
            </p:cNvSpPr>
            <p:nvPr/>
          </p:nvSpPr>
          <p:spPr bwMode="auto">
            <a:xfrm>
              <a:off x="8235839" y="981109"/>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8" name="Freeform 42"/>
            <p:cNvSpPr>
              <a:spLocks/>
            </p:cNvSpPr>
            <p:nvPr/>
          </p:nvSpPr>
          <p:spPr bwMode="auto">
            <a:xfrm>
              <a:off x="8799608" y="978669"/>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9" name="Freeform 43"/>
            <p:cNvSpPr>
              <a:spLocks/>
            </p:cNvSpPr>
            <p:nvPr/>
          </p:nvSpPr>
          <p:spPr bwMode="auto">
            <a:xfrm>
              <a:off x="9365821" y="981109"/>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4" name="Freeform 44"/>
            <p:cNvSpPr>
              <a:spLocks/>
            </p:cNvSpPr>
            <p:nvPr/>
          </p:nvSpPr>
          <p:spPr bwMode="auto">
            <a:xfrm>
              <a:off x="9932032" y="978669"/>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5" name="Freeform 45"/>
            <p:cNvSpPr>
              <a:spLocks/>
            </p:cNvSpPr>
            <p:nvPr/>
          </p:nvSpPr>
          <p:spPr bwMode="auto">
            <a:xfrm>
              <a:off x="11062017" y="978669"/>
              <a:ext cx="1129983" cy="978669"/>
            </a:xfrm>
            <a:custGeom>
              <a:avLst/>
              <a:gdLst>
                <a:gd name="T0" fmla="*/ 0 w 463"/>
                <a:gd name="T1" fmla="*/ 401 h 401"/>
                <a:gd name="T2" fmla="*/ 230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0"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7" name="Freeform 47"/>
            <p:cNvSpPr>
              <a:spLocks/>
            </p:cNvSpPr>
            <p:nvPr/>
          </p:nvSpPr>
          <p:spPr bwMode="auto">
            <a:xfrm>
              <a:off x="5973431" y="1957336"/>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8" name="Freeform 48"/>
            <p:cNvSpPr>
              <a:spLocks/>
            </p:cNvSpPr>
            <p:nvPr/>
          </p:nvSpPr>
          <p:spPr bwMode="auto">
            <a:xfrm>
              <a:off x="6539643" y="1957336"/>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9" name="Freeform 49"/>
            <p:cNvSpPr>
              <a:spLocks/>
            </p:cNvSpPr>
            <p:nvPr/>
          </p:nvSpPr>
          <p:spPr bwMode="auto">
            <a:xfrm>
              <a:off x="7103414" y="1957336"/>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3" name="Freeform 50"/>
            <p:cNvSpPr>
              <a:spLocks/>
            </p:cNvSpPr>
            <p:nvPr/>
          </p:nvSpPr>
          <p:spPr bwMode="auto">
            <a:xfrm>
              <a:off x="7669626" y="1957336"/>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4" name="Freeform 51"/>
            <p:cNvSpPr>
              <a:spLocks/>
            </p:cNvSpPr>
            <p:nvPr/>
          </p:nvSpPr>
          <p:spPr bwMode="auto">
            <a:xfrm>
              <a:off x="8235839" y="1957336"/>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5" name="Freeform 52"/>
            <p:cNvSpPr>
              <a:spLocks/>
            </p:cNvSpPr>
            <p:nvPr/>
          </p:nvSpPr>
          <p:spPr bwMode="auto">
            <a:xfrm>
              <a:off x="9365820" y="1957336"/>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6" name="Freeform 53"/>
            <p:cNvSpPr>
              <a:spLocks/>
            </p:cNvSpPr>
            <p:nvPr/>
          </p:nvSpPr>
          <p:spPr bwMode="auto">
            <a:xfrm>
              <a:off x="9932032" y="1957336"/>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7" name="Freeform 54"/>
            <p:cNvSpPr>
              <a:spLocks/>
            </p:cNvSpPr>
            <p:nvPr/>
          </p:nvSpPr>
          <p:spPr bwMode="auto">
            <a:xfrm>
              <a:off x="10495805" y="1957336"/>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8" name="Freeform 55"/>
            <p:cNvSpPr>
              <a:spLocks/>
            </p:cNvSpPr>
            <p:nvPr/>
          </p:nvSpPr>
          <p:spPr bwMode="auto">
            <a:xfrm>
              <a:off x="11062016" y="1957336"/>
              <a:ext cx="1129983" cy="978669"/>
            </a:xfrm>
            <a:custGeom>
              <a:avLst/>
              <a:gdLst>
                <a:gd name="T0" fmla="*/ 463 w 463"/>
                <a:gd name="T1" fmla="*/ 0 h 401"/>
                <a:gd name="T2" fmla="*/ 230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0" y="401"/>
                  </a:lnTo>
                  <a:lnTo>
                    <a:pt x="0" y="0"/>
                  </a:lnTo>
                  <a:lnTo>
                    <a:pt x="463" y="0"/>
                  </a:lnTo>
                  <a:close/>
                </a:path>
              </a:pathLst>
            </a:custGeom>
            <a:solidFill>
              <a:schemeClr val="bg2">
                <a:lumMod val="60000"/>
                <a:lumOff val="40000"/>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1" name="Freeform 58"/>
            <p:cNvSpPr>
              <a:spLocks/>
            </p:cNvSpPr>
            <p:nvPr/>
          </p:nvSpPr>
          <p:spPr bwMode="auto">
            <a:xfrm>
              <a:off x="5973431" y="2936005"/>
              <a:ext cx="1129983" cy="981109"/>
            </a:xfrm>
            <a:custGeom>
              <a:avLst/>
              <a:gdLst>
                <a:gd name="T0" fmla="*/ 463 w 463"/>
                <a:gd name="T1" fmla="*/ 0 h 402"/>
                <a:gd name="T2" fmla="*/ 232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2" y="402"/>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2" name="Freeform 59"/>
            <p:cNvSpPr>
              <a:spLocks/>
            </p:cNvSpPr>
            <p:nvPr/>
          </p:nvSpPr>
          <p:spPr bwMode="auto">
            <a:xfrm>
              <a:off x="6539643" y="2936005"/>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3" name="Freeform 60"/>
            <p:cNvSpPr>
              <a:spLocks/>
            </p:cNvSpPr>
            <p:nvPr/>
          </p:nvSpPr>
          <p:spPr bwMode="auto">
            <a:xfrm>
              <a:off x="7103415" y="2936005"/>
              <a:ext cx="1132424" cy="981109"/>
            </a:xfrm>
            <a:custGeom>
              <a:avLst/>
              <a:gdLst>
                <a:gd name="T0" fmla="*/ 464 w 464"/>
                <a:gd name="T1" fmla="*/ 0 h 402"/>
                <a:gd name="T2" fmla="*/ 232 w 464"/>
                <a:gd name="T3" fmla="*/ 402 h 402"/>
                <a:gd name="T4" fmla="*/ 0 w 464"/>
                <a:gd name="T5" fmla="*/ 0 h 402"/>
                <a:gd name="T6" fmla="*/ 464 w 464"/>
                <a:gd name="T7" fmla="*/ 0 h 402"/>
              </a:gdLst>
              <a:ahLst/>
              <a:cxnLst>
                <a:cxn ang="0">
                  <a:pos x="T0" y="T1"/>
                </a:cxn>
                <a:cxn ang="0">
                  <a:pos x="T2" y="T3"/>
                </a:cxn>
                <a:cxn ang="0">
                  <a:pos x="T4" y="T5"/>
                </a:cxn>
                <a:cxn ang="0">
                  <a:pos x="T6" y="T7"/>
                </a:cxn>
              </a:cxnLst>
              <a:rect l="0" t="0" r="r" b="b"/>
              <a:pathLst>
                <a:path w="464" h="402">
                  <a:moveTo>
                    <a:pt x="464" y="0"/>
                  </a:moveTo>
                  <a:lnTo>
                    <a:pt x="232" y="402"/>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4" name="Freeform 61"/>
            <p:cNvSpPr>
              <a:spLocks/>
            </p:cNvSpPr>
            <p:nvPr/>
          </p:nvSpPr>
          <p:spPr bwMode="auto">
            <a:xfrm>
              <a:off x="8235839" y="2936005"/>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5" name="Freeform 62"/>
            <p:cNvSpPr>
              <a:spLocks/>
            </p:cNvSpPr>
            <p:nvPr/>
          </p:nvSpPr>
          <p:spPr bwMode="auto">
            <a:xfrm>
              <a:off x="8799609" y="2936005"/>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6" name="Freeform 63"/>
            <p:cNvSpPr>
              <a:spLocks/>
            </p:cNvSpPr>
            <p:nvPr/>
          </p:nvSpPr>
          <p:spPr bwMode="auto">
            <a:xfrm>
              <a:off x="9932033" y="2936005"/>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7" name="Freeform 64"/>
            <p:cNvSpPr>
              <a:spLocks/>
            </p:cNvSpPr>
            <p:nvPr/>
          </p:nvSpPr>
          <p:spPr bwMode="auto">
            <a:xfrm>
              <a:off x="10495805" y="2936005"/>
              <a:ext cx="1127543" cy="981109"/>
            </a:xfrm>
            <a:custGeom>
              <a:avLst/>
              <a:gdLst>
                <a:gd name="T0" fmla="*/ 462 w 462"/>
                <a:gd name="T1" fmla="*/ 0 h 402"/>
                <a:gd name="T2" fmla="*/ 232 w 462"/>
                <a:gd name="T3" fmla="*/ 402 h 402"/>
                <a:gd name="T4" fmla="*/ 0 w 462"/>
                <a:gd name="T5" fmla="*/ 0 h 402"/>
                <a:gd name="T6" fmla="*/ 462 w 462"/>
                <a:gd name="T7" fmla="*/ 0 h 402"/>
              </a:gdLst>
              <a:ahLst/>
              <a:cxnLst>
                <a:cxn ang="0">
                  <a:pos x="T0" y="T1"/>
                </a:cxn>
                <a:cxn ang="0">
                  <a:pos x="T2" y="T3"/>
                </a:cxn>
                <a:cxn ang="0">
                  <a:pos x="T4" y="T5"/>
                </a:cxn>
                <a:cxn ang="0">
                  <a:pos x="T6" y="T7"/>
                </a:cxn>
              </a:cxnLst>
              <a:rect l="0" t="0" r="r" b="b"/>
              <a:pathLst>
                <a:path w="462" h="402">
                  <a:moveTo>
                    <a:pt x="462" y="0"/>
                  </a:moveTo>
                  <a:lnTo>
                    <a:pt x="232" y="402"/>
                  </a:lnTo>
                  <a:lnTo>
                    <a:pt x="0" y="0"/>
                  </a:lnTo>
                  <a:lnTo>
                    <a:pt x="462"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9" name="Freeform 66"/>
            <p:cNvSpPr>
              <a:spLocks/>
            </p:cNvSpPr>
            <p:nvPr/>
          </p:nvSpPr>
          <p:spPr bwMode="auto">
            <a:xfrm>
              <a:off x="6539643" y="3917114"/>
              <a:ext cx="1129983" cy="983550"/>
            </a:xfrm>
            <a:custGeom>
              <a:avLst/>
              <a:gdLst>
                <a:gd name="T0" fmla="*/ 463 w 463"/>
                <a:gd name="T1" fmla="*/ 0 h 403"/>
                <a:gd name="T2" fmla="*/ 231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1" y="403"/>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0" name="Freeform 67"/>
            <p:cNvSpPr>
              <a:spLocks/>
            </p:cNvSpPr>
            <p:nvPr/>
          </p:nvSpPr>
          <p:spPr bwMode="auto">
            <a:xfrm>
              <a:off x="7103415" y="3917114"/>
              <a:ext cx="1132424" cy="983550"/>
            </a:xfrm>
            <a:custGeom>
              <a:avLst/>
              <a:gdLst>
                <a:gd name="T0" fmla="*/ 0 w 464"/>
                <a:gd name="T1" fmla="*/ 403 h 403"/>
                <a:gd name="T2" fmla="*/ 232 w 464"/>
                <a:gd name="T3" fmla="*/ 0 h 403"/>
                <a:gd name="T4" fmla="*/ 464 w 464"/>
                <a:gd name="T5" fmla="*/ 403 h 403"/>
                <a:gd name="T6" fmla="*/ 0 w 464"/>
                <a:gd name="T7" fmla="*/ 403 h 403"/>
              </a:gdLst>
              <a:ahLst/>
              <a:cxnLst>
                <a:cxn ang="0">
                  <a:pos x="T0" y="T1"/>
                </a:cxn>
                <a:cxn ang="0">
                  <a:pos x="T2" y="T3"/>
                </a:cxn>
                <a:cxn ang="0">
                  <a:pos x="T4" y="T5"/>
                </a:cxn>
                <a:cxn ang="0">
                  <a:pos x="T6" y="T7"/>
                </a:cxn>
              </a:cxnLst>
              <a:rect l="0" t="0" r="r" b="b"/>
              <a:pathLst>
                <a:path w="464" h="403">
                  <a:moveTo>
                    <a:pt x="0" y="403"/>
                  </a:moveTo>
                  <a:lnTo>
                    <a:pt x="232" y="0"/>
                  </a:lnTo>
                  <a:lnTo>
                    <a:pt x="464"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1" name="Freeform 68"/>
            <p:cNvSpPr>
              <a:spLocks/>
            </p:cNvSpPr>
            <p:nvPr/>
          </p:nvSpPr>
          <p:spPr bwMode="auto">
            <a:xfrm>
              <a:off x="7669627" y="3917114"/>
              <a:ext cx="1129983" cy="983550"/>
            </a:xfrm>
            <a:custGeom>
              <a:avLst/>
              <a:gdLst>
                <a:gd name="T0" fmla="*/ 463 w 463"/>
                <a:gd name="T1" fmla="*/ 0 h 403"/>
                <a:gd name="T2" fmla="*/ 232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2" y="403"/>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2" name="Freeform 69"/>
            <p:cNvSpPr>
              <a:spLocks/>
            </p:cNvSpPr>
            <p:nvPr/>
          </p:nvSpPr>
          <p:spPr bwMode="auto">
            <a:xfrm>
              <a:off x="8235839" y="3917114"/>
              <a:ext cx="1129983" cy="983550"/>
            </a:xfrm>
            <a:custGeom>
              <a:avLst/>
              <a:gdLst>
                <a:gd name="T0" fmla="*/ 0 w 463"/>
                <a:gd name="T1" fmla="*/ 403 h 403"/>
                <a:gd name="T2" fmla="*/ 231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1" y="0"/>
                  </a:lnTo>
                  <a:lnTo>
                    <a:pt x="463" y="403"/>
                  </a:lnTo>
                  <a:lnTo>
                    <a:pt x="0" y="403"/>
                  </a:lnTo>
                  <a:close/>
                </a:path>
              </a:pathLst>
            </a:custGeom>
            <a:solidFill>
              <a:schemeClr val="bg2">
                <a:lumMod val="60000"/>
                <a:lumOff val="40000"/>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3" name="Freeform 70"/>
            <p:cNvSpPr>
              <a:spLocks/>
            </p:cNvSpPr>
            <p:nvPr/>
          </p:nvSpPr>
          <p:spPr bwMode="auto">
            <a:xfrm>
              <a:off x="8799609" y="3917114"/>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4" name="Freeform 71"/>
            <p:cNvSpPr>
              <a:spLocks/>
            </p:cNvSpPr>
            <p:nvPr/>
          </p:nvSpPr>
          <p:spPr bwMode="auto">
            <a:xfrm>
              <a:off x="9365821" y="3917114"/>
              <a:ext cx="1129983" cy="983550"/>
            </a:xfrm>
            <a:custGeom>
              <a:avLst/>
              <a:gdLst>
                <a:gd name="T0" fmla="*/ 0 w 463"/>
                <a:gd name="T1" fmla="*/ 403 h 403"/>
                <a:gd name="T2" fmla="*/ 232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2" y="0"/>
                  </a:lnTo>
                  <a:lnTo>
                    <a:pt x="463" y="403"/>
                  </a:lnTo>
                  <a:lnTo>
                    <a:pt x="0" y="403"/>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5" name="Freeform 72"/>
            <p:cNvSpPr>
              <a:spLocks/>
            </p:cNvSpPr>
            <p:nvPr/>
          </p:nvSpPr>
          <p:spPr bwMode="auto">
            <a:xfrm>
              <a:off x="10495805" y="3917114"/>
              <a:ext cx="1127543" cy="983550"/>
            </a:xfrm>
            <a:custGeom>
              <a:avLst/>
              <a:gdLst>
                <a:gd name="T0" fmla="*/ 0 w 462"/>
                <a:gd name="T1" fmla="*/ 403 h 403"/>
                <a:gd name="T2" fmla="*/ 232 w 462"/>
                <a:gd name="T3" fmla="*/ 0 h 403"/>
                <a:gd name="T4" fmla="*/ 462 w 462"/>
                <a:gd name="T5" fmla="*/ 403 h 403"/>
                <a:gd name="T6" fmla="*/ 0 w 462"/>
                <a:gd name="T7" fmla="*/ 403 h 403"/>
              </a:gdLst>
              <a:ahLst/>
              <a:cxnLst>
                <a:cxn ang="0">
                  <a:pos x="T0" y="T1"/>
                </a:cxn>
                <a:cxn ang="0">
                  <a:pos x="T2" y="T3"/>
                </a:cxn>
                <a:cxn ang="0">
                  <a:pos x="T4" y="T5"/>
                </a:cxn>
                <a:cxn ang="0">
                  <a:pos x="T6" y="T7"/>
                </a:cxn>
              </a:cxnLst>
              <a:rect l="0" t="0" r="r" b="b"/>
              <a:pathLst>
                <a:path w="462" h="403">
                  <a:moveTo>
                    <a:pt x="0" y="403"/>
                  </a:moveTo>
                  <a:lnTo>
                    <a:pt x="232" y="0"/>
                  </a:lnTo>
                  <a:lnTo>
                    <a:pt x="462" y="403"/>
                  </a:lnTo>
                  <a:lnTo>
                    <a:pt x="0" y="403"/>
                  </a:lnTo>
                  <a:close/>
                </a:path>
              </a:pathLst>
            </a:custGeom>
            <a:solidFill>
              <a:schemeClr val="bg2">
                <a:lumMod val="60000"/>
                <a:lumOff val="40000"/>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6" name="Freeform 73"/>
            <p:cNvSpPr>
              <a:spLocks/>
            </p:cNvSpPr>
            <p:nvPr/>
          </p:nvSpPr>
          <p:spPr bwMode="auto">
            <a:xfrm>
              <a:off x="11062017" y="3917114"/>
              <a:ext cx="1129983" cy="983550"/>
            </a:xfrm>
            <a:custGeom>
              <a:avLst/>
              <a:gdLst>
                <a:gd name="T0" fmla="*/ 463 w 463"/>
                <a:gd name="T1" fmla="*/ 0 h 403"/>
                <a:gd name="T2" fmla="*/ 230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0" y="403"/>
                  </a:lnTo>
                  <a:lnTo>
                    <a:pt x="0" y="0"/>
                  </a:lnTo>
                  <a:lnTo>
                    <a:pt x="463" y="0"/>
                  </a:lnTo>
                  <a:close/>
                </a:path>
              </a:pathLst>
            </a:custGeom>
            <a:solidFill>
              <a:schemeClr val="bg2">
                <a:lumMod val="60000"/>
                <a:lumOff val="40000"/>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9" name="Freeform 76"/>
            <p:cNvSpPr>
              <a:spLocks/>
            </p:cNvSpPr>
            <p:nvPr userDrawn="1"/>
          </p:nvSpPr>
          <p:spPr bwMode="auto">
            <a:xfrm>
              <a:off x="5973431" y="49006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0" name="Freeform 77"/>
            <p:cNvSpPr>
              <a:spLocks/>
            </p:cNvSpPr>
            <p:nvPr/>
          </p:nvSpPr>
          <p:spPr bwMode="auto">
            <a:xfrm>
              <a:off x="6539643" y="4900662"/>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1" name="Freeform 78"/>
            <p:cNvSpPr>
              <a:spLocks/>
            </p:cNvSpPr>
            <p:nvPr/>
          </p:nvSpPr>
          <p:spPr bwMode="auto">
            <a:xfrm>
              <a:off x="7669627" y="4900662"/>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2" name="Freeform 79"/>
            <p:cNvSpPr>
              <a:spLocks/>
            </p:cNvSpPr>
            <p:nvPr/>
          </p:nvSpPr>
          <p:spPr bwMode="auto">
            <a:xfrm>
              <a:off x="8235839" y="490066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3" name="Freeform 80"/>
            <p:cNvSpPr>
              <a:spLocks/>
            </p:cNvSpPr>
            <p:nvPr/>
          </p:nvSpPr>
          <p:spPr bwMode="auto">
            <a:xfrm>
              <a:off x="9365821" y="49006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4" name="Freeform 81"/>
            <p:cNvSpPr>
              <a:spLocks/>
            </p:cNvSpPr>
            <p:nvPr/>
          </p:nvSpPr>
          <p:spPr bwMode="auto">
            <a:xfrm>
              <a:off x="9932033" y="4900662"/>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5" name="Freeform 82"/>
            <p:cNvSpPr>
              <a:spLocks/>
            </p:cNvSpPr>
            <p:nvPr/>
          </p:nvSpPr>
          <p:spPr bwMode="auto">
            <a:xfrm>
              <a:off x="10495805" y="4900662"/>
              <a:ext cx="1127543" cy="978669"/>
            </a:xfrm>
            <a:custGeom>
              <a:avLst/>
              <a:gdLst>
                <a:gd name="T0" fmla="*/ 462 w 462"/>
                <a:gd name="T1" fmla="*/ 0 h 401"/>
                <a:gd name="T2" fmla="*/ 232 w 462"/>
                <a:gd name="T3" fmla="*/ 401 h 401"/>
                <a:gd name="T4" fmla="*/ 0 w 462"/>
                <a:gd name="T5" fmla="*/ 0 h 401"/>
                <a:gd name="T6" fmla="*/ 462 w 462"/>
                <a:gd name="T7" fmla="*/ 0 h 401"/>
              </a:gdLst>
              <a:ahLst/>
              <a:cxnLst>
                <a:cxn ang="0">
                  <a:pos x="T0" y="T1"/>
                </a:cxn>
                <a:cxn ang="0">
                  <a:pos x="T2" y="T3"/>
                </a:cxn>
                <a:cxn ang="0">
                  <a:pos x="T4" y="T5"/>
                </a:cxn>
                <a:cxn ang="0">
                  <a:pos x="T6" y="T7"/>
                </a:cxn>
              </a:cxnLst>
              <a:rect l="0" t="0" r="r" b="b"/>
              <a:pathLst>
                <a:path w="462" h="401">
                  <a:moveTo>
                    <a:pt x="462" y="0"/>
                  </a:moveTo>
                  <a:lnTo>
                    <a:pt x="232" y="401"/>
                  </a:lnTo>
                  <a:lnTo>
                    <a:pt x="0" y="0"/>
                  </a:lnTo>
                  <a:lnTo>
                    <a:pt x="462"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6" name="Freeform 83"/>
            <p:cNvSpPr>
              <a:spLocks/>
            </p:cNvSpPr>
            <p:nvPr/>
          </p:nvSpPr>
          <p:spPr bwMode="auto">
            <a:xfrm>
              <a:off x="11062017" y="4900662"/>
              <a:ext cx="1129983" cy="978669"/>
            </a:xfrm>
            <a:custGeom>
              <a:avLst/>
              <a:gdLst>
                <a:gd name="T0" fmla="*/ 0 w 463"/>
                <a:gd name="T1" fmla="*/ 401 h 401"/>
                <a:gd name="T2" fmla="*/ 230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0"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9" name="Freeform 86"/>
            <p:cNvSpPr>
              <a:spLocks/>
            </p:cNvSpPr>
            <p:nvPr/>
          </p:nvSpPr>
          <p:spPr bwMode="auto">
            <a:xfrm>
              <a:off x="6539643" y="5879331"/>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0" name="Freeform 87"/>
            <p:cNvSpPr>
              <a:spLocks/>
            </p:cNvSpPr>
            <p:nvPr/>
          </p:nvSpPr>
          <p:spPr bwMode="auto">
            <a:xfrm>
              <a:off x="7103415" y="5879331"/>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1" name="Freeform 88"/>
            <p:cNvSpPr>
              <a:spLocks/>
            </p:cNvSpPr>
            <p:nvPr/>
          </p:nvSpPr>
          <p:spPr bwMode="auto">
            <a:xfrm>
              <a:off x="7669627" y="5879331"/>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3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2" name="Freeform 89"/>
            <p:cNvSpPr>
              <a:spLocks/>
            </p:cNvSpPr>
            <p:nvPr/>
          </p:nvSpPr>
          <p:spPr bwMode="auto">
            <a:xfrm>
              <a:off x="8235839" y="5879331"/>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3" name="Freeform 90"/>
            <p:cNvSpPr>
              <a:spLocks/>
            </p:cNvSpPr>
            <p:nvPr/>
          </p:nvSpPr>
          <p:spPr bwMode="auto">
            <a:xfrm>
              <a:off x="8799609" y="5879331"/>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4" name="Freeform 91"/>
            <p:cNvSpPr>
              <a:spLocks/>
            </p:cNvSpPr>
            <p:nvPr/>
          </p:nvSpPr>
          <p:spPr bwMode="auto">
            <a:xfrm>
              <a:off x="9365821" y="5879331"/>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5" name="Freeform 92"/>
            <p:cNvSpPr>
              <a:spLocks/>
            </p:cNvSpPr>
            <p:nvPr/>
          </p:nvSpPr>
          <p:spPr bwMode="auto">
            <a:xfrm>
              <a:off x="10495805" y="5879331"/>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grpSp>
      <p:sp>
        <p:nvSpPr>
          <p:cNvPr id="3" name="Picture Placeholder 2"/>
          <p:cNvSpPr>
            <a:spLocks noGrp="1"/>
          </p:cNvSpPr>
          <p:nvPr>
            <p:ph type="pic" sz="quarter" idx="13"/>
          </p:nvPr>
        </p:nvSpPr>
        <p:spPr>
          <a:xfrm>
            <a:off x="1160552" y="1130178"/>
            <a:ext cx="2497138" cy="2497137"/>
          </a:xfrm>
          <a:prstGeom prst="ellipse">
            <a:avLst/>
          </a:prstGeom>
        </p:spPr>
        <p:txBody>
          <a:bodyPr/>
          <a:lstStyle/>
          <a:p>
            <a:endParaRPr lang="id-ID"/>
          </a:p>
        </p:txBody>
      </p:sp>
    </p:spTree>
    <p:extLst>
      <p:ext uri="{BB962C8B-B14F-4D97-AF65-F5344CB8AC3E}">
        <p14:creationId xmlns:p14="http://schemas.microsoft.com/office/powerpoint/2010/main" val="2144427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left)">
                                      <p:cBhvr>
                                        <p:cTn id="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28_Custom Layout">
    <p:spTree>
      <p:nvGrpSpPr>
        <p:cNvPr id="1" name=""/>
        <p:cNvGrpSpPr/>
        <p:nvPr/>
      </p:nvGrpSpPr>
      <p:grpSpPr>
        <a:xfrm>
          <a:off x="0" y="0"/>
          <a:ext cx="0" cy="0"/>
          <a:chOff x="0" y="0"/>
          <a:chExt cx="0" cy="0"/>
        </a:xfrm>
      </p:grpSpPr>
      <p:sp>
        <p:nvSpPr>
          <p:cNvPr id="6" name="Pentagon 5"/>
          <p:cNvSpPr/>
          <p:nvPr userDrawn="1"/>
        </p:nvSpPr>
        <p:spPr>
          <a:xfrm rot="10800000">
            <a:off x="11464428" y="510908"/>
            <a:ext cx="727571" cy="44343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Slide Number Placeholder 4"/>
          <p:cNvSpPr>
            <a:spLocks noGrp="1"/>
          </p:cNvSpPr>
          <p:nvPr userDrawn="1">
            <p:ph type="sldNum" sz="quarter" idx="12"/>
          </p:nvPr>
        </p:nvSpPr>
        <p:spPr>
          <a:xfrm>
            <a:off x="11633811" y="545146"/>
            <a:ext cx="425067" cy="365125"/>
          </a:xfrm>
          <a:prstGeom prst="rect">
            <a:avLst/>
          </a:prstGeom>
        </p:spPr>
        <p:txBody>
          <a:bodyPr/>
          <a:lstStyle>
            <a:lvl1pPr algn="r">
              <a:defRPr b="1">
                <a:solidFill>
                  <a:schemeClr val="bg1"/>
                </a:solidFill>
              </a:defRPr>
            </a:lvl1pPr>
          </a:lstStyle>
          <a:p>
            <a:fld id="{06BF0A5B-CA18-47D2-801E-5D97420A52F4}" type="slidenum">
              <a:rPr lang="id-ID" smtClean="0"/>
              <a:pPr/>
              <a:t>‹#›</a:t>
            </a:fld>
            <a:endParaRPr lang="id-ID"/>
          </a:p>
        </p:txBody>
      </p:sp>
      <p:grpSp>
        <p:nvGrpSpPr>
          <p:cNvPr id="31" name="Group 30"/>
          <p:cNvGrpSpPr/>
          <p:nvPr userDrawn="1"/>
        </p:nvGrpSpPr>
        <p:grpSpPr>
          <a:xfrm>
            <a:off x="-817510" y="0"/>
            <a:ext cx="6218569" cy="6858000"/>
            <a:chOff x="5973431" y="0"/>
            <a:chExt cx="6218569" cy="6858000"/>
          </a:xfrm>
        </p:grpSpPr>
        <p:sp>
          <p:nvSpPr>
            <p:cNvPr id="37" name="Freeform 28"/>
            <p:cNvSpPr>
              <a:spLocks/>
            </p:cNvSpPr>
            <p:nvPr/>
          </p:nvSpPr>
          <p:spPr bwMode="auto">
            <a:xfrm>
              <a:off x="5973431" y="0"/>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8" name="Freeform 29"/>
            <p:cNvSpPr>
              <a:spLocks/>
            </p:cNvSpPr>
            <p:nvPr/>
          </p:nvSpPr>
          <p:spPr bwMode="auto">
            <a:xfrm>
              <a:off x="6539643" y="0"/>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9" name="Freeform 30"/>
            <p:cNvSpPr>
              <a:spLocks/>
            </p:cNvSpPr>
            <p:nvPr/>
          </p:nvSpPr>
          <p:spPr bwMode="auto">
            <a:xfrm>
              <a:off x="7103414" y="0"/>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0" name="Freeform 31"/>
            <p:cNvSpPr>
              <a:spLocks/>
            </p:cNvSpPr>
            <p:nvPr/>
          </p:nvSpPr>
          <p:spPr bwMode="auto">
            <a:xfrm>
              <a:off x="7669626" y="0"/>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1" name="Freeform 32"/>
            <p:cNvSpPr>
              <a:spLocks/>
            </p:cNvSpPr>
            <p:nvPr/>
          </p:nvSpPr>
          <p:spPr bwMode="auto">
            <a:xfrm>
              <a:off x="8799609" y="0"/>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5" name="Freeform 33"/>
            <p:cNvSpPr>
              <a:spLocks/>
            </p:cNvSpPr>
            <p:nvPr/>
          </p:nvSpPr>
          <p:spPr bwMode="auto">
            <a:xfrm>
              <a:off x="9365820" y="0"/>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6" name="Freeform 34"/>
            <p:cNvSpPr>
              <a:spLocks/>
            </p:cNvSpPr>
            <p:nvPr/>
          </p:nvSpPr>
          <p:spPr bwMode="auto">
            <a:xfrm>
              <a:off x="10495804" y="0"/>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7" name="Freeform 35"/>
            <p:cNvSpPr>
              <a:spLocks/>
            </p:cNvSpPr>
            <p:nvPr/>
          </p:nvSpPr>
          <p:spPr bwMode="auto">
            <a:xfrm>
              <a:off x="11062017" y="0"/>
              <a:ext cx="1129983" cy="978669"/>
            </a:xfrm>
            <a:custGeom>
              <a:avLst/>
              <a:gdLst>
                <a:gd name="T0" fmla="*/ 463 w 463"/>
                <a:gd name="T1" fmla="*/ 0 h 401"/>
                <a:gd name="T2" fmla="*/ 230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0"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4" name="Freeform 38"/>
            <p:cNvSpPr>
              <a:spLocks/>
            </p:cNvSpPr>
            <p:nvPr/>
          </p:nvSpPr>
          <p:spPr bwMode="auto">
            <a:xfrm>
              <a:off x="5973431" y="978669"/>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5" name="Freeform 39"/>
            <p:cNvSpPr>
              <a:spLocks/>
            </p:cNvSpPr>
            <p:nvPr/>
          </p:nvSpPr>
          <p:spPr bwMode="auto">
            <a:xfrm>
              <a:off x="7103415" y="981109"/>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6" name="Freeform 40"/>
            <p:cNvSpPr>
              <a:spLocks/>
            </p:cNvSpPr>
            <p:nvPr/>
          </p:nvSpPr>
          <p:spPr bwMode="auto">
            <a:xfrm>
              <a:off x="7669626" y="978669"/>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7" name="Freeform 41"/>
            <p:cNvSpPr>
              <a:spLocks/>
            </p:cNvSpPr>
            <p:nvPr/>
          </p:nvSpPr>
          <p:spPr bwMode="auto">
            <a:xfrm>
              <a:off x="8235839" y="981109"/>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8" name="Freeform 42"/>
            <p:cNvSpPr>
              <a:spLocks/>
            </p:cNvSpPr>
            <p:nvPr/>
          </p:nvSpPr>
          <p:spPr bwMode="auto">
            <a:xfrm>
              <a:off x="8799608" y="978669"/>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9" name="Freeform 43"/>
            <p:cNvSpPr>
              <a:spLocks/>
            </p:cNvSpPr>
            <p:nvPr/>
          </p:nvSpPr>
          <p:spPr bwMode="auto">
            <a:xfrm>
              <a:off x="9365821" y="981109"/>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4" name="Freeform 44"/>
            <p:cNvSpPr>
              <a:spLocks/>
            </p:cNvSpPr>
            <p:nvPr/>
          </p:nvSpPr>
          <p:spPr bwMode="auto">
            <a:xfrm>
              <a:off x="9932032" y="978669"/>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5" name="Freeform 45"/>
            <p:cNvSpPr>
              <a:spLocks/>
            </p:cNvSpPr>
            <p:nvPr/>
          </p:nvSpPr>
          <p:spPr bwMode="auto">
            <a:xfrm>
              <a:off x="11062017" y="978669"/>
              <a:ext cx="1129983" cy="978669"/>
            </a:xfrm>
            <a:custGeom>
              <a:avLst/>
              <a:gdLst>
                <a:gd name="T0" fmla="*/ 0 w 463"/>
                <a:gd name="T1" fmla="*/ 401 h 401"/>
                <a:gd name="T2" fmla="*/ 230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0"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7" name="Freeform 47"/>
            <p:cNvSpPr>
              <a:spLocks/>
            </p:cNvSpPr>
            <p:nvPr/>
          </p:nvSpPr>
          <p:spPr bwMode="auto">
            <a:xfrm>
              <a:off x="5973431" y="1957336"/>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8" name="Freeform 48"/>
            <p:cNvSpPr>
              <a:spLocks/>
            </p:cNvSpPr>
            <p:nvPr/>
          </p:nvSpPr>
          <p:spPr bwMode="auto">
            <a:xfrm>
              <a:off x="6539643" y="1957336"/>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9" name="Freeform 49"/>
            <p:cNvSpPr>
              <a:spLocks/>
            </p:cNvSpPr>
            <p:nvPr/>
          </p:nvSpPr>
          <p:spPr bwMode="auto">
            <a:xfrm>
              <a:off x="7103414" y="1957336"/>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3" name="Freeform 50"/>
            <p:cNvSpPr>
              <a:spLocks/>
            </p:cNvSpPr>
            <p:nvPr/>
          </p:nvSpPr>
          <p:spPr bwMode="auto">
            <a:xfrm>
              <a:off x="7669626" y="1957336"/>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4" name="Freeform 51"/>
            <p:cNvSpPr>
              <a:spLocks/>
            </p:cNvSpPr>
            <p:nvPr/>
          </p:nvSpPr>
          <p:spPr bwMode="auto">
            <a:xfrm>
              <a:off x="8235839" y="1957336"/>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5" name="Freeform 52"/>
            <p:cNvSpPr>
              <a:spLocks/>
            </p:cNvSpPr>
            <p:nvPr/>
          </p:nvSpPr>
          <p:spPr bwMode="auto">
            <a:xfrm>
              <a:off x="9365820" y="1957336"/>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6" name="Freeform 53"/>
            <p:cNvSpPr>
              <a:spLocks/>
            </p:cNvSpPr>
            <p:nvPr/>
          </p:nvSpPr>
          <p:spPr bwMode="auto">
            <a:xfrm>
              <a:off x="9932032" y="1957336"/>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7" name="Freeform 54"/>
            <p:cNvSpPr>
              <a:spLocks/>
            </p:cNvSpPr>
            <p:nvPr/>
          </p:nvSpPr>
          <p:spPr bwMode="auto">
            <a:xfrm>
              <a:off x="10495805" y="1957336"/>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8" name="Freeform 55"/>
            <p:cNvSpPr>
              <a:spLocks/>
            </p:cNvSpPr>
            <p:nvPr/>
          </p:nvSpPr>
          <p:spPr bwMode="auto">
            <a:xfrm>
              <a:off x="11062016" y="1957336"/>
              <a:ext cx="1129983" cy="978669"/>
            </a:xfrm>
            <a:custGeom>
              <a:avLst/>
              <a:gdLst>
                <a:gd name="T0" fmla="*/ 463 w 463"/>
                <a:gd name="T1" fmla="*/ 0 h 401"/>
                <a:gd name="T2" fmla="*/ 230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0"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1" name="Freeform 58"/>
            <p:cNvSpPr>
              <a:spLocks/>
            </p:cNvSpPr>
            <p:nvPr/>
          </p:nvSpPr>
          <p:spPr bwMode="auto">
            <a:xfrm>
              <a:off x="5973431" y="2936005"/>
              <a:ext cx="1129983" cy="981109"/>
            </a:xfrm>
            <a:custGeom>
              <a:avLst/>
              <a:gdLst>
                <a:gd name="T0" fmla="*/ 463 w 463"/>
                <a:gd name="T1" fmla="*/ 0 h 402"/>
                <a:gd name="T2" fmla="*/ 232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2" y="402"/>
                  </a:lnTo>
                  <a:lnTo>
                    <a:pt x="0" y="0"/>
                  </a:lnTo>
                  <a:lnTo>
                    <a:pt x="463" y="0"/>
                  </a:lnTo>
                  <a:close/>
                </a:path>
              </a:pathLst>
            </a:custGeom>
            <a:solidFill>
              <a:schemeClr val="bg2">
                <a:lumMod val="60000"/>
                <a:lumOff val="40000"/>
                <a:alpha val="1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2" name="Freeform 59"/>
            <p:cNvSpPr>
              <a:spLocks/>
            </p:cNvSpPr>
            <p:nvPr/>
          </p:nvSpPr>
          <p:spPr bwMode="auto">
            <a:xfrm>
              <a:off x="6539643" y="2936005"/>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3" name="Freeform 60"/>
            <p:cNvSpPr>
              <a:spLocks/>
            </p:cNvSpPr>
            <p:nvPr/>
          </p:nvSpPr>
          <p:spPr bwMode="auto">
            <a:xfrm>
              <a:off x="7103415" y="2936005"/>
              <a:ext cx="1132424" cy="981109"/>
            </a:xfrm>
            <a:custGeom>
              <a:avLst/>
              <a:gdLst>
                <a:gd name="T0" fmla="*/ 464 w 464"/>
                <a:gd name="T1" fmla="*/ 0 h 402"/>
                <a:gd name="T2" fmla="*/ 232 w 464"/>
                <a:gd name="T3" fmla="*/ 402 h 402"/>
                <a:gd name="T4" fmla="*/ 0 w 464"/>
                <a:gd name="T5" fmla="*/ 0 h 402"/>
                <a:gd name="T6" fmla="*/ 464 w 464"/>
                <a:gd name="T7" fmla="*/ 0 h 402"/>
              </a:gdLst>
              <a:ahLst/>
              <a:cxnLst>
                <a:cxn ang="0">
                  <a:pos x="T0" y="T1"/>
                </a:cxn>
                <a:cxn ang="0">
                  <a:pos x="T2" y="T3"/>
                </a:cxn>
                <a:cxn ang="0">
                  <a:pos x="T4" y="T5"/>
                </a:cxn>
                <a:cxn ang="0">
                  <a:pos x="T6" y="T7"/>
                </a:cxn>
              </a:cxnLst>
              <a:rect l="0" t="0" r="r" b="b"/>
              <a:pathLst>
                <a:path w="464" h="402">
                  <a:moveTo>
                    <a:pt x="464" y="0"/>
                  </a:moveTo>
                  <a:lnTo>
                    <a:pt x="232" y="402"/>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4" name="Freeform 61"/>
            <p:cNvSpPr>
              <a:spLocks/>
            </p:cNvSpPr>
            <p:nvPr/>
          </p:nvSpPr>
          <p:spPr bwMode="auto">
            <a:xfrm>
              <a:off x="8235839" y="2936005"/>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5" name="Freeform 62"/>
            <p:cNvSpPr>
              <a:spLocks/>
            </p:cNvSpPr>
            <p:nvPr/>
          </p:nvSpPr>
          <p:spPr bwMode="auto">
            <a:xfrm>
              <a:off x="8799609" y="2936005"/>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6" name="Freeform 63"/>
            <p:cNvSpPr>
              <a:spLocks/>
            </p:cNvSpPr>
            <p:nvPr/>
          </p:nvSpPr>
          <p:spPr bwMode="auto">
            <a:xfrm>
              <a:off x="9932033" y="2936005"/>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7" name="Freeform 64"/>
            <p:cNvSpPr>
              <a:spLocks/>
            </p:cNvSpPr>
            <p:nvPr/>
          </p:nvSpPr>
          <p:spPr bwMode="auto">
            <a:xfrm>
              <a:off x="10495805" y="2936005"/>
              <a:ext cx="1127543" cy="981109"/>
            </a:xfrm>
            <a:custGeom>
              <a:avLst/>
              <a:gdLst>
                <a:gd name="T0" fmla="*/ 462 w 462"/>
                <a:gd name="T1" fmla="*/ 0 h 402"/>
                <a:gd name="T2" fmla="*/ 232 w 462"/>
                <a:gd name="T3" fmla="*/ 402 h 402"/>
                <a:gd name="T4" fmla="*/ 0 w 462"/>
                <a:gd name="T5" fmla="*/ 0 h 402"/>
                <a:gd name="T6" fmla="*/ 462 w 462"/>
                <a:gd name="T7" fmla="*/ 0 h 402"/>
              </a:gdLst>
              <a:ahLst/>
              <a:cxnLst>
                <a:cxn ang="0">
                  <a:pos x="T0" y="T1"/>
                </a:cxn>
                <a:cxn ang="0">
                  <a:pos x="T2" y="T3"/>
                </a:cxn>
                <a:cxn ang="0">
                  <a:pos x="T4" y="T5"/>
                </a:cxn>
                <a:cxn ang="0">
                  <a:pos x="T6" y="T7"/>
                </a:cxn>
              </a:cxnLst>
              <a:rect l="0" t="0" r="r" b="b"/>
              <a:pathLst>
                <a:path w="462" h="402">
                  <a:moveTo>
                    <a:pt x="462" y="0"/>
                  </a:moveTo>
                  <a:lnTo>
                    <a:pt x="232" y="402"/>
                  </a:lnTo>
                  <a:lnTo>
                    <a:pt x="0" y="0"/>
                  </a:lnTo>
                  <a:lnTo>
                    <a:pt x="462"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9" name="Freeform 66"/>
            <p:cNvSpPr>
              <a:spLocks/>
            </p:cNvSpPr>
            <p:nvPr/>
          </p:nvSpPr>
          <p:spPr bwMode="auto">
            <a:xfrm>
              <a:off x="6539643" y="3917114"/>
              <a:ext cx="1129983" cy="983550"/>
            </a:xfrm>
            <a:custGeom>
              <a:avLst/>
              <a:gdLst>
                <a:gd name="T0" fmla="*/ 463 w 463"/>
                <a:gd name="T1" fmla="*/ 0 h 403"/>
                <a:gd name="T2" fmla="*/ 231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1" y="403"/>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0" name="Freeform 67"/>
            <p:cNvSpPr>
              <a:spLocks/>
            </p:cNvSpPr>
            <p:nvPr/>
          </p:nvSpPr>
          <p:spPr bwMode="auto">
            <a:xfrm>
              <a:off x="7103415" y="3917114"/>
              <a:ext cx="1132424" cy="983550"/>
            </a:xfrm>
            <a:custGeom>
              <a:avLst/>
              <a:gdLst>
                <a:gd name="T0" fmla="*/ 0 w 464"/>
                <a:gd name="T1" fmla="*/ 403 h 403"/>
                <a:gd name="T2" fmla="*/ 232 w 464"/>
                <a:gd name="T3" fmla="*/ 0 h 403"/>
                <a:gd name="T4" fmla="*/ 464 w 464"/>
                <a:gd name="T5" fmla="*/ 403 h 403"/>
                <a:gd name="T6" fmla="*/ 0 w 464"/>
                <a:gd name="T7" fmla="*/ 403 h 403"/>
              </a:gdLst>
              <a:ahLst/>
              <a:cxnLst>
                <a:cxn ang="0">
                  <a:pos x="T0" y="T1"/>
                </a:cxn>
                <a:cxn ang="0">
                  <a:pos x="T2" y="T3"/>
                </a:cxn>
                <a:cxn ang="0">
                  <a:pos x="T4" y="T5"/>
                </a:cxn>
                <a:cxn ang="0">
                  <a:pos x="T6" y="T7"/>
                </a:cxn>
              </a:cxnLst>
              <a:rect l="0" t="0" r="r" b="b"/>
              <a:pathLst>
                <a:path w="464" h="403">
                  <a:moveTo>
                    <a:pt x="0" y="403"/>
                  </a:moveTo>
                  <a:lnTo>
                    <a:pt x="232" y="0"/>
                  </a:lnTo>
                  <a:lnTo>
                    <a:pt x="464"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1" name="Freeform 68"/>
            <p:cNvSpPr>
              <a:spLocks/>
            </p:cNvSpPr>
            <p:nvPr/>
          </p:nvSpPr>
          <p:spPr bwMode="auto">
            <a:xfrm>
              <a:off x="7669627" y="3917114"/>
              <a:ext cx="1129983" cy="983550"/>
            </a:xfrm>
            <a:custGeom>
              <a:avLst/>
              <a:gdLst>
                <a:gd name="T0" fmla="*/ 463 w 463"/>
                <a:gd name="T1" fmla="*/ 0 h 403"/>
                <a:gd name="T2" fmla="*/ 232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2" y="403"/>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2" name="Freeform 69"/>
            <p:cNvSpPr>
              <a:spLocks/>
            </p:cNvSpPr>
            <p:nvPr/>
          </p:nvSpPr>
          <p:spPr bwMode="auto">
            <a:xfrm>
              <a:off x="8235839" y="3917114"/>
              <a:ext cx="1129983" cy="983550"/>
            </a:xfrm>
            <a:custGeom>
              <a:avLst/>
              <a:gdLst>
                <a:gd name="T0" fmla="*/ 0 w 463"/>
                <a:gd name="T1" fmla="*/ 403 h 403"/>
                <a:gd name="T2" fmla="*/ 231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1" y="0"/>
                  </a:lnTo>
                  <a:lnTo>
                    <a:pt x="463"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3" name="Freeform 70"/>
            <p:cNvSpPr>
              <a:spLocks/>
            </p:cNvSpPr>
            <p:nvPr/>
          </p:nvSpPr>
          <p:spPr bwMode="auto">
            <a:xfrm>
              <a:off x="8799609" y="3917114"/>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4" name="Freeform 71"/>
            <p:cNvSpPr>
              <a:spLocks/>
            </p:cNvSpPr>
            <p:nvPr/>
          </p:nvSpPr>
          <p:spPr bwMode="auto">
            <a:xfrm>
              <a:off x="9365821" y="3917114"/>
              <a:ext cx="1129983" cy="983550"/>
            </a:xfrm>
            <a:custGeom>
              <a:avLst/>
              <a:gdLst>
                <a:gd name="T0" fmla="*/ 0 w 463"/>
                <a:gd name="T1" fmla="*/ 403 h 403"/>
                <a:gd name="T2" fmla="*/ 232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2" y="0"/>
                  </a:lnTo>
                  <a:lnTo>
                    <a:pt x="463" y="403"/>
                  </a:lnTo>
                  <a:lnTo>
                    <a:pt x="0" y="403"/>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5" name="Freeform 72"/>
            <p:cNvSpPr>
              <a:spLocks/>
            </p:cNvSpPr>
            <p:nvPr/>
          </p:nvSpPr>
          <p:spPr bwMode="auto">
            <a:xfrm>
              <a:off x="10495805" y="3917114"/>
              <a:ext cx="1127543" cy="983550"/>
            </a:xfrm>
            <a:custGeom>
              <a:avLst/>
              <a:gdLst>
                <a:gd name="T0" fmla="*/ 0 w 462"/>
                <a:gd name="T1" fmla="*/ 403 h 403"/>
                <a:gd name="T2" fmla="*/ 232 w 462"/>
                <a:gd name="T3" fmla="*/ 0 h 403"/>
                <a:gd name="T4" fmla="*/ 462 w 462"/>
                <a:gd name="T5" fmla="*/ 403 h 403"/>
                <a:gd name="T6" fmla="*/ 0 w 462"/>
                <a:gd name="T7" fmla="*/ 403 h 403"/>
              </a:gdLst>
              <a:ahLst/>
              <a:cxnLst>
                <a:cxn ang="0">
                  <a:pos x="T0" y="T1"/>
                </a:cxn>
                <a:cxn ang="0">
                  <a:pos x="T2" y="T3"/>
                </a:cxn>
                <a:cxn ang="0">
                  <a:pos x="T4" y="T5"/>
                </a:cxn>
                <a:cxn ang="0">
                  <a:pos x="T6" y="T7"/>
                </a:cxn>
              </a:cxnLst>
              <a:rect l="0" t="0" r="r" b="b"/>
              <a:pathLst>
                <a:path w="462" h="403">
                  <a:moveTo>
                    <a:pt x="0" y="403"/>
                  </a:moveTo>
                  <a:lnTo>
                    <a:pt x="232" y="0"/>
                  </a:lnTo>
                  <a:lnTo>
                    <a:pt x="462"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6" name="Freeform 73"/>
            <p:cNvSpPr>
              <a:spLocks/>
            </p:cNvSpPr>
            <p:nvPr/>
          </p:nvSpPr>
          <p:spPr bwMode="auto">
            <a:xfrm>
              <a:off x="11062017" y="3917114"/>
              <a:ext cx="1129983" cy="983550"/>
            </a:xfrm>
            <a:custGeom>
              <a:avLst/>
              <a:gdLst>
                <a:gd name="T0" fmla="*/ 463 w 463"/>
                <a:gd name="T1" fmla="*/ 0 h 403"/>
                <a:gd name="T2" fmla="*/ 230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0" y="403"/>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9" name="Freeform 76"/>
            <p:cNvSpPr>
              <a:spLocks/>
            </p:cNvSpPr>
            <p:nvPr userDrawn="1"/>
          </p:nvSpPr>
          <p:spPr bwMode="auto">
            <a:xfrm>
              <a:off x="5973431" y="49006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0" name="Freeform 77"/>
            <p:cNvSpPr>
              <a:spLocks/>
            </p:cNvSpPr>
            <p:nvPr/>
          </p:nvSpPr>
          <p:spPr bwMode="auto">
            <a:xfrm>
              <a:off x="6539643" y="4900662"/>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1" name="Freeform 78"/>
            <p:cNvSpPr>
              <a:spLocks/>
            </p:cNvSpPr>
            <p:nvPr/>
          </p:nvSpPr>
          <p:spPr bwMode="auto">
            <a:xfrm>
              <a:off x="7669627" y="4900662"/>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2" name="Freeform 79"/>
            <p:cNvSpPr>
              <a:spLocks/>
            </p:cNvSpPr>
            <p:nvPr/>
          </p:nvSpPr>
          <p:spPr bwMode="auto">
            <a:xfrm>
              <a:off x="8235839" y="490066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3" name="Freeform 80"/>
            <p:cNvSpPr>
              <a:spLocks/>
            </p:cNvSpPr>
            <p:nvPr/>
          </p:nvSpPr>
          <p:spPr bwMode="auto">
            <a:xfrm>
              <a:off x="9365821" y="49006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4" name="Freeform 81"/>
            <p:cNvSpPr>
              <a:spLocks/>
            </p:cNvSpPr>
            <p:nvPr/>
          </p:nvSpPr>
          <p:spPr bwMode="auto">
            <a:xfrm>
              <a:off x="9932033" y="4900662"/>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5" name="Freeform 82"/>
            <p:cNvSpPr>
              <a:spLocks/>
            </p:cNvSpPr>
            <p:nvPr/>
          </p:nvSpPr>
          <p:spPr bwMode="auto">
            <a:xfrm>
              <a:off x="10495805" y="4900662"/>
              <a:ext cx="1127543" cy="978669"/>
            </a:xfrm>
            <a:custGeom>
              <a:avLst/>
              <a:gdLst>
                <a:gd name="T0" fmla="*/ 462 w 462"/>
                <a:gd name="T1" fmla="*/ 0 h 401"/>
                <a:gd name="T2" fmla="*/ 232 w 462"/>
                <a:gd name="T3" fmla="*/ 401 h 401"/>
                <a:gd name="T4" fmla="*/ 0 w 462"/>
                <a:gd name="T5" fmla="*/ 0 h 401"/>
                <a:gd name="T6" fmla="*/ 462 w 462"/>
                <a:gd name="T7" fmla="*/ 0 h 401"/>
              </a:gdLst>
              <a:ahLst/>
              <a:cxnLst>
                <a:cxn ang="0">
                  <a:pos x="T0" y="T1"/>
                </a:cxn>
                <a:cxn ang="0">
                  <a:pos x="T2" y="T3"/>
                </a:cxn>
                <a:cxn ang="0">
                  <a:pos x="T4" y="T5"/>
                </a:cxn>
                <a:cxn ang="0">
                  <a:pos x="T6" y="T7"/>
                </a:cxn>
              </a:cxnLst>
              <a:rect l="0" t="0" r="r" b="b"/>
              <a:pathLst>
                <a:path w="462" h="401">
                  <a:moveTo>
                    <a:pt x="462" y="0"/>
                  </a:moveTo>
                  <a:lnTo>
                    <a:pt x="232" y="401"/>
                  </a:lnTo>
                  <a:lnTo>
                    <a:pt x="0" y="0"/>
                  </a:lnTo>
                  <a:lnTo>
                    <a:pt x="462"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6" name="Freeform 83"/>
            <p:cNvSpPr>
              <a:spLocks/>
            </p:cNvSpPr>
            <p:nvPr/>
          </p:nvSpPr>
          <p:spPr bwMode="auto">
            <a:xfrm>
              <a:off x="11062017" y="4900662"/>
              <a:ext cx="1129983" cy="978669"/>
            </a:xfrm>
            <a:custGeom>
              <a:avLst/>
              <a:gdLst>
                <a:gd name="T0" fmla="*/ 0 w 463"/>
                <a:gd name="T1" fmla="*/ 401 h 401"/>
                <a:gd name="T2" fmla="*/ 230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0"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9" name="Freeform 86"/>
            <p:cNvSpPr>
              <a:spLocks/>
            </p:cNvSpPr>
            <p:nvPr/>
          </p:nvSpPr>
          <p:spPr bwMode="auto">
            <a:xfrm>
              <a:off x="6539643" y="5879331"/>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0" name="Freeform 87"/>
            <p:cNvSpPr>
              <a:spLocks/>
            </p:cNvSpPr>
            <p:nvPr/>
          </p:nvSpPr>
          <p:spPr bwMode="auto">
            <a:xfrm>
              <a:off x="7103415" y="5879331"/>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1" name="Freeform 88"/>
            <p:cNvSpPr>
              <a:spLocks/>
            </p:cNvSpPr>
            <p:nvPr/>
          </p:nvSpPr>
          <p:spPr bwMode="auto">
            <a:xfrm>
              <a:off x="7669627" y="5879331"/>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2" name="Freeform 89"/>
            <p:cNvSpPr>
              <a:spLocks/>
            </p:cNvSpPr>
            <p:nvPr/>
          </p:nvSpPr>
          <p:spPr bwMode="auto">
            <a:xfrm>
              <a:off x="8235839" y="5879331"/>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3" name="Freeform 90"/>
            <p:cNvSpPr>
              <a:spLocks/>
            </p:cNvSpPr>
            <p:nvPr/>
          </p:nvSpPr>
          <p:spPr bwMode="auto">
            <a:xfrm>
              <a:off x="8799609" y="5879331"/>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4" name="Freeform 91"/>
            <p:cNvSpPr>
              <a:spLocks/>
            </p:cNvSpPr>
            <p:nvPr/>
          </p:nvSpPr>
          <p:spPr bwMode="auto">
            <a:xfrm>
              <a:off x="9365821" y="5879331"/>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5" name="Freeform 92"/>
            <p:cNvSpPr>
              <a:spLocks/>
            </p:cNvSpPr>
            <p:nvPr/>
          </p:nvSpPr>
          <p:spPr bwMode="auto">
            <a:xfrm>
              <a:off x="10495805" y="5879331"/>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grpSp>
      <p:sp>
        <p:nvSpPr>
          <p:cNvPr id="4" name="Picture Placeholder 3"/>
          <p:cNvSpPr>
            <a:spLocks noGrp="1"/>
          </p:cNvSpPr>
          <p:nvPr>
            <p:ph type="pic" sz="quarter" idx="13"/>
          </p:nvPr>
        </p:nvSpPr>
        <p:spPr>
          <a:xfrm>
            <a:off x="7602537" y="2936005"/>
            <a:ext cx="2640797" cy="2640798"/>
          </a:xfrm>
          <a:prstGeom prst="diamond">
            <a:avLst/>
          </a:prstGeom>
        </p:spPr>
        <p:txBody>
          <a:bodyPr>
            <a:normAutofit/>
          </a:bodyPr>
          <a:lstStyle>
            <a:lvl1pPr>
              <a:defRPr sz="1400"/>
            </a:lvl1pPr>
          </a:lstStyle>
          <a:p>
            <a:endParaRPr lang="id-ID"/>
          </a:p>
        </p:txBody>
      </p:sp>
      <p:sp>
        <p:nvSpPr>
          <p:cNvPr id="63" name="Picture Placeholder 3"/>
          <p:cNvSpPr>
            <a:spLocks noGrp="1"/>
          </p:cNvSpPr>
          <p:nvPr>
            <p:ph type="pic" sz="quarter" idx="14"/>
          </p:nvPr>
        </p:nvSpPr>
        <p:spPr>
          <a:xfrm>
            <a:off x="9359758" y="4331920"/>
            <a:ext cx="1924732" cy="1924733"/>
          </a:xfrm>
          <a:prstGeom prst="diamond">
            <a:avLst/>
          </a:prstGeom>
        </p:spPr>
        <p:txBody>
          <a:bodyPr>
            <a:normAutofit/>
          </a:bodyPr>
          <a:lstStyle>
            <a:lvl1pPr>
              <a:defRPr sz="1400"/>
            </a:lvl1pPr>
          </a:lstStyle>
          <a:p>
            <a:endParaRPr lang="id-ID"/>
          </a:p>
        </p:txBody>
      </p:sp>
      <p:sp>
        <p:nvSpPr>
          <p:cNvPr id="70" name="Picture Placeholder 3"/>
          <p:cNvSpPr>
            <a:spLocks noGrp="1"/>
          </p:cNvSpPr>
          <p:nvPr>
            <p:ph type="pic" sz="quarter" idx="15"/>
          </p:nvPr>
        </p:nvSpPr>
        <p:spPr>
          <a:xfrm>
            <a:off x="6556416" y="4331920"/>
            <a:ext cx="1924732" cy="1924733"/>
          </a:xfrm>
          <a:prstGeom prst="diamond">
            <a:avLst/>
          </a:prstGeom>
        </p:spPr>
        <p:txBody>
          <a:bodyPr>
            <a:normAutofit/>
          </a:bodyPr>
          <a:lstStyle>
            <a:lvl1pPr>
              <a:defRPr sz="1400"/>
            </a:lvl1pPr>
          </a:lstStyle>
          <a:p>
            <a:endParaRPr lang="id-ID"/>
          </a:p>
        </p:txBody>
      </p:sp>
      <p:sp>
        <p:nvSpPr>
          <p:cNvPr id="71" name="Picture Placeholder 3"/>
          <p:cNvSpPr>
            <a:spLocks noGrp="1"/>
          </p:cNvSpPr>
          <p:nvPr>
            <p:ph type="pic" sz="quarter" idx="16"/>
          </p:nvPr>
        </p:nvSpPr>
        <p:spPr>
          <a:xfrm>
            <a:off x="9010227" y="1794782"/>
            <a:ext cx="2159156" cy="2159157"/>
          </a:xfrm>
          <a:prstGeom prst="diamond">
            <a:avLst/>
          </a:prstGeom>
        </p:spPr>
        <p:txBody>
          <a:bodyPr>
            <a:normAutofit/>
          </a:bodyPr>
          <a:lstStyle>
            <a:lvl1pPr>
              <a:defRPr sz="1400"/>
            </a:lvl1pPr>
          </a:lstStyle>
          <a:p>
            <a:endParaRPr lang="id-ID"/>
          </a:p>
        </p:txBody>
      </p:sp>
      <p:sp>
        <p:nvSpPr>
          <p:cNvPr id="72" name="Picture Placeholder 3"/>
          <p:cNvSpPr>
            <a:spLocks noGrp="1"/>
          </p:cNvSpPr>
          <p:nvPr>
            <p:ph type="pic" sz="quarter" idx="17"/>
          </p:nvPr>
        </p:nvSpPr>
        <p:spPr>
          <a:xfrm>
            <a:off x="6238514" y="1563874"/>
            <a:ext cx="2595547" cy="2595548"/>
          </a:xfrm>
          <a:prstGeom prst="diamond">
            <a:avLst/>
          </a:prstGeom>
        </p:spPr>
        <p:txBody>
          <a:bodyPr>
            <a:normAutofit/>
          </a:bodyPr>
          <a:lstStyle>
            <a:lvl1pPr>
              <a:defRPr sz="1400"/>
            </a:lvl1pPr>
          </a:lstStyle>
          <a:p>
            <a:endParaRPr lang="id-ID"/>
          </a:p>
        </p:txBody>
      </p:sp>
      <p:sp>
        <p:nvSpPr>
          <p:cNvPr id="79" name="Picture Placeholder 3"/>
          <p:cNvSpPr>
            <a:spLocks noGrp="1"/>
          </p:cNvSpPr>
          <p:nvPr>
            <p:ph type="pic" sz="quarter" idx="18"/>
          </p:nvPr>
        </p:nvSpPr>
        <p:spPr>
          <a:xfrm>
            <a:off x="7966039" y="889723"/>
            <a:ext cx="1924874" cy="1924875"/>
          </a:xfrm>
          <a:prstGeom prst="diamond">
            <a:avLst/>
          </a:prstGeom>
        </p:spPr>
        <p:txBody>
          <a:bodyPr>
            <a:normAutofit/>
          </a:bodyPr>
          <a:lstStyle>
            <a:lvl1pPr>
              <a:defRPr sz="1400"/>
            </a:lvl1pPr>
          </a:lstStyle>
          <a:p>
            <a:endParaRPr lang="id-ID"/>
          </a:p>
        </p:txBody>
      </p:sp>
    </p:spTree>
    <p:extLst>
      <p:ext uri="{BB962C8B-B14F-4D97-AF65-F5344CB8AC3E}">
        <p14:creationId xmlns:p14="http://schemas.microsoft.com/office/powerpoint/2010/main" val="2592900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left)">
                                      <p:cBhvr>
                                        <p:cTn id="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grpSp>
        <p:nvGrpSpPr>
          <p:cNvPr id="3" name="Group 2"/>
          <p:cNvGrpSpPr/>
          <p:nvPr userDrawn="1"/>
        </p:nvGrpSpPr>
        <p:grpSpPr>
          <a:xfrm>
            <a:off x="-2" y="-1069030"/>
            <a:ext cx="12732450" cy="5088586"/>
            <a:chOff x="-2" y="-1069030"/>
            <a:chExt cx="12732450" cy="5088586"/>
          </a:xfrm>
        </p:grpSpPr>
        <p:sp>
          <p:nvSpPr>
            <p:cNvPr id="169" name="Freeform 40"/>
            <p:cNvSpPr>
              <a:spLocks/>
            </p:cNvSpPr>
            <p:nvPr userDrawn="1"/>
          </p:nvSpPr>
          <p:spPr bwMode="auto">
            <a:xfrm rot="5400000">
              <a:off x="11678122" y="137830"/>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8" name="Freeform 50"/>
            <p:cNvSpPr>
              <a:spLocks/>
            </p:cNvSpPr>
            <p:nvPr userDrawn="1"/>
          </p:nvSpPr>
          <p:spPr bwMode="auto">
            <a:xfrm rot="5400000">
              <a:off x="10699455" y="137830"/>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6" name="Freeform 30"/>
            <p:cNvSpPr>
              <a:spLocks/>
            </p:cNvSpPr>
            <p:nvPr/>
          </p:nvSpPr>
          <p:spPr bwMode="auto">
            <a:xfrm rot="5400000">
              <a:off x="5802452" y="-992153"/>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0" name="Freeform 31"/>
            <p:cNvSpPr>
              <a:spLocks/>
            </p:cNvSpPr>
            <p:nvPr/>
          </p:nvSpPr>
          <p:spPr bwMode="auto">
            <a:xfrm rot="5400000">
              <a:off x="5803673" y="-4271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1" name="Freeform 32"/>
            <p:cNvSpPr>
              <a:spLocks/>
            </p:cNvSpPr>
            <p:nvPr/>
          </p:nvSpPr>
          <p:spPr bwMode="auto">
            <a:xfrm rot="5400000">
              <a:off x="5802452" y="704042"/>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2" name="Freeform 33"/>
            <p:cNvSpPr>
              <a:spLocks/>
            </p:cNvSpPr>
            <p:nvPr/>
          </p:nvSpPr>
          <p:spPr bwMode="auto">
            <a:xfrm rot="5400000">
              <a:off x="5803673" y="1269033"/>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9" name="Freeform 34"/>
            <p:cNvSpPr>
              <a:spLocks/>
            </p:cNvSpPr>
            <p:nvPr/>
          </p:nvSpPr>
          <p:spPr bwMode="auto">
            <a:xfrm rot="5400000">
              <a:off x="5804893" y="2397797"/>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0" name="Freeform 35"/>
            <p:cNvSpPr>
              <a:spLocks/>
            </p:cNvSpPr>
            <p:nvPr/>
          </p:nvSpPr>
          <p:spPr bwMode="auto">
            <a:xfrm rot="5400000">
              <a:off x="5803673" y="2965230"/>
              <a:ext cx="1129983" cy="978669"/>
            </a:xfrm>
            <a:custGeom>
              <a:avLst/>
              <a:gdLst>
                <a:gd name="T0" fmla="*/ 463 w 463"/>
                <a:gd name="T1" fmla="*/ 0 h 401"/>
                <a:gd name="T2" fmla="*/ 230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0"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7" name="Freeform 39"/>
            <p:cNvSpPr>
              <a:spLocks/>
            </p:cNvSpPr>
            <p:nvPr/>
          </p:nvSpPr>
          <p:spPr bwMode="auto">
            <a:xfrm rot="5400000">
              <a:off x="4821343" y="-992152"/>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8" name="Freeform 40"/>
            <p:cNvSpPr>
              <a:spLocks/>
            </p:cNvSpPr>
            <p:nvPr/>
          </p:nvSpPr>
          <p:spPr bwMode="auto">
            <a:xfrm rot="5400000">
              <a:off x="4825004" y="-427162"/>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7" name="Freeform 41"/>
            <p:cNvSpPr>
              <a:spLocks/>
            </p:cNvSpPr>
            <p:nvPr/>
          </p:nvSpPr>
          <p:spPr bwMode="auto">
            <a:xfrm rot="5400000">
              <a:off x="4822564" y="13905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8" name="Freeform 42"/>
            <p:cNvSpPr>
              <a:spLocks/>
            </p:cNvSpPr>
            <p:nvPr/>
          </p:nvSpPr>
          <p:spPr bwMode="auto">
            <a:xfrm rot="5400000">
              <a:off x="4823783" y="704041"/>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6" name="Freeform 43"/>
            <p:cNvSpPr>
              <a:spLocks/>
            </p:cNvSpPr>
            <p:nvPr/>
          </p:nvSpPr>
          <p:spPr bwMode="auto">
            <a:xfrm rot="5400000">
              <a:off x="4822564" y="1269034"/>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7" name="Freeform 44"/>
            <p:cNvSpPr>
              <a:spLocks/>
            </p:cNvSpPr>
            <p:nvPr/>
          </p:nvSpPr>
          <p:spPr bwMode="auto">
            <a:xfrm rot="5400000">
              <a:off x="4825004" y="1835245"/>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8" name="Freeform 45"/>
            <p:cNvSpPr>
              <a:spLocks/>
            </p:cNvSpPr>
            <p:nvPr/>
          </p:nvSpPr>
          <p:spPr bwMode="auto">
            <a:xfrm rot="5400000">
              <a:off x="4825004" y="2965230"/>
              <a:ext cx="1129983" cy="978669"/>
            </a:xfrm>
            <a:custGeom>
              <a:avLst/>
              <a:gdLst>
                <a:gd name="T0" fmla="*/ 0 w 463"/>
                <a:gd name="T1" fmla="*/ 401 h 401"/>
                <a:gd name="T2" fmla="*/ 230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0"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1" name="Freeform 49"/>
            <p:cNvSpPr>
              <a:spLocks/>
            </p:cNvSpPr>
            <p:nvPr/>
          </p:nvSpPr>
          <p:spPr bwMode="auto">
            <a:xfrm rot="5400000">
              <a:off x="3845116" y="-992153"/>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2" name="Freeform 50"/>
            <p:cNvSpPr>
              <a:spLocks/>
            </p:cNvSpPr>
            <p:nvPr/>
          </p:nvSpPr>
          <p:spPr bwMode="auto">
            <a:xfrm rot="5400000">
              <a:off x="3846337" y="-4271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3" name="Freeform 51"/>
            <p:cNvSpPr>
              <a:spLocks/>
            </p:cNvSpPr>
            <p:nvPr/>
          </p:nvSpPr>
          <p:spPr bwMode="auto">
            <a:xfrm rot="5400000">
              <a:off x="3846337" y="139052"/>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4" name="Freeform 52"/>
            <p:cNvSpPr>
              <a:spLocks/>
            </p:cNvSpPr>
            <p:nvPr/>
          </p:nvSpPr>
          <p:spPr bwMode="auto">
            <a:xfrm rot="5400000">
              <a:off x="3846337" y="1269033"/>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5" name="Freeform 53"/>
            <p:cNvSpPr>
              <a:spLocks/>
            </p:cNvSpPr>
            <p:nvPr/>
          </p:nvSpPr>
          <p:spPr bwMode="auto">
            <a:xfrm rot="5400000">
              <a:off x="3846337" y="1835245"/>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6" name="Freeform 54"/>
            <p:cNvSpPr>
              <a:spLocks/>
            </p:cNvSpPr>
            <p:nvPr/>
          </p:nvSpPr>
          <p:spPr bwMode="auto">
            <a:xfrm rot="5400000">
              <a:off x="3847557" y="2397798"/>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7" name="Freeform 55"/>
            <p:cNvSpPr>
              <a:spLocks/>
            </p:cNvSpPr>
            <p:nvPr/>
          </p:nvSpPr>
          <p:spPr bwMode="auto">
            <a:xfrm rot="5400000">
              <a:off x="3846337" y="2965229"/>
              <a:ext cx="1129983" cy="978669"/>
            </a:xfrm>
            <a:custGeom>
              <a:avLst/>
              <a:gdLst>
                <a:gd name="T0" fmla="*/ 463 w 463"/>
                <a:gd name="T1" fmla="*/ 0 h 401"/>
                <a:gd name="T2" fmla="*/ 230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0"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0" name="Freeform 60"/>
            <p:cNvSpPr>
              <a:spLocks/>
            </p:cNvSpPr>
            <p:nvPr/>
          </p:nvSpPr>
          <p:spPr bwMode="auto">
            <a:xfrm rot="5400000">
              <a:off x="2865227" y="-993372"/>
              <a:ext cx="1132424" cy="981109"/>
            </a:xfrm>
            <a:custGeom>
              <a:avLst/>
              <a:gdLst>
                <a:gd name="T0" fmla="*/ 464 w 464"/>
                <a:gd name="T1" fmla="*/ 0 h 402"/>
                <a:gd name="T2" fmla="*/ 232 w 464"/>
                <a:gd name="T3" fmla="*/ 402 h 402"/>
                <a:gd name="T4" fmla="*/ 0 w 464"/>
                <a:gd name="T5" fmla="*/ 0 h 402"/>
                <a:gd name="T6" fmla="*/ 464 w 464"/>
                <a:gd name="T7" fmla="*/ 0 h 402"/>
              </a:gdLst>
              <a:ahLst/>
              <a:cxnLst>
                <a:cxn ang="0">
                  <a:pos x="T0" y="T1"/>
                </a:cxn>
                <a:cxn ang="0">
                  <a:pos x="T2" y="T3"/>
                </a:cxn>
                <a:cxn ang="0">
                  <a:pos x="T4" y="T5"/>
                </a:cxn>
                <a:cxn ang="0">
                  <a:pos x="T6" y="T7"/>
                </a:cxn>
              </a:cxnLst>
              <a:rect l="0" t="0" r="r" b="b"/>
              <a:pathLst>
                <a:path w="464" h="402">
                  <a:moveTo>
                    <a:pt x="464" y="0"/>
                  </a:moveTo>
                  <a:lnTo>
                    <a:pt x="232" y="402"/>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1" name="Freeform 61"/>
            <p:cNvSpPr>
              <a:spLocks/>
            </p:cNvSpPr>
            <p:nvPr/>
          </p:nvSpPr>
          <p:spPr bwMode="auto">
            <a:xfrm rot="5400000">
              <a:off x="2866448" y="137832"/>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2" name="Freeform 62"/>
            <p:cNvSpPr>
              <a:spLocks/>
            </p:cNvSpPr>
            <p:nvPr/>
          </p:nvSpPr>
          <p:spPr bwMode="auto">
            <a:xfrm rot="5400000">
              <a:off x="2865227" y="702822"/>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3" name="Freeform 63"/>
            <p:cNvSpPr>
              <a:spLocks/>
            </p:cNvSpPr>
            <p:nvPr/>
          </p:nvSpPr>
          <p:spPr bwMode="auto">
            <a:xfrm rot="5400000">
              <a:off x="2866448" y="1834026"/>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4" name="Freeform 64"/>
            <p:cNvSpPr>
              <a:spLocks/>
            </p:cNvSpPr>
            <p:nvPr/>
          </p:nvSpPr>
          <p:spPr bwMode="auto">
            <a:xfrm rot="5400000">
              <a:off x="2867668" y="2396578"/>
              <a:ext cx="1127543" cy="981109"/>
            </a:xfrm>
            <a:custGeom>
              <a:avLst/>
              <a:gdLst>
                <a:gd name="T0" fmla="*/ 462 w 462"/>
                <a:gd name="T1" fmla="*/ 0 h 402"/>
                <a:gd name="T2" fmla="*/ 232 w 462"/>
                <a:gd name="T3" fmla="*/ 402 h 402"/>
                <a:gd name="T4" fmla="*/ 0 w 462"/>
                <a:gd name="T5" fmla="*/ 0 h 402"/>
                <a:gd name="T6" fmla="*/ 462 w 462"/>
                <a:gd name="T7" fmla="*/ 0 h 402"/>
              </a:gdLst>
              <a:ahLst/>
              <a:cxnLst>
                <a:cxn ang="0">
                  <a:pos x="T0" y="T1"/>
                </a:cxn>
                <a:cxn ang="0">
                  <a:pos x="T2" y="T3"/>
                </a:cxn>
                <a:cxn ang="0">
                  <a:pos x="T4" y="T5"/>
                </a:cxn>
                <a:cxn ang="0">
                  <a:pos x="T6" y="T7"/>
                </a:cxn>
              </a:cxnLst>
              <a:rect l="0" t="0" r="r" b="b"/>
              <a:pathLst>
                <a:path w="462" h="402">
                  <a:moveTo>
                    <a:pt x="462" y="0"/>
                  </a:moveTo>
                  <a:lnTo>
                    <a:pt x="232" y="402"/>
                  </a:lnTo>
                  <a:lnTo>
                    <a:pt x="0" y="0"/>
                  </a:lnTo>
                  <a:lnTo>
                    <a:pt x="462"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6" name="Freeform 67"/>
            <p:cNvSpPr>
              <a:spLocks/>
            </p:cNvSpPr>
            <p:nvPr/>
          </p:nvSpPr>
          <p:spPr bwMode="auto">
            <a:xfrm rot="5400000">
              <a:off x="1882898" y="-994593"/>
              <a:ext cx="1132424" cy="983550"/>
            </a:xfrm>
            <a:custGeom>
              <a:avLst/>
              <a:gdLst>
                <a:gd name="T0" fmla="*/ 0 w 464"/>
                <a:gd name="T1" fmla="*/ 403 h 403"/>
                <a:gd name="T2" fmla="*/ 232 w 464"/>
                <a:gd name="T3" fmla="*/ 0 h 403"/>
                <a:gd name="T4" fmla="*/ 464 w 464"/>
                <a:gd name="T5" fmla="*/ 403 h 403"/>
                <a:gd name="T6" fmla="*/ 0 w 464"/>
                <a:gd name="T7" fmla="*/ 403 h 403"/>
              </a:gdLst>
              <a:ahLst/>
              <a:cxnLst>
                <a:cxn ang="0">
                  <a:pos x="T0" y="T1"/>
                </a:cxn>
                <a:cxn ang="0">
                  <a:pos x="T2" y="T3"/>
                </a:cxn>
                <a:cxn ang="0">
                  <a:pos x="T4" y="T5"/>
                </a:cxn>
                <a:cxn ang="0">
                  <a:pos x="T6" y="T7"/>
                </a:cxn>
              </a:cxnLst>
              <a:rect l="0" t="0" r="r" b="b"/>
              <a:pathLst>
                <a:path w="464" h="403">
                  <a:moveTo>
                    <a:pt x="0" y="403"/>
                  </a:moveTo>
                  <a:lnTo>
                    <a:pt x="232" y="0"/>
                  </a:lnTo>
                  <a:lnTo>
                    <a:pt x="464"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7" name="Freeform 68"/>
            <p:cNvSpPr>
              <a:spLocks/>
            </p:cNvSpPr>
            <p:nvPr/>
          </p:nvSpPr>
          <p:spPr bwMode="auto">
            <a:xfrm rot="5400000">
              <a:off x="1884118" y="-429601"/>
              <a:ext cx="1129983" cy="983550"/>
            </a:xfrm>
            <a:custGeom>
              <a:avLst/>
              <a:gdLst>
                <a:gd name="T0" fmla="*/ 463 w 463"/>
                <a:gd name="T1" fmla="*/ 0 h 403"/>
                <a:gd name="T2" fmla="*/ 232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2" y="403"/>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8" name="Freeform 69"/>
            <p:cNvSpPr>
              <a:spLocks/>
            </p:cNvSpPr>
            <p:nvPr/>
          </p:nvSpPr>
          <p:spPr bwMode="auto">
            <a:xfrm rot="5400000">
              <a:off x="1884118" y="136611"/>
              <a:ext cx="1129983" cy="983550"/>
            </a:xfrm>
            <a:custGeom>
              <a:avLst/>
              <a:gdLst>
                <a:gd name="T0" fmla="*/ 0 w 463"/>
                <a:gd name="T1" fmla="*/ 403 h 403"/>
                <a:gd name="T2" fmla="*/ 231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1" y="0"/>
                  </a:lnTo>
                  <a:lnTo>
                    <a:pt x="463"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9" name="Freeform 70"/>
            <p:cNvSpPr>
              <a:spLocks/>
            </p:cNvSpPr>
            <p:nvPr/>
          </p:nvSpPr>
          <p:spPr bwMode="auto">
            <a:xfrm rot="5400000">
              <a:off x="1882898" y="701602"/>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0" name="Freeform 71"/>
            <p:cNvSpPr>
              <a:spLocks/>
            </p:cNvSpPr>
            <p:nvPr/>
          </p:nvSpPr>
          <p:spPr bwMode="auto">
            <a:xfrm rot="5400000">
              <a:off x="1884118" y="1266593"/>
              <a:ext cx="1129983" cy="983550"/>
            </a:xfrm>
            <a:custGeom>
              <a:avLst/>
              <a:gdLst>
                <a:gd name="T0" fmla="*/ 0 w 463"/>
                <a:gd name="T1" fmla="*/ 403 h 403"/>
                <a:gd name="T2" fmla="*/ 232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2" y="0"/>
                  </a:lnTo>
                  <a:lnTo>
                    <a:pt x="463" y="403"/>
                  </a:lnTo>
                  <a:lnTo>
                    <a:pt x="0" y="403"/>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1" name="Freeform 72"/>
            <p:cNvSpPr>
              <a:spLocks/>
            </p:cNvSpPr>
            <p:nvPr/>
          </p:nvSpPr>
          <p:spPr bwMode="auto">
            <a:xfrm rot="5400000">
              <a:off x="1885338" y="2395357"/>
              <a:ext cx="1127543" cy="983550"/>
            </a:xfrm>
            <a:custGeom>
              <a:avLst/>
              <a:gdLst>
                <a:gd name="T0" fmla="*/ 0 w 462"/>
                <a:gd name="T1" fmla="*/ 403 h 403"/>
                <a:gd name="T2" fmla="*/ 232 w 462"/>
                <a:gd name="T3" fmla="*/ 0 h 403"/>
                <a:gd name="T4" fmla="*/ 462 w 462"/>
                <a:gd name="T5" fmla="*/ 403 h 403"/>
                <a:gd name="T6" fmla="*/ 0 w 462"/>
                <a:gd name="T7" fmla="*/ 403 h 403"/>
              </a:gdLst>
              <a:ahLst/>
              <a:cxnLst>
                <a:cxn ang="0">
                  <a:pos x="T0" y="T1"/>
                </a:cxn>
                <a:cxn ang="0">
                  <a:pos x="T2" y="T3"/>
                </a:cxn>
                <a:cxn ang="0">
                  <a:pos x="T4" y="T5"/>
                </a:cxn>
                <a:cxn ang="0">
                  <a:pos x="T6" y="T7"/>
                </a:cxn>
              </a:cxnLst>
              <a:rect l="0" t="0" r="r" b="b"/>
              <a:pathLst>
                <a:path w="462" h="403">
                  <a:moveTo>
                    <a:pt x="0" y="403"/>
                  </a:moveTo>
                  <a:lnTo>
                    <a:pt x="232" y="0"/>
                  </a:lnTo>
                  <a:lnTo>
                    <a:pt x="462"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2" name="Freeform 73"/>
            <p:cNvSpPr>
              <a:spLocks/>
            </p:cNvSpPr>
            <p:nvPr/>
          </p:nvSpPr>
          <p:spPr bwMode="auto">
            <a:xfrm rot="5400000">
              <a:off x="1884118" y="2962789"/>
              <a:ext cx="1129983" cy="983550"/>
            </a:xfrm>
            <a:custGeom>
              <a:avLst/>
              <a:gdLst>
                <a:gd name="T0" fmla="*/ 463 w 463"/>
                <a:gd name="T1" fmla="*/ 0 h 403"/>
                <a:gd name="T2" fmla="*/ 230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0" y="403"/>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5" name="Freeform 78"/>
            <p:cNvSpPr>
              <a:spLocks/>
            </p:cNvSpPr>
            <p:nvPr/>
          </p:nvSpPr>
          <p:spPr bwMode="auto">
            <a:xfrm rot="5400000">
              <a:off x="903011" y="-427161"/>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6" name="Freeform 79"/>
            <p:cNvSpPr>
              <a:spLocks/>
            </p:cNvSpPr>
            <p:nvPr/>
          </p:nvSpPr>
          <p:spPr bwMode="auto">
            <a:xfrm rot="5400000">
              <a:off x="903011" y="13905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7" name="Freeform 80"/>
            <p:cNvSpPr>
              <a:spLocks/>
            </p:cNvSpPr>
            <p:nvPr/>
          </p:nvSpPr>
          <p:spPr bwMode="auto">
            <a:xfrm rot="5400000">
              <a:off x="903011" y="1269034"/>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8" name="Freeform 81"/>
            <p:cNvSpPr>
              <a:spLocks/>
            </p:cNvSpPr>
            <p:nvPr/>
          </p:nvSpPr>
          <p:spPr bwMode="auto">
            <a:xfrm rot="5400000">
              <a:off x="903011" y="1835246"/>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9" name="Freeform 82"/>
            <p:cNvSpPr>
              <a:spLocks/>
            </p:cNvSpPr>
            <p:nvPr/>
          </p:nvSpPr>
          <p:spPr bwMode="auto">
            <a:xfrm rot="5400000">
              <a:off x="904231" y="2397798"/>
              <a:ext cx="1127543" cy="978669"/>
            </a:xfrm>
            <a:custGeom>
              <a:avLst/>
              <a:gdLst>
                <a:gd name="T0" fmla="*/ 462 w 462"/>
                <a:gd name="T1" fmla="*/ 0 h 401"/>
                <a:gd name="T2" fmla="*/ 232 w 462"/>
                <a:gd name="T3" fmla="*/ 401 h 401"/>
                <a:gd name="T4" fmla="*/ 0 w 462"/>
                <a:gd name="T5" fmla="*/ 0 h 401"/>
                <a:gd name="T6" fmla="*/ 462 w 462"/>
                <a:gd name="T7" fmla="*/ 0 h 401"/>
              </a:gdLst>
              <a:ahLst/>
              <a:cxnLst>
                <a:cxn ang="0">
                  <a:pos x="T0" y="T1"/>
                </a:cxn>
                <a:cxn ang="0">
                  <a:pos x="T2" y="T3"/>
                </a:cxn>
                <a:cxn ang="0">
                  <a:pos x="T4" y="T5"/>
                </a:cxn>
                <a:cxn ang="0">
                  <a:pos x="T6" y="T7"/>
                </a:cxn>
              </a:cxnLst>
              <a:rect l="0" t="0" r="r" b="b"/>
              <a:pathLst>
                <a:path w="462" h="401">
                  <a:moveTo>
                    <a:pt x="462" y="0"/>
                  </a:moveTo>
                  <a:lnTo>
                    <a:pt x="232" y="401"/>
                  </a:lnTo>
                  <a:lnTo>
                    <a:pt x="0" y="0"/>
                  </a:lnTo>
                  <a:lnTo>
                    <a:pt x="462"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0" name="Freeform 83"/>
            <p:cNvSpPr>
              <a:spLocks/>
            </p:cNvSpPr>
            <p:nvPr/>
          </p:nvSpPr>
          <p:spPr bwMode="auto">
            <a:xfrm rot="5400000">
              <a:off x="903011" y="2965230"/>
              <a:ext cx="1129983" cy="978669"/>
            </a:xfrm>
            <a:custGeom>
              <a:avLst/>
              <a:gdLst>
                <a:gd name="T0" fmla="*/ 0 w 463"/>
                <a:gd name="T1" fmla="*/ 401 h 401"/>
                <a:gd name="T2" fmla="*/ 230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0"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2" name="Freeform 87"/>
            <p:cNvSpPr>
              <a:spLocks/>
            </p:cNvSpPr>
            <p:nvPr userDrawn="1"/>
          </p:nvSpPr>
          <p:spPr bwMode="auto">
            <a:xfrm rot="5400000">
              <a:off x="-76879" y="-99215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3" name="Freeform 88"/>
            <p:cNvSpPr>
              <a:spLocks/>
            </p:cNvSpPr>
            <p:nvPr/>
          </p:nvSpPr>
          <p:spPr bwMode="auto">
            <a:xfrm rot="5400000">
              <a:off x="-75658" y="-427161"/>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4" name="Freeform 89"/>
            <p:cNvSpPr>
              <a:spLocks/>
            </p:cNvSpPr>
            <p:nvPr/>
          </p:nvSpPr>
          <p:spPr bwMode="auto">
            <a:xfrm rot="5400000">
              <a:off x="-75658" y="139052"/>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5" name="Freeform 90"/>
            <p:cNvSpPr>
              <a:spLocks/>
            </p:cNvSpPr>
            <p:nvPr/>
          </p:nvSpPr>
          <p:spPr bwMode="auto">
            <a:xfrm rot="5400000">
              <a:off x="-76879" y="704042"/>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6" name="Freeform 91"/>
            <p:cNvSpPr>
              <a:spLocks/>
            </p:cNvSpPr>
            <p:nvPr/>
          </p:nvSpPr>
          <p:spPr bwMode="auto">
            <a:xfrm rot="5400000">
              <a:off x="-75658" y="1269034"/>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7" name="Freeform 92"/>
            <p:cNvSpPr>
              <a:spLocks/>
            </p:cNvSpPr>
            <p:nvPr/>
          </p:nvSpPr>
          <p:spPr bwMode="auto">
            <a:xfrm rot="5400000">
              <a:off x="-74438" y="2397798"/>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68" name="Freeform 39"/>
            <p:cNvSpPr>
              <a:spLocks/>
            </p:cNvSpPr>
            <p:nvPr userDrawn="1"/>
          </p:nvSpPr>
          <p:spPr bwMode="auto">
            <a:xfrm rot="5400000">
              <a:off x="11674461" y="-427161"/>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0" name="Freeform 41"/>
            <p:cNvSpPr>
              <a:spLocks/>
            </p:cNvSpPr>
            <p:nvPr userDrawn="1"/>
          </p:nvSpPr>
          <p:spPr bwMode="auto">
            <a:xfrm rot="5400000">
              <a:off x="11675682" y="704043"/>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1" name="Freeform 42"/>
            <p:cNvSpPr>
              <a:spLocks/>
            </p:cNvSpPr>
            <p:nvPr userDrawn="1"/>
          </p:nvSpPr>
          <p:spPr bwMode="auto">
            <a:xfrm rot="5400000">
              <a:off x="11676901" y="126903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2" name="Freeform 43"/>
            <p:cNvSpPr>
              <a:spLocks/>
            </p:cNvSpPr>
            <p:nvPr userDrawn="1"/>
          </p:nvSpPr>
          <p:spPr bwMode="auto">
            <a:xfrm rot="5400000">
              <a:off x="11675682" y="1834025"/>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3" name="Freeform 44"/>
            <p:cNvSpPr>
              <a:spLocks/>
            </p:cNvSpPr>
            <p:nvPr userDrawn="1"/>
          </p:nvSpPr>
          <p:spPr bwMode="auto">
            <a:xfrm rot="5400000">
              <a:off x="11678122" y="2400236"/>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6" name="Freeform 48"/>
            <p:cNvSpPr>
              <a:spLocks/>
            </p:cNvSpPr>
            <p:nvPr userDrawn="1"/>
          </p:nvSpPr>
          <p:spPr bwMode="auto">
            <a:xfrm rot="5400000">
              <a:off x="10699455" y="-992154"/>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7" name="Freeform 49"/>
            <p:cNvSpPr>
              <a:spLocks/>
            </p:cNvSpPr>
            <p:nvPr userDrawn="1"/>
          </p:nvSpPr>
          <p:spPr bwMode="auto">
            <a:xfrm rot="5400000">
              <a:off x="10698234" y="-42716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9" name="Freeform 51"/>
            <p:cNvSpPr>
              <a:spLocks/>
            </p:cNvSpPr>
            <p:nvPr userDrawn="1"/>
          </p:nvSpPr>
          <p:spPr bwMode="auto">
            <a:xfrm rot="5400000">
              <a:off x="10699455" y="704043"/>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0" name="Freeform 52"/>
            <p:cNvSpPr>
              <a:spLocks/>
            </p:cNvSpPr>
            <p:nvPr userDrawn="1"/>
          </p:nvSpPr>
          <p:spPr bwMode="auto">
            <a:xfrm rot="5400000">
              <a:off x="10699455" y="1834024"/>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1" name="Freeform 53"/>
            <p:cNvSpPr>
              <a:spLocks/>
            </p:cNvSpPr>
            <p:nvPr userDrawn="1"/>
          </p:nvSpPr>
          <p:spPr bwMode="auto">
            <a:xfrm rot="5400000">
              <a:off x="10699455" y="2400236"/>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2" name="Freeform 54"/>
            <p:cNvSpPr>
              <a:spLocks/>
            </p:cNvSpPr>
            <p:nvPr userDrawn="1"/>
          </p:nvSpPr>
          <p:spPr bwMode="auto">
            <a:xfrm rot="5400000">
              <a:off x="10700675" y="2962789"/>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5" name="Freeform 59"/>
            <p:cNvSpPr>
              <a:spLocks/>
            </p:cNvSpPr>
            <p:nvPr userDrawn="1"/>
          </p:nvSpPr>
          <p:spPr bwMode="auto">
            <a:xfrm rot="5400000">
              <a:off x="9719566" y="-993374"/>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6" name="Freeform 60"/>
            <p:cNvSpPr>
              <a:spLocks/>
            </p:cNvSpPr>
            <p:nvPr userDrawn="1"/>
          </p:nvSpPr>
          <p:spPr bwMode="auto">
            <a:xfrm rot="5400000">
              <a:off x="9718345" y="-428381"/>
              <a:ext cx="1132424" cy="981109"/>
            </a:xfrm>
            <a:custGeom>
              <a:avLst/>
              <a:gdLst>
                <a:gd name="T0" fmla="*/ 464 w 464"/>
                <a:gd name="T1" fmla="*/ 0 h 402"/>
                <a:gd name="T2" fmla="*/ 232 w 464"/>
                <a:gd name="T3" fmla="*/ 402 h 402"/>
                <a:gd name="T4" fmla="*/ 0 w 464"/>
                <a:gd name="T5" fmla="*/ 0 h 402"/>
                <a:gd name="T6" fmla="*/ 464 w 464"/>
                <a:gd name="T7" fmla="*/ 0 h 402"/>
              </a:gdLst>
              <a:ahLst/>
              <a:cxnLst>
                <a:cxn ang="0">
                  <a:pos x="T0" y="T1"/>
                </a:cxn>
                <a:cxn ang="0">
                  <a:pos x="T2" y="T3"/>
                </a:cxn>
                <a:cxn ang="0">
                  <a:pos x="T4" y="T5"/>
                </a:cxn>
                <a:cxn ang="0">
                  <a:pos x="T6" y="T7"/>
                </a:cxn>
              </a:cxnLst>
              <a:rect l="0" t="0" r="r" b="b"/>
              <a:pathLst>
                <a:path w="464" h="402">
                  <a:moveTo>
                    <a:pt x="464" y="0"/>
                  </a:moveTo>
                  <a:lnTo>
                    <a:pt x="232" y="402"/>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7" name="Freeform 61"/>
            <p:cNvSpPr>
              <a:spLocks/>
            </p:cNvSpPr>
            <p:nvPr userDrawn="1"/>
          </p:nvSpPr>
          <p:spPr bwMode="auto">
            <a:xfrm rot="5400000">
              <a:off x="9719566" y="702823"/>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8" name="Freeform 62"/>
            <p:cNvSpPr>
              <a:spLocks/>
            </p:cNvSpPr>
            <p:nvPr userDrawn="1"/>
          </p:nvSpPr>
          <p:spPr bwMode="auto">
            <a:xfrm rot="5400000">
              <a:off x="9718345" y="1267813"/>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9" name="Freeform 63"/>
            <p:cNvSpPr>
              <a:spLocks/>
            </p:cNvSpPr>
            <p:nvPr userDrawn="1"/>
          </p:nvSpPr>
          <p:spPr bwMode="auto">
            <a:xfrm rot="5400000">
              <a:off x="9719566" y="2399017"/>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0" name="Freeform 64"/>
            <p:cNvSpPr>
              <a:spLocks/>
            </p:cNvSpPr>
            <p:nvPr userDrawn="1"/>
          </p:nvSpPr>
          <p:spPr bwMode="auto">
            <a:xfrm rot="5400000">
              <a:off x="9720786" y="2961569"/>
              <a:ext cx="1127543" cy="981109"/>
            </a:xfrm>
            <a:custGeom>
              <a:avLst/>
              <a:gdLst>
                <a:gd name="T0" fmla="*/ 462 w 462"/>
                <a:gd name="T1" fmla="*/ 0 h 402"/>
                <a:gd name="T2" fmla="*/ 232 w 462"/>
                <a:gd name="T3" fmla="*/ 402 h 402"/>
                <a:gd name="T4" fmla="*/ 0 w 462"/>
                <a:gd name="T5" fmla="*/ 0 h 402"/>
                <a:gd name="T6" fmla="*/ 462 w 462"/>
                <a:gd name="T7" fmla="*/ 0 h 402"/>
              </a:gdLst>
              <a:ahLst/>
              <a:cxnLst>
                <a:cxn ang="0">
                  <a:pos x="T0" y="T1"/>
                </a:cxn>
                <a:cxn ang="0">
                  <a:pos x="T2" y="T3"/>
                </a:cxn>
                <a:cxn ang="0">
                  <a:pos x="T4" y="T5"/>
                </a:cxn>
                <a:cxn ang="0">
                  <a:pos x="T6" y="T7"/>
                </a:cxn>
              </a:cxnLst>
              <a:rect l="0" t="0" r="r" b="b"/>
              <a:pathLst>
                <a:path w="462" h="402">
                  <a:moveTo>
                    <a:pt x="462" y="0"/>
                  </a:moveTo>
                  <a:lnTo>
                    <a:pt x="232" y="402"/>
                  </a:lnTo>
                  <a:lnTo>
                    <a:pt x="0" y="0"/>
                  </a:lnTo>
                  <a:lnTo>
                    <a:pt x="462"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1" name="Freeform 66"/>
            <p:cNvSpPr>
              <a:spLocks/>
            </p:cNvSpPr>
            <p:nvPr userDrawn="1"/>
          </p:nvSpPr>
          <p:spPr bwMode="auto">
            <a:xfrm rot="5400000">
              <a:off x="8737236" y="-994594"/>
              <a:ext cx="1129983" cy="983550"/>
            </a:xfrm>
            <a:custGeom>
              <a:avLst/>
              <a:gdLst>
                <a:gd name="T0" fmla="*/ 463 w 463"/>
                <a:gd name="T1" fmla="*/ 0 h 403"/>
                <a:gd name="T2" fmla="*/ 231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1" y="403"/>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2" name="Freeform 67"/>
            <p:cNvSpPr>
              <a:spLocks/>
            </p:cNvSpPr>
            <p:nvPr userDrawn="1"/>
          </p:nvSpPr>
          <p:spPr bwMode="auto">
            <a:xfrm rot="5400000">
              <a:off x="8736016" y="-429602"/>
              <a:ext cx="1132424" cy="983550"/>
            </a:xfrm>
            <a:custGeom>
              <a:avLst/>
              <a:gdLst>
                <a:gd name="T0" fmla="*/ 0 w 464"/>
                <a:gd name="T1" fmla="*/ 403 h 403"/>
                <a:gd name="T2" fmla="*/ 232 w 464"/>
                <a:gd name="T3" fmla="*/ 0 h 403"/>
                <a:gd name="T4" fmla="*/ 464 w 464"/>
                <a:gd name="T5" fmla="*/ 403 h 403"/>
                <a:gd name="T6" fmla="*/ 0 w 464"/>
                <a:gd name="T7" fmla="*/ 403 h 403"/>
              </a:gdLst>
              <a:ahLst/>
              <a:cxnLst>
                <a:cxn ang="0">
                  <a:pos x="T0" y="T1"/>
                </a:cxn>
                <a:cxn ang="0">
                  <a:pos x="T2" y="T3"/>
                </a:cxn>
                <a:cxn ang="0">
                  <a:pos x="T4" y="T5"/>
                </a:cxn>
                <a:cxn ang="0">
                  <a:pos x="T6" y="T7"/>
                </a:cxn>
              </a:cxnLst>
              <a:rect l="0" t="0" r="r" b="b"/>
              <a:pathLst>
                <a:path w="464" h="403">
                  <a:moveTo>
                    <a:pt x="0" y="403"/>
                  </a:moveTo>
                  <a:lnTo>
                    <a:pt x="232" y="0"/>
                  </a:lnTo>
                  <a:lnTo>
                    <a:pt x="464"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3" name="Freeform 68"/>
            <p:cNvSpPr>
              <a:spLocks/>
            </p:cNvSpPr>
            <p:nvPr userDrawn="1"/>
          </p:nvSpPr>
          <p:spPr bwMode="auto">
            <a:xfrm rot="5400000">
              <a:off x="8737236" y="135390"/>
              <a:ext cx="1129983" cy="983550"/>
            </a:xfrm>
            <a:custGeom>
              <a:avLst/>
              <a:gdLst>
                <a:gd name="T0" fmla="*/ 463 w 463"/>
                <a:gd name="T1" fmla="*/ 0 h 403"/>
                <a:gd name="T2" fmla="*/ 232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2" y="403"/>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4" name="Freeform 69"/>
            <p:cNvSpPr>
              <a:spLocks/>
            </p:cNvSpPr>
            <p:nvPr userDrawn="1"/>
          </p:nvSpPr>
          <p:spPr bwMode="auto">
            <a:xfrm rot="5400000">
              <a:off x="8737236" y="701602"/>
              <a:ext cx="1129983" cy="983550"/>
            </a:xfrm>
            <a:custGeom>
              <a:avLst/>
              <a:gdLst>
                <a:gd name="T0" fmla="*/ 0 w 463"/>
                <a:gd name="T1" fmla="*/ 403 h 403"/>
                <a:gd name="T2" fmla="*/ 231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1" y="0"/>
                  </a:lnTo>
                  <a:lnTo>
                    <a:pt x="463"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5" name="Freeform 70"/>
            <p:cNvSpPr>
              <a:spLocks/>
            </p:cNvSpPr>
            <p:nvPr userDrawn="1"/>
          </p:nvSpPr>
          <p:spPr bwMode="auto">
            <a:xfrm rot="5400000">
              <a:off x="8736016" y="1266593"/>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6" name="Freeform 71"/>
            <p:cNvSpPr>
              <a:spLocks/>
            </p:cNvSpPr>
            <p:nvPr userDrawn="1"/>
          </p:nvSpPr>
          <p:spPr bwMode="auto">
            <a:xfrm rot="5400000">
              <a:off x="8737236" y="1831584"/>
              <a:ext cx="1129983" cy="983550"/>
            </a:xfrm>
            <a:custGeom>
              <a:avLst/>
              <a:gdLst>
                <a:gd name="T0" fmla="*/ 0 w 463"/>
                <a:gd name="T1" fmla="*/ 403 h 403"/>
                <a:gd name="T2" fmla="*/ 232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2" y="0"/>
                  </a:lnTo>
                  <a:lnTo>
                    <a:pt x="463" y="403"/>
                  </a:lnTo>
                  <a:lnTo>
                    <a:pt x="0" y="403"/>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0" name="Freeform 77"/>
            <p:cNvSpPr>
              <a:spLocks/>
            </p:cNvSpPr>
            <p:nvPr userDrawn="1"/>
          </p:nvSpPr>
          <p:spPr bwMode="auto">
            <a:xfrm rot="5400000">
              <a:off x="7756129" y="-992154"/>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1" name="Freeform 78"/>
            <p:cNvSpPr>
              <a:spLocks/>
            </p:cNvSpPr>
            <p:nvPr userDrawn="1"/>
          </p:nvSpPr>
          <p:spPr bwMode="auto">
            <a:xfrm rot="5400000">
              <a:off x="7756129" y="137831"/>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2" name="Freeform 79"/>
            <p:cNvSpPr>
              <a:spLocks/>
            </p:cNvSpPr>
            <p:nvPr userDrawn="1"/>
          </p:nvSpPr>
          <p:spPr bwMode="auto">
            <a:xfrm rot="5400000">
              <a:off x="7756129" y="704043"/>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3" name="Freeform 80"/>
            <p:cNvSpPr>
              <a:spLocks/>
            </p:cNvSpPr>
            <p:nvPr userDrawn="1"/>
          </p:nvSpPr>
          <p:spPr bwMode="auto">
            <a:xfrm rot="5400000">
              <a:off x="7756129" y="1834025"/>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4" name="Freeform 81"/>
            <p:cNvSpPr>
              <a:spLocks/>
            </p:cNvSpPr>
            <p:nvPr userDrawn="1"/>
          </p:nvSpPr>
          <p:spPr bwMode="auto">
            <a:xfrm rot="5400000">
              <a:off x="7756129" y="2400237"/>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5" name="Freeform 82"/>
            <p:cNvSpPr>
              <a:spLocks/>
            </p:cNvSpPr>
            <p:nvPr userDrawn="1"/>
          </p:nvSpPr>
          <p:spPr bwMode="auto">
            <a:xfrm rot="5400000">
              <a:off x="7757349" y="2962789"/>
              <a:ext cx="1127543" cy="978669"/>
            </a:xfrm>
            <a:custGeom>
              <a:avLst/>
              <a:gdLst>
                <a:gd name="T0" fmla="*/ 462 w 462"/>
                <a:gd name="T1" fmla="*/ 0 h 401"/>
                <a:gd name="T2" fmla="*/ 232 w 462"/>
                <a:gd name="T3" fmla="*/ 401 h 401"/>
                <a:gd name="T4" fmla="*/ 0 w 462"/>
                <a:gd name="T5" fmla="*/ 0 h 401"/>
                <a:gd name="T6" fmla="*/ 462 w 462"/>
                <a:gd name="T7" fmla="*/ 0 h 401"/>
              </a:gdLst>
              <a:ahLst/>
              <a:cxnLst>
                <a:cxn ang="0">
                  <a:pos x="T0" y="T1"/>
                </a:cxn>
                <a:cxn ang="0">
                  <a:pos x="T2" y="T3"/>
                </a:cxn>
                <a:cxn ang="0">
                  <a:pos x="T4" y="T5"/>
                </a:cxn>
                <a:cxn ang="0">
                  <a:pos x="T6" y="T7"/>
                </a:cxn>
              </a:cxnLst>
              <a:rect l="0" t="0" r="r" b="b"/>
              <a:pathLst>
                <a:path w="462" h="401">
                  <a:moveTo>
                    <a:pt x="462" y="0"/>
                  </a:moveTo>
                  <a:lnTo>
                    <a:pt x="232" y="401"/>
                  </a:lnTo>
                  <a:lnTo>
                    <a:pt x="0" y="0"/>
                  </a:lnTo>
                  <a:lnTo>
                    <a:pt x="462"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7" name="Freeform 86"/>
            <p:cNvSpPr>
              <a:spLocks/>
            </p:cNvSpPr>
            <p:nvPr userDrawn="1"/>
          </p:nvSpPr>
          <p:spPr bwMode="auto">
            <a:xfrm rot="5400000">
              <a:off x="6777460" y="-992154"/>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8" name="Freeform 87"/>
            <p:cNvSpPr>
              <a:spLocks/>
            </p:cNvSpPr>
            <p:nvPr userDrawn="1"/>
          </p:nvSpPr>
          <p:spPr bwMode="auto">
            <a:xfrm rot="5400000">
              <a:off x="6776239" y="-427161"/>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9" name="Freeform 88"/>
            <p:cNvSpPr>
              <a:spLocks/>
            </p:cNvSpPr>
            <p:nvPr userDrawn="1"/>
          </p:nvSpPr>
          <p:spPr bwMode="auto">
            <a:xfrm rot="5400000">
              <a:off x="6777460" y="137831"/>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10" name="Freeform 89"/>
            <p:cNvSpPr>
              <a:spLocks/>
            </p:cNvSpPr>
            <p:nvPr userDrawn="1"/>
          </p:nvSpPr>
          <p:spPr bwMode="auto">
            <a:xfrm rot="5400000">
              <a:off x="6777460" y="704043"/>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11" name="Freeform 90"/>
            <p:cNvSpPr>
              <a:spLocks/>
            </p:cNvSpPr>
            <p:nvPr userDrawn="1"/>
          </p:nvSpPr>
          <p:spPr bwMode="auto">
            <a:xfrm rot="5400000">
              <a:off x="6776239" y="1269033"/>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12" name="Freeform 91"/>
            <p:cNvSpPr>
              <a:spLocks/>
            </p:cNvSpPr>
            <p:nvPr userDrawn="1"/>
          </p:nvSpPr>
          <p:spPr bwMode="auto">
            <a:xfrm rot="5400000">
              <a:off x="6777460" y="1834025"/>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13" name="Freeform 92"/>
            <p:cNvSpPr>
              <a:spLocks/>
            </p:cNvSpPr>
            <p:nvPr userDrawn="1"/>
          </p:nvSpPr>
          <p:spPr bwMode="auto">
            <a:xfrm rot="5400000">
              <a:off x="6778680" y="2962789"/>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grpSp>
      <p:sp>
        <p:nvSpPr>
          <p:cNvPr id="6" name="Pentagon 5"/>
          <p:cNvSpPr/>
          <p:nvPr userDrawn="1"/>
        </p:nvSpPr>
        <p:spPr>
          <a:xfrm rot="10800000">
            <a:off x="11464428" y="510908"/>
            <a:ext cx="727571" cy="44343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Slide Number Placeholder 4"/>
          <p:cNvSpPr>
            <a:spLocks noGrp="1"/>
          </p:cNvSpPr>
          <p:nvPr userDrawn="1">
            <p:ph type="sldNum" sz="quarter" idx="12"/>
          </p:nvPr>
        </p:nvSpPr>
        <p:spPr>
          <a:xfrm>
            <a:off x="11548159" y="545146"/>
            <a:ext cx="648000" cy="365125"/>
          </a:xfrm>
          <a:prstGeom prst="rect">
            <a:avLst/>
          </a:prstGeom>
        </p:spPr>
        <p:txBody>
          <a:bodyPr/>
          <a:lstStyle>
            <a:lvl1pPr algn="ctr">
              <a:defRPr b="1">
                <a:solidFill>
                  <a:schemeClr val="bg1"/>
                </a:solidFill>
              </a:defRPr>
            </a:lvl1pPr>
          </a:lstStyle>
          <a:p>
            <a:fld id="{06BF0A5B-CA18-47D2-801E-5D97420A52F4}" type="slidenum">
              <a:rPr lang="id-ID" smtClean="0"/>
              <a:pPr/>
              <a:t>‹#›</a:t>
            </a:fld>
            <a:endParaRPr lang="id-ID" dirty="0"/>
          </a:p>
        </p:txBody>
      </p:sp>
    </p:spTree>
    <p:extLst>
      <p:ext uri="{BB962C8B-B14F-4D97-AF65-F5344CB8AC3E}">
        <p14:creationId xmlns:p14="http://schemas.microsoft.com/office/powerpoint/2010/main" val="242772803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76_Custom Layout">
    <p:spTree>
      <p:nvGrpSpPr>
        <p:cNvPr id="1" name=""/>
        <p:cNvGrpSpPr/>
        <p:nvPr/>
      </p:nvGrpSpPr>
      <p:grpSpPr>
        <a:xfrm>
          <a:off x="0" y="0"/>
          <a:ext cx="0" cy="0"/>
          <a:chOff x="0" y="0"/>
          <a:chExt cx="0" cy="0"/>
        </a:xfrm>
      </p:grpSpPr>
      <p:grpSp>
        <p:nvGrpSpPr>
          <p:cNvPr id="3" name="Group 2"/>
          <p:cNvGrpSpPr/>
          <p:nvPr userDrawn="1"/>
        </p:nvGrpSpPr>
        <p:grpSpPr>
          <a:xfrm>
            <a:off x="-2" y="-1069030"/>
            <a:ext cx="12732450" cy="5088586"/>
            <a:chOff x="-2" y="-1069030"/>
            <a:chExt cx="12732450" cy="5088586"/>
          </a:xfrm>
        </p:grpSpPr>
        <p:sp>
          <p:nvSpPr>
            <p:cNvPr id="169" name="Freeform 40"/>
            <p:cNvSpPr>
              <a:spLocks/>
            </p:cNvSpPr>
            <p:nvPr userDrawn="1"/>
          </p:nvSpPr>
          <p:spPr bwMode="auto">
            <a:xfrm rot="5400000">
              <a:off x="11678122" y="137830"/>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8" name="Freeform 50"/>
            <p:cNvSpPr>
              <a:spLocks/>
            </p:cNvSpPr>
            <p:nvPr userDrawn="1"/>
          </p:nvSpPr>
          <p:spPr bwMode="auto">
            <a:xfrm rot="5400000">
              <a:off x="10699455" y="137830"/>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6" name="Freeform 30"/>
            <p:cNvSpPr>
              <a:spLocks/>
            </p:cNvSpPr>
            <p:nvPr/>
          </p:nvSpPr>
          <p:spPr bwMode="auto">
            <a:xfrm rot="5400000">
              <a:off x="5802452" y="-992153"/>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0" name="Freeform 31"/>
            <p:cNvSpPr>
              <a:spLocks/>
            </p:cNvSpPr>
            <p:nvPr/>
          </p:nvSpPr>
          <p:spPr bwMode="auto">
            <a:xfrm rot="5400000">
              <a:off x="5803673" y="-4271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1" name="Freeform 32"/>
            <p:cNvSpPr>
              <a:spLocks/>
            </p:cNvSpPr>
            <p:nvPr/>
          </p:nvSpPr>
          <p:spPr bwMode="auto">
            <a:xfrm rot="5400000">
              <a:off x="5802452" y="704042"/>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2" name="Freeform 33"/>
            <p:cNvSpPr>
              <a:spLocks/>
            </p:cNvSpPr>
            <p:nvPr/>
          </p:nvSpPr>
          <p:spPr bwMode="auto">
            <a:xfrm rot="5400000">
              <a:off x="5803673" y="1269033"/>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9" name="Freeform 34"/>
            <p:cNvSpPr>
              <a:spLocks/>
            </p:cNvSpPr>
            <p:nvPr/>
          </p:nvSpPr>
          <p:spPr bwMode="auto">
            <a:xfrm rot="5400000">
              <a:off x="5804893" y="2397797"/>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0" name="Freeform 35"/>
            <p:cNvSpPr>
              <a:spLocks/>
            </p:cNvSpPr>
            <p:nvPr/>
          </p:nvSpPr>
          <p:spPr bwMode="auto">
            <a:xfrm rot="5400000">
              <a:off x="5803673" y="2965230"/>
              <a:ext cx="1129983" cy="978669"/>
            </a:xfrm>
            <a:custGeom>
              <a:avLst/>
              <a:gdLst>
                <a:gd name="T0" fmla="*/ 463 w 463"/>
                <a:gd name="T1" fmla="*/ 0 h 401"/>
                <a:gd name="T2" fmla="*/ 230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0"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7" name="Freeform 39"/>
            <p:cNvSpPr>
              <a:spLocks/>
            </p:cNvSpPr>
            <p:nvPr/>
          </p:nvSpPr>
          <p:spPr bwMode="auto">
            <a:xfrm rot="5400000">
              <a:off x="4821343" y="-992152"/>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8" name="Freeform 40"/>
            <p:cNvSpPr>
              <a:spLocks/>
            </p:cNvSpPr>
            <p:nvPr/>
          </p:nvSpPr>
          <p:spPr bwMode="auto">
            <a:xfrm rot="5400000">
              <a:off x="4825004" y="-427162"/>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7" name="Freeform 41"/>
            <p:cNvSpPr>
              <a:spLocks/>
            </p:cNvSpPr>
            <p:nvPr/>
          </p:nvSpPr>
          <p:spPr bwMode="auto">
            <a:xfrm rot="5400000">
              <a:off x="4822564" y="13905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8" name="Freeform 42"/>
            <p:cNvSpPr>
              <a:spLocks/>
            </p:cNvSpPr>
            <p:nvPr/>
          </p:nvSpPr>
          <p:spPr bwMode="auto">
            <a:xfrm rot="5400000">
              <a:off x="4823783" y="704041"/>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6" name="Freeform 43"/>
            <p:cNvSpPr>
              <a:spLocks/>
            </p:cNvSpPr>
            <p:nvPr/>
          </p:nvSpPr>
          <p:spPr bwMode="auto">
            <a:xfrm rot="5400000">
              <a:off x="4822564" y="1269034"/>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7" name="Freeform 44"/>
            <p:cNvSpPr>
              <a:spLocks/>
            </p:cNvSpPr>
            <p:nvPr/>
          </p:nvSpPr>
          <p:spPr bwMode="auto">
            <a:xfrm rot="5400000">
              <a:off x="4825004" y="1835245"/>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8" name="Freeform 45"/>
            <p:cNvSpPr>
              <a:spLocks/>
            </p:cNvSpPr>
            <p:nvPr/>
          </p:nvSpPr>
          <p:spPr bwMode="auto">
            <a:xfrm rot="5400000">
              <a:off x="4825004" y="2965230"/>
              <a:ext cx="1129983" cy="978669"/>
            </a:xfrm>
            <a:custGeom>
              <a:avLst/>
              <a:gdLst>
                <a:gd name="T0" fmla="*/ 0 w 463"/>
                <a:gd name="T1" fmla="*/ 401 h 401"/>
                <a:gd name="T2" fmla="*/ 230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0"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1" name="Freeform 49"/>
            <p:cNvSpPr>
              <a:spLocks/>
            </p:cNvSpPr>
            <p:nvPr/>
          </p:nvSpPr>
          <p:spPr bwMode="auto">
            <a:xfrm rot="5400000">
              <a:off x="3845116" y="-992153"/>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2" name="Freeform 50"/>
            <p:cNvSpPr>
              <a:spLocks/>
            </p:cNvSpPr>
            <p:nvPr/>
          </p:nvSpPr>
          <p:spPr bwMode="auto">
            <a:xfrm rot="5400000">
              <a:off x="3846337" y="-4271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3" name="Freeform 51"/>
            <p:cNvSpPr>
              <a:spLocks/>
            </p:cNvSpPr>
            <p:nvPr/>
          </p:nvSpPr>
          <p:spPr bwMode="auto">
            <a:xfrm rot="5400000">
              <a:off x="3846337" y="139052"/>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4" name="Freeform 52"/>
            <p:cNvSpPr>
              <a:spLocks/>
            </p:cNvSpPr>
            <p:nvPr/>
          </p:nvSpPr>
          <p:spPr bwMode="auto">
            <a:xfrm rot="5400000">
              <a:off x="3846337" y="1269033"/>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5" name="Freeform 53"/>
            <p:cNvSpPr>
              <a:spLocks/>
            </p:cNvSpPr>
            <p:nvPr/>
          </p:nvSpPr>
          <p:spPr bwMode="auto">
            <a:xfrm rot="5400000">
              <a:off x="3846337" y="1835245"/>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6" name="Freeform 54"/>
            <p:cNvSpPr>
              <a:spLocks/>
            </p:cNvSpPr>
            <p:nvPr/>
          </p:nvSpPr>
          <p:spPr bwMode="auto">
            <a:xfrm rot="5400000">
              <a:off x="3847557" y="2397798"/>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7" name="Freeform 55"/>
            <p:cNvSpPr>
              <a:spLocks/>
            </p:cNvSpPr>
            <p:nvPr/>
          </p:nvSpPr>
          <p:spPr bwMode="auto">
            <a:xfrm rot="5400000">
              <a:off x="3846337" y="2965229"/>
              <a:ext cx="1129983" cy="978669"/>
            </a:xfrm>
            <a:custGeom>
              <a:avLst/>
              <a:gdLst>
                <a:gd name="T0" fmla="*/ 463 w 463"/>
                <a:gd name="T1" fmla="*/ 0 h 401"/>
                <a:gd name="T2" fmla="*/ 230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0"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0" name="Freeform 60"/>
            <p:cNvSpPr>
              <a:spLocks/>
            </p:cNvSpPr>
            <p:nvPr/>
          </p:nvSpPr>
          <p:spPr bwMode="auto">
            <a:xfrm rot="5400000">
              <a:off x="2865227" y="-993372"/>
              <a:ext cx="1132424" cy="981109"/>
            </a:xfrm>
            <a:custGeom>
              <a:avLst/>
              <a:gdLst>
                <a:gd name="T0" fmla="*/ 464 w 464"/>
                <a:gd name="T1" fmla="*/ 0 h 402"/>
                <a:gd name="T2" fmla="*/ 232 w 464"/>
                <a:gd name="T3" fmla="*/ 402 h 402"/>
                <a:gd name="T4" fmla="*/ 0 w 464"/>
                <a:gd name="T5" fmla="*/ 0 h 402"/>
                <a:gd name="T6" fmla="*/ 464 w 464"/>
                <a:gd name="T7" fmla="*/ 0 h 402"/>
              </a:gdLst>
              <a:ahLst/>
              <a:cxnLst>
                <a:cxn ang="0">
                  <a:pos x="T0" y="T1"/>
                </a:cxn>
                <a:cxn ang="0">
                  <a:pos x="T2" y="T3"/>
                </a:cxn>
                <a:cxn ang="0">
                  <a:pos x="T4" y="T5"/>
                </a:cxn>
                <a:cxn ang="0">
                  <a:pos x="T6" y="T7"/>
                </a:cxn>
              </a:cxnLst>
              <a:rect l="0" t="0" r="r" b="b"/>
              <a:pathLst>
                <a:path w="464" h="402">
                  <a:moveTo>
                    <a:pt x="464" y="0"/>
                  </a:moveTo>
                  <a:lnTo>
                    <a:pt x="232" y="402"/>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1" name="Freeform 61"/>
            <p:cNvSpPr>
              <a:spLocks/>
            </p:cNvSpPr>
            <p:nvPr/>
          </p:nvSpPr>
          <p:spPr bwMode="auto">
            <a:xfrm rot="5400000">
              <a:off x="2866448" y="137832"/>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2" name="Freeform 62"/>
            <p:cNvSpPr>
              <a:spLocks/>
            </p:cNvSpPr>
            <p:nvPr/>
          </p:nvSpPr>
          <p:spPr bwMode="auto">
            <a:xfrm rot="5400000">
              <a:off x="2865227" y="702822"/>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3" name="Freeform 63"/>
            <p:cNvSpPr>
              <a:spLocks/>
            </p:cNvSpPr>
            <p:nvPr/>
          </p:nvSpPr>
          <p:spPr bwMode="auto">
            <a:xfrm rot="5400000">
              <a:off x="2866448" y="1834026"/>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4" name="Freeform 64"/>
            <p:cNvSpPr>
              <a:spLocks/>
            </p:cNvSpPr>
            <p:nvPr/>
          </p:nvSpPr>
          <p:spPr bwMode="auto">
            <a:xfrm rot="5400000">
              <a:off x="2867668" y="2396578"/>
              <a:ext cx="1127543" cy="981109"/>
            </a:xfrm>
            <a:custGeom>
              <a:avLst/>
              <a:gdLst>
                <a:gd name="T0" fmla="*/ 462 w 462"/>
                <a:gd name="T1" fmla="*/ 0 h 402"/>
                <a:gd name="T2" fmla="*/ 232 w 462"/>
                <a:gd name="T3" fmla="*/ 402 h 402"/>
                <a:gd name="T4" fmla="*/ 0 w 462"/>
                <a:gd name="T5" fmla="*/ 0 h 402"/>
                <a:gd name="T6" fmla="*/ 462 w 462"/>
                <a:gd name="T7" fmla="*/ 0 h 402"/>
              </a:gdLst>
              <a:ahLst/>
              <a:cxnLst>
                <a:cxn ang="0">
                  <a:pos x="T0" y="T1"/>
                </a:cxn>
                <a:cxn ang="0">
                  <a:pos x="T2" y="T3"/>
                </a:cxn>
                <a:cxn ang="0">
                  <a:pos x="T4" y="T5"/>
                </a:cxn>
                <a:cxn ang="0">
                  <a:pos x="T6" y="T7"/>
                </a:cxn>
              </a:cxnLst>
              <a:rect l="0" t="0" r="r" b="b"/>
              <a:pathLst>
                <a:path w="462" h="402">
                  <a:moveTo>
                    <a:pt x="462" y="0"/>
                  </a:moveTo>
                  <a:lnTo>
                    <a:pt x="232" y="402"/>
                  </a:lnTo>
                  <a:lnTo>
                    <a:pt x="0" y="0"/>
                  </a:lnTo>
                  <a:lnTo>
                    <a:pt x="462"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6" name="Freeform 67"/>
            <p:cNvSpPr>
              <a:spLocks/>
            </p:cNvSpPr>
            <p:nvPr/>
          </p:nvSpPr>
          <p:spPr bwMode="auto">
            <a:xfrm rot="5400000">
              <a:off x="1882898" y="-994593"/>
              <a:ext cx="1132424" cy="983550"/>
            </a:xfrm>
            <a:custGeom>
              <a:avLst/>
              <a:gdLst>
                <a:gd name="T0" fmla="*/ 0 w 464"/>
                <a:gd name="T1" fmla="*/ 403 h 403"/>
                <a:gd name="T2" fmla="*/ 232 w 464"/>
                <a:gd name="T3" fmla="*/ 0 h 403"/>
                <a:gd name="T4" fmla="*/ 464 w 464"/>
                <a:gd name="T5" fmla="*/ 403 h 403"/>
                <a:gd name="T6" fmla="*/ 0 w 464"/>
                <a:gd name="T7" fmla="*/ 403 h 403"/>
              </a:gdLst>
              <a:ahLst/>
              <a:cxnLst>
                <a:cxn ang="0">
                  <a:pos x="T0" y="T1"/>
                </a:cxn>
                <a:cxn ang="0">
                  <a:pos x="T2" y="T3"/>
                </a:cxn>
                <a:cxn ang="0">
                  <a:pos x="T4" y="T5"/>
                </a:cxn>
                <a:cxn ang="0">
                  <a:pos x="T6" y="T7"/>
                </a:cxn>
              </a:cxnLst>
              <a:rect l="0" t="0" r="r" b="b"/>
              <a:pathLst>
                <a:path w="464" h="403">
                  <a:moveTo>
                    <a:pt x="0" y="403"/>
                  </a:moveTo>
                  <a:lnTo>
                    <a:pt x="232" y="0"/>
                  </a:lnTo>
                  <a:lnTo>
                    <a:pt x="464"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7" name="Freeform 68"/>
            <p:cNvSpPr>
              <a:spLocks/>
            </p:cNvSpPr>
            <p:nvPr/>
          </p:nvSpPr>
          <p:spPr bwMode="auto">
            <a:xfrm rot="5400000">
              <a:off x="1884118" y="-429601"/>
              <a:ext cx="1129983" cy="983550"/>
            </a:xfrm>
            <a:custGeom>
              <a:avLst/>
              <a:gdLst>
                <a:gd name="T0" fmla="*/ 463 w 463"/>
                <a:gd name="T1" fmla="*/ 0 h 403"/>
                <a:gd name="T2" fmla="*/ 232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2" y="403"/>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8" name="Freeform 69"/>
            <p:cNvSpPr>
              <a:spLocks/>
            </p:cNvSpPr>
            <p:nvPr/>
          </p:nvSpPr>
          <p:spPr bwMode="auto">
            <a:xfrm rot="5400000">
              <a:off x="1884118" y="136611"/>
              <a:ext cx="1129983" cy="983550"/>
            </a:xfrm>
            <a:custGeom>
              <a:avLst/>
              <a:gdLst>
                <a:gd name="T0" fmla="*/ 0 w 463"/>
                <a:gd name="T1" fmla="*/ 403 h 403"/>
                <a:gd name="T2" fmla="*/ 231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1" y="0"/>
                  </a:lnTo>
                  <a:lnTo>
                    <a:pt x="463"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9" name="Freeform 70"/>
            <p:cNvSpPr>
              <a:spLocks/>
            </p:cNvSpPr>
            <p:nvPr/>
          </p:nvSpPr>
          <p:spPr bwMode="auto">
            <a:xfrm rot="5400000">
              <a:off x="1882898" y="701602"/>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0" name="Freeform 71"/>
            <p:cNvSpPr>
              <a:spLocks/>
            </p:cNvSpPr>
            <p:nvPr/>
          </p:nvSpPr>
          <p:spPr bwMode="auto">
            <a:xfrm rot="5400000">
              <a:off x="1884118" y="1266593"/>
              <a:ext cx="1129983" cy="983550"/>
            </a:xfrm>
            <a:custGeom>
              <a:avLst/>
              <a:gdLst>
                <a:gd name="T0" fmla="*/ 0 w 463"/>
                <a:gd name="T1" fmla="*/ 403 h 403"/>
                <a:gd name="T2" fmla="*/ 232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2" y="0"/>
                  </a:lnTo>
                  <a:lnTo>
                    <a:pt x="463" y="403"/>
                  </a:lnTo>
                  <a:lnTo>
                    <a:pt x="0" y="403"/>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1" name="Freeform 72"/>
            <p:cNvSpPr>
              <a:spLocks/>
            </p:cNvSpPr>
            <p:nvPr/>
          </p:nvSpPr>
          <p:spPr bwMode="auto">
            <a:xfrm rot="5400000">
              <a:off x="1885338" y="2395357"/>
              <a:ext cx="1127543" cy="983550"/>
            </a:xfrm>
            <a:custGeom>
              <a:avLst/>
              <a:gdLst>
                <a:gd name="T0" fmla="*/ 0 w 462"/>
                <a:gd name="T1" fmla="*/ 403 h 403"/>
                <a:gd name="T2" fmla="*/ 232 w 462"/>
                <a:gd name="T3" fmla="*/ 0 h 403"/>
                <a:gd name="T4" fmla="*/ 462 w 462"/>
                <a:gd name="T5" fmla="*/ 403 h 403"/>
                <a:gd name="T6" fmla="*/ 0 w 462"/>
                <a:gd name="T7" fmla="*/ 403 h 403"/>
              </a:gdLst>
              <a:ahLst/>
              <a:cxnLst>
                <a:cxn ang="0">
                  <a:pos x="T0" y="T1"/>
                </a:cxn>
                <a:cxn ang="0">
                  <a:pos x="T2" y="T3"/>
                </a:cxn>
                <a:cxn ang="0">
                  <a:pos x="T4" y="T5"/>
                </a:cxn>
                <a:cxn ang="0">
                  <a:pos x="T6" y="T7"/>
                </a:cxn>
              </a:cxnLst>
              <a:rect l="0" t="0" r="r" b="b"/>
              <a:pathLst>
                <a:path w="462" h="403">
                  <a:moveTo>
                    <a:pt x="0" y="403"/>
                  </a:moveTo>
                  <a:lnTo>
                    <a:pt x="232" y="0"/>
                  </a:lnTo>
                  <a:lnTo>
                    <a:pt x="462"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2" name="Freeform 73"/>
            <p:cNvSpPr>
              <a:spLocks/>
            </p:cNvSpPr>
            <p:nvPr/>
          </p:nvSpPr>
          <p:spPr bwMode="auto">
            <a:xfrm rot="5400000">
              <a:off x="1884118" y="2962789"/>
              <a:ext cx="1129983" cy="983550"/>
            </a:xfrm>
            <a:custGeom>
              <a:avLst/>
              <a:gdLst>
                <a:gd name="T0" fmla="*/ 463 w 463"/>
                <a:gd name="T1" fmla="*/ 0 h 403"/>
                <a:gd name="T2" fmla="*/ 230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0" y="403"/>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5" name="Freeform 78"/>
            <p:cNvSpPr>
              <a:spLocks/>
            </p:cNvSpPr>
            <p:nvPr/>
          </p:nvSpPr>
          <p:spPr bwMode="auto">
            <a:xfrm rot="5400000">
              <a:off x="903011" y="-427161"/>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6" name="Freeform 79"/>
            <p:cNvSpPr>
              <a:spLocks/>
            </p:cNvSpPr>
            <p:nvPr/>
          </p:nvSpPr>
          <p:spPr bwMode="auto">
            <a:xfrm rot="5400000">
              <a:off x="903011" y="13905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7" name="Freeform 80"/>
            <p:cNvSpPr>
              <a:spLocks/>
            </p:cNvSpPr>
            <p:nvPr/>
          </p:nvSpPr>
          <p:spPr bwMode="auto">
            <a:xfrm rot="5400000">
              <a:off x="903011" y="1269034"/>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8" name="Freeform 81"/>
            <p:cNvSpPr>
              <a:spLocks/>
            </p:cNvSpPr>
            <p:nvPr/>
          </p:nvSpPr>
          <p:spPr bwMode="auto">
            <a:xfrm rot="5400000">
              <a:off x="903011" y="1835246"/>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9" name="Freeform 82"/>
            <p:cNvSpPr>
              <a:spLocks/>
            </p:cNvSpPr>
            <p:nvPr/>
          </p:nvSpPr>
          <p:spPr bwMode="auto">
            <a:xfrm rot="5400000">
              <a:off x="904231" y="2397798"/>
              <a:ext cx="1127543" cy="978669"/>
            </a:xfrm>
            <a:custGeom>
              <a:avLst/>
              <a:gdLst>
                <a:gd name="T0" fmla="*/ 462 w 462"/>
                <a:gd name="T1" fmla="*/ 0 h 401"/>
                <a:gd name="T2" fmla="*/ 232 w 462"/>
                <a:gd name="T3" fmla="*/ 401 h 401"/>
                <a:gd name="T4" fmla="*/ 0 w 462"/>
                <a:gd name="T5" fmla="*/ 0 h 401"/>
                <a:gd name="T6" fmla="*/ 462 w 462"/>
                <a:gd name="T7" fmla="*/ 0 h 401"/>
              </a:gdLst>
              <a:ahLst/>
              <a:cxnLst>
                <a:cxn ang="0">
                  <a:pos x="T0" y="T1"/>
                </a:cxn>
                <a:cxn ang="0">
                  <a:pos x="T2" y="T3"/>
                </a:cxn>
                <a:cxn ang="0">
                  <a:pos x="T4" y="T5"/>
                </a:cxn>
                <a:cxn ang="0">
                  <a:pos x="T6" y="T7"/>
                </a:cxn>
              </a:cxnLst>
              <a:rect l="0" t="0" r="r" b="b"/>
              <a:pathLst>
                <a:path w="462" h="401">
                  <a:moveTo>
                    <a:pt x="462" y="0"/>
                  </a:moveTo>
                  <a:lnTo>
                    <a:pt x="232" y="401"/>
                  </a:lnTo>
                  <a:lnTo>
                    <a:pt x="0" y="0"/>
                  </a:lnTo>
                  <a:lnTo>
                    <a:pt x="462"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0" name="Freeform 83"/>
            <p:cNvSpPr>
              <a:spLocks/>
            </p:cNvSpPr>
            <p:nvPr/>
          </p:nvSpPr>
          <p:spPr bwMode="auto">
            <a:xfrm rot="5400000">
              <a:off x="903011" y="2965230"/>
              <a:ext cx="1129983" cy="978669"/>
            </a:xfrm>
            <a:custGeom>
              <a:avLst/>
              <a:gdLst>
                <a:gd name="T0" fmla="*/ 0 w 463"/>
                <a:gd name="T1" fmla="*/ 401 h 401"/>
                <a:gd name="T2" fmla="*/ 230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0"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2" name="Freeform 87"/>
            <p:cNvSpPr>
              <a:spLocks/>
            </p:cNvSpPr>
            <p:nvPr userDrawn="1"/>
          </p:nvSpPr>
          <p:spPr bwMode="auto">
            <a:xfrm rot="5400000">
              <a:off x="-76879" y="-99215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3" name="Freeform 88"/>
            <p:cNvSpPr>
              <a:spLocks/>
            </p:cNvSpPr>
            <p:nvPr/>
          </p:nvSpPr>
          <p:spPr bwMode="auto">
            <a:xfrm rot="5400000">
              <a:off x="-75658" y="-427161"/>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4" name="Freeform 89"/>
            <p:cNvSpPr>
              <a:spLocks/>
            </p:cNvSpPr>
            <p:nvPr/>
          </p:nvSpPr>
          <p:spPr bwMode="auto">
            <a:xfrm rot="5400000">
              <a:off x="-75658" y="139052"/>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5" name="Freeform 90"/>
            <p:cNvSpPr>
              <a:spLocks/>
            </p:cNvSpPr>
            <p:nvPr/>
          </p:nvSpPr>
          <p:spPr bwMode="auto">
            <a:xfrm rot="5400000">
              <a:off x="-76879" y="704042"/>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6" name="Freeform 91"/>
            <p:cNvSpPr>
              <a:spLocks/>
            </p:cNvSpPr>
            <p:nvPr/>
          </p:nvSpPr>
          <p:spPr bwMode="auto">
            <a:xfrm rot="5400000">
              <a:off x="-75658" y="1269034"/>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7" name="Freeform 92"/>
            <p:cNvSpPr>
              <a:spLocks/>
            </p:cNvSpPr>
            <p:nvPr/>
          </p:nvSpPr>
          <p:spPr bwMode="auto">
            <a:xfrm rot="5400000">
              <a:off x="-74438" y="2397798"/>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68" name="Freeform 39"/>
            <p:cNvSpPr>
              <a:spLocks/>
            </p:cNvSpPr>
            <p:nvPr userDrawn="1"/>
          </p:nvSpPr>
          <p:spPr bwMode="auto">
            <a:xfrm rot="5400000">
              <a:off x="11674461" y="-427161"/>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0" name="Freeform 41"/>
            <p:cNvSpPr>
              <a:spLocks/>
            </p:cNvSpPr>
            <p:nvPr userDrawn="1"/>
          </p:nvSpPr>
          <p:spPr bwMode="auto">
            <a:xfrm rot="5400000">
              <a:off x="11675682" y="704043"/>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1" name="Freeform 42"/>
            <p:cNvSpPr>
              <a:spLocks/>
            </p:cNvSpPr>
            <p:nvPr userDrawn="1"/>
          </p:nvSpPr>
          <p:spPr bwMode="auto">
            <a:xfrm rot="5400000">
              <a:off x="11676901" y="126903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2" name="Freeform 43"/>
            <p:cNvSpPr>
              <a:spLocks/>
            </p:cNvSpPr>
            <p:nvPr userDrawn="1"/>
          </p:nvSpPr>
          <p:spPr bwMode="auto">
            <a:xfrm rot="5400000">
              <a:off x="11675682" y="1834025"/>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3" name="Freeform 44"/>
            <p:cNvSpPr>
              <a:spLocks/>
            </p:cNvSpPr>
            <p:nvPr userDrawn="1"/>
          </p:nvSpPr>
          <p:spPr bwMode="auto">
            <a:xfrm rot="5400000">
              <a:off x="11678122" y="2400236"/>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6" name="Freeform 48"/>
            <p:cNvSpPr>
              <a:spLocks/>
            </p:cNvSpPr>
            <p:nvPr userDrawn="1"/>
          </p:nvSpPr>
          <p:spPr bwMode="auto">
            <a:xfrm rot="5400000">
              <a:off x="10699455" y="-992154"/>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7" name="Freeform 49"/>
            <p:cNvSpPr>
              <a:spLocks/>
            </p:cNvSpPr>
            <p:nvPr userDrawn="1"/>
          </p:nvSpPr>
          <p:spPr bwMode="auto">
            <a:xfrm rot="5400000">
              <a:off x="10698234" y="-42716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9" name="Freeform 51"/>
            <p:cNvSpPr>
              <a:spLocks/>
            </p:cNvSpPr>
            <p:nvPr userDrawn="1"/>
          </p:nvSpPr>
          <p:spPr bwMode="auto">
            <a:xfrm rot="5400000">
              <a:off x="10699455" y="704043"/>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0" name="Freeform 52"/>
            <p:cNvSpPr>
              <a:spLocks/>
            </p:cNvSpPr>
            <p:nvPr userDrawn="1"/>
          </p:nvSpPr>
          <p:spPr bwMode="auto">
            <a:xfrm rot="5400000">
              <a:off x="10699455" y="1834024"/>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1" name="Freeform 53"/>
            <p:cNvSpPr>
              <a:spLocks/>
            </p:cNvSpPr>
            <p:nvPr userDrawn="1"/>
          </p:nvSpPr>
          <p:spPr bwMode="auto">
            <a:xfrm rot="5400000">
              <a:off x="10699455" y="2400236"/>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2" name="Freeform 54"/>
            <p:cNvSpPr>
              <a:spLocks/>
            </p:cNvSpPr>
            <p:nvPr userDrawn="1"/>
          </p:nvSpPr>
          <p:spPr bwMode="auto">
            <a:xfrm rot="5400000">
              <a:off x="10700675" y="2962789"/>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5" name="Freeform 59"/>
            <p:cNvSpPr>
              <a:spLocks/>
            </p:cNvSpPr>
            <p:nvPr userDrawn="1"/>
          </p:nvSpPr>
          <p:spPr bwMode="auto">
            <a:xfrm rot="5400000">
              <a:off x="9719566" y="-993374"/>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6" name="Freeform 60"/>
            <p:cNvSpPr>
              <a:spLocks/>
            </p:cNvSpPr>
            <p:nvPr userDrawn="1"/>
          </p:nvSpPr>
          <p:spPr bwMode="auto">
            <a:xfrm rot="5400000">
              <a:off x="9718345" y="-428381"/>
              <a:ext cx="1132424" cy="981109"/>
            </a:xfrm>
            <a:custGeom>
              <a:avLst/>
              <a:gdLst>
                <a:gd name="T0" fmla="*/ 464 w 464"/>
                <a:gd name="T1" fmla="*/ 0 h 402"/>
                <a:gd name="T2" fmla="*/ 232 w 464"/>
                <a:gd name="T3" fmla="*/ 402 h 402"/>
                <a:gd name="T4" fmla="*/ 0 w 464"/>
                <a:gd name="T5" fmla="*/ 0 h 402"/>
                <a:gd name="T6" fmla="*/ 464 w 464"/>
                <a:gd name="T7" fmla="*/ 0 h 402"/>
              </a:gdLst>
              <a:ahLst/>
              <a:cxnLst>
                <a:cxn ang="0">
                  <a:pos x="T0" y="T1"/>
                </a:cxn>
                <a:cxn ang="0">
                  <a:pos x="T2" y="T3"/>
                </a:cxn>
                <a:cxn ang="0">
                  <a:pos x="T4" y="T5"/>
                </a:cxn>
                <a:cxn ang="0">
                  <a:pos x="T6" y="T7"/>
                </a:cxn>
              </a:cxnLst>
              <a:rect l="0" t="0" r="r" b="b"/>
              <a:pathLst>
                <a:path w="464" h="402">
                  <a:moveTo>
                    <a:pt x="464" y="0"/>
                  </a:moveTo>
                  <a:lnTo>
                    <a:pt x="232" y="402"/>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7" name="Freeform 61"/>
            <p:cNvSpPr>
              <a:spLocks/>
            </p:cNvSpPr>
            <p:nvPr userDrawn="1"/>
          </p:nvSpPr>
          <p:spPr bwMode="auto">
            <a:xfrm rot="5400000">
              <a:off x="9719566" y="702823"/>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8" name="Freeform 62"/>
            <p:cNvSpPr>
              <a:spLocks/>
            </p:cNvSpPr>
            <p:nvPr userDrawn="1"/>
          </p:nvSpPr>
          <p:spPr bwMode="auto">
            <a:xfrm rot="5400000">
              <a:off x="9718345" y="1267813"/>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9" name="Freeform 63"/>
            <p:cNvSpPr>
              <a:spLocks/>
            </p:cNvSpPr>
            <p:nvPr userDrawn="1"/>
          </p:nvSpPr>
          <p:spPr bwMode="auto">
            <a:xfrm rot="5400000">
              <a:off x="9719566" y="2399017"/>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0" name="Freeform 64"/>
            <p:cNvSpPr>
              <a:spLocks/>
            </p:cNvSpPr>
            <p:nvPr userDrawn="1"/>
          </p:nvSpPr>
          <p:spPr bwMode="auto">
            <a:xfrm rot="5400000">
              <a:off x="9720786" y="2961569"/>
              <a:ext cx="1127543" cy="981109"/>
            </a:xfrm>
            <a:custGeom>
              <a:avLst/>
              <a:gdLst>
                <a:gd name="T0" fmla="*/ 462 w 462"/>
                <a:gd name="T1" fmla="*/ 0 h 402"/>
                <a:gd name="T2" fmla="*/ 232 w 462"/>
                <a:gd name="T3" fmla="*/ 402 h 402"/>
                <a:gd name="T4" fmla="*/ 0 w 462"/>
                <a:gd name="T5" fmla="*/ 0 h 402"/>
                <a:gd name="T6" fmla="*/ 462 w 462"/>
                <a:gd name="T7" fmla="*/ 0 h 402"/>
              </a:gdLst>
              <a:ahLst/>
              <a:cxnLst>
                <a:cxn ang="0">
                  <a:pos x="T0" y="T1"/>
                </a:cxn>
                <a:cxn ang="0">
                  <a:pos x="T2" y="T3"/>
                </a:cxn>
                <a:cxn ang="0">
                  <a:pos x="T4" y="T5"/>
                </a:cxn>
                <a:cxn ang="0">
                  <a:pos x="T6" y="T7"/>
                </a:cxn>
              </a:cxnLst>
              <a:rect l="0" t="0" r="r" b="b"/>
              <a:pathLst>
                <a:path w="462" h="402">
                  <a:moveTo>
                    <a:pt x="462" y="0"/>
                  </a:moveTo>
                  <a:lnTo>
                    <a:pt x="232" y="402"/>
                  </a:lnTo>
                  <a:lnTo>
                    <a:pt x="0" y="0"/>
                  </a:lnTo>
                  <a:lnTo>
                    <a:pt x="462"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1" name="Freeform 66"/>
            <p:cNvSpPr>
              <a:spLocks/>
            </p:cNvSpPr>
            <p:nvPr userDrawn="1"/>
          </p:nvSpPr>
          <p:spPr bwMode="auto">
            <a:xfrm rot="5400000">
              <a:off x="8737236" y="-994594"/>
              <a:ext cx="1129983" cy="983550"/>
            </a:xfrm>
            <a:custGeom>
              <a:avLst/>
              <a:gdLst>
                <a:gd name="T0" fmla="*/ 463 w 463"/>
                <a:gd name="T1" fmla="*/ 0 h 403"/>
                <a:gd name="T2" fmla="*/ 231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1" y="403"/>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2" name="Freeform 67"/>
            <p:cNvSpPr>
              <a:spLocks/>
            </p:cNvSpPr>
            <p:nvPr userDrawn="1"/>
          </p:nvSpPr>
          <p:spPr bwMode="auto">
            <a:xfrm rot="5400000">
              <a:off x="8736016" y="-429602"/>
              <a:ext cx="1132424" cy="983550"/>
            </a:xfrm>
            <a:custGeom>
              <a:avLst/>
              <a:gdLst>
                <a:gd name="T0" fmla="*/ 0 w 464"/>
                <a:gd name="T1" fmla="*/ 403 h 403"/>
                <a:gd name="T2" fmla="*/ 232 w 464"/>
                <a:gd name="T3" fmla="*/ 0 h 403"/>
                <a:gd name="T4" fmla="*/ 464 w 464"/>
                <a:gd name="T5" fmla="*/ 403 h 403"/>
                <a:gd name="T6" fmla="*/ 0 w 464"/>
                <a:gd name="T7" fmla="*/ 403 h 403"/>
              </a:gdLst>
              <a:ahLst/>
              <a:cxnLst>
                <a:cxn ang="0">
                  <a:pos x="T0" y="T1"/>
                </a:cxn>
                <a:cxn ang="0">
                  <a:pos x="T2" y="T3"/>
                </a:cxn>
                <a:cxn ang="0">
                  <a:pos x="T4" y="T5"/>
                </a:cxn>
                <a:cxn ang="0">
                  <a:pos x="T6" y="T7"/>
                </a:cxn>
              </a:cxnLst>
              <a:rect l="0" t="0" r="r" b="b"/>
              <a:pathLst>
                <a:path w="464" h="403">
                  <a:moveTo>
                    <a:pt x="0" y="403"/>
                  </a:moveTo>
                  <a:lnTo>
                    <a:pt x="232" y="0"/>
                  </a:lnTo>
                  <a:lnTo>
                    <a:pt x="464"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3" name="Freeform 68"/>
            <p:cNvSpPr>
              <a:spLocks/>
            </p:cNvSpPr>
            <p:nvPr userDrawn="1"/>
          </p:nvSpPr>
          <p:spPr bwMode="auto">
            <a:xfrm rot="5400000">
              <a:off x="8737236" y="135390"/>
              <a:ext cx="1129983" cy="983550"/>
            </a:xfrm>
            <a:custGeom>
              <a:avLst/>
              <a:gdLst>
                <a:gd name="T0" fmla="*/ 463 w 463"/>
                <a:gd name="T1" fmla="*/ 0 h 403"/>
                <a:gd name="T2" fmla="*/ 232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2" y="403"/>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4" name="Freeform 69"/>
            <p:cNvSpPr>
              <a:spLocks/>
            </p:cNvSpPr>
            <p:nvPr userDrawn="1"/>
          </p:nvSpPr>
          <p:spPr bwMode="auto">
            <a:xfrm rot="5400000">
              <a:off x="8737236" y="701602"/>
              <a:ext cx="1129983" cy="983550"/>
            </a:xfrm>
            <a:custGeom>
              <a:avLst/>
              <a:gdLst>
                <a:gd name="T0" fmla="*/ 0 w 463"/>
                <a:gd name="T1" fmla="*/ 403 h 403"/>
                <a:gd name="T2" fmla="*/ 231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1" y="0"/>
                  </a:lnTo>
                  <a:lnTo>
                    <a:pt x="463"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5" name="Freeform 70"/>
            <p:cNvSpPr>
              <a:spLocks/>
            </p:cNvSpPr>
            <p:nvPr userDrawn="1"/>
          </p:nvSpPr>
          <p:spPr bwMode="auto">
            <a:xfrm rot="5400000">
              <a:off x="8736016" y="1266593"/>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6" name="Freeform 71"/>
            <p:cNvSpPr>
              <a:spLocks/>
            </p:cNvSpPr>
            <p:nvPr userDrawn="1"/>
          </p:nvSpPr>
          <p:spPr bwMode="auto">
            <a:xfrm rot="5400000">
              <a:off x="8737236" y="1831584"/>
              <a:ext cx="1129983" cy="983550"/>
            </a:xfrm>
            <a:custGeom>
              <a:avLst/>
              <a:gdLst>
                <a:gd name="T0" fmla="*/ 0 w 463"/>
                <a:gd name="T1" fmla="*/ 403 h 403"/>
                <a:gd name="T2" fmla="*/ 232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2" y="0"/>
                  </a:lnTo>
                  <a:lnTo>
                    <a:pt x="463" y="403"/>
                  </a:lnTo>
                  <a:lnTo>
                    <a:pt x="0" y="403"/>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0" name="Freeform 77"/>
            <p:cNvSpPr>
              <a:spLocks/>
            </p:cNvSpPr>
            <p:nvPr userDrawn="1"/>
          </p:nvSpPr>
          <p:spPr bwMode="auto">
            <a:xfrm rot="5400000">
              <a:off x="7756129" y="-992154"/>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1" name="Freeform 78"/>
            <p:cNvSpPr>
              <a:spLocks/>
            </p:cNvSpPr>
            <p:nvPr userDrawn="1"/>
          </p:nvSpPr>
          <p:spPr bwMode="auto">
            <a:xfrm rot="5400000">
              <a:off x="7756129" y="137831"/>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2" name="Freeform 79"/>
            <p:cNvSpPr>
              <a:spLocks/>
            </p:cNvSpPr>
            <p:nvPr userDrawn="1"/>
          </p:nvSpPr>
          <p:spPr bwMode="auto">
            <a:xfrm rot="5400000">
              <a:off x="7756129" y="704043"/>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3" name="Freeform 80"/>
            <p:cNvSpPr>
              <a:spLocks/>
            </p:cNvSpPr>
            <p:nvPr userDrawn="1"/>
          </p:nvSpPr>
          <p:spPr bwMode="auto">
            <a:xfrm rot="5400000">
              <a:off x="7756129" y="1834025"/>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4" name="Freeform 81"/>
            <p:cNvSpPr>
              <a:spLocks/>
            </p:cNvSpPr>
            <p:nvPr userDrawn="1"/>
          </p:nvSpPr>
          <p:spPr bwMode="auto">
            <a:xfrm rot="5400000">
              <a:off x="7756129" y="2400237"/>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5" name="Freeform 82"/>
            <p:cNvSpPr>
              <a:spLocks/>
            </p:cNvSpPr>
            <p:nvPr userDrawn="1"/>
          </p:nvSpPr>
          <p:spPr bwMode="auto">
            <a:xfrm rot="5400000">
              <a:off x="7757349" y="2962789"/>
              <a:ext cx="1127543" cy="978669"/>
            </a:xfrm>
            <a:custGeom>
              <a:avLst/>
              <a:gdLst>
                <a:gd name="T0" fmla="*/ 462 w 462"/>
                <a:gd name="T1" fmla="*/ 0 h 401"/>
                <a:gd name="T2" fmla="*/ 232 w 462"/>
                <a:gd name="T3" fmla="*/ 401 h 401"/>
                <a:gd name="T4" fmla="*/ 0 w 462"/>
                <a:gd name="T5" fmla="*/ 0 h 401"/>
                <a:gd name="T6" fmla="*/ 462 w 462"/>
                <a:gd name="T7" fmla="*/ 0 h 401"/>
              </a:gdLst>
              <a:ahLst/>
              <a:cxnLst>
                <a:cxn ang="0">
                  <a:pos x="T0" y="T1"/>
                </a:cxn>
                <a:cxn ang="0">
                  <a:pos x="T2" y="T3"/>
                </a:cxn>
                <a:cxn ang="0">
                  <a:pos x="T4" y="T5"/>
                </a:cxn>
                <a:cxn ang="0">
                  <a:pos x="T6" y="T7"/>
                </a:cxn>
              </a:cxnLst>
              <a:rect l="0" t="0" r="r" b="b"/>
              <a:pathLst>
                <a:path w="462" h="401">
                  <a:moveTo>
                    <a:pt x="462" y="0"/>
                  </a:moveTo>
                  <a:lnTo>
                    <a:pt x="232" y="401"/>
                  </a:lnTo>
                  <a:lnTo>
                    <a:pt x="0" y="0"/>
                  </a:lnTo>
                  <a:lnTo>
                    <a:pt x="462"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7" name="Freeform 86"/>
            <p:cNvSpPr>
              <a:spLocks/>
            </p:cNvSpPr>
            <p:nvPr userDrawn="1"/>
          </p:nvSpPr>
          <p:spPr bwMode="auto">
            <a:xfrm rot="5400000">
              <a:off x="6777460" y="-992154"/>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8" name="Freeform 87"/>
            <p:cNvSpPr>
              <a:spLocks/>
            </p:cNvSpPr>
            <p:nvPr userDrawn="1"/>
          </p:nvSpPr>
          <p:spPr bwMode="auto">
            <a:xfrm rot="5400000">
              <a:off x="6776239" y="-427161"/>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9" name="Freeform 88"/>
            <p:cNvSpPr>
              <a:spLocks/>
            </p:cNvSpPr>
            <p:nvPr userDrawn="1"/>
          </p:nvSpPr>
          <p:spPr bwMode="auto">
            <a:xfrm rot="5400000">
              <a:off x="6777460" y="137831"/>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10" name="Freeform 89"/>
            <p:cNvSpPr>
              <a:spLocks/>
            </p:cNvSpPr>
            <p:nvPr userDrawn="1"/>
          </p:nvSpPr>
          <p:spPr bwMode="auto">
            <a:xfrm rot="5400000">
              <a:off x="6777460" y="704043"/>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11" name="Freeform 90"/>
            <p:cNvSpPr>
              <a:spLocks/>
            </p:cNvSpPr>
            <p:nvPr userDrawn="1"/>
          </p:nvSpPr>
          <p:spPr bwMode="auto">
            <a:xfrm rot="5400000">
              <a:off x="6776239" y="1269033"/>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12" name="Freeform 91"/>
            <p:cNvSpPr>
              <a:spLocks/>
            </p:cNvSpPr>
            <p:nvPr userDrawn="1"/>
          </p:nvSpPr>
          <p:spPr bwMode="auto">
            <a:xfrm rot="5400000">
              <a:off x="6777460" y="1834025"/>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13" name="Freeform 92"/>
            <p:cNvSpPr>
              <a:spLocks/>
            </p:cNvSpPr>
            <p:nvPr userDrawn="1"/>
          </p:nvSpPr>
          <p:spPr bwMode="auto">
            <a:xfrm rot="5400000">
              <a:off x="6778680" y="2962789"/>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grpSp>
      <p:sp>
        <p:nvSpPr>
          <p:cNvPr id="6" name="Pentagon 5"/>
          <p:cNvSpPr/>
          <p:nvPr userDrawn="1"/>
        </p:nvSpPr>
        <p:spPr>
          <a:xfrm rot="10800000">
            <a:off x="11464428" y="510908"/>
            <a:ext cx="727571" cy="44343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Slide Number Placeholder 4"/>
          <p:cNvSpPr>
            <a:spLocks noGrp="1"/>
          </p:cNvSpPr>
          <p:nvPr userDrawn="1">
            <p:ph type="sldNum" sz="quarter" idx="12"/>
          </p:nvPr>
        </p:nvSpPr>
        <p:spPr>
          <a:xfrm>
            <a:off x="11548159" y="545146"/>
            <a:ext cx="648000" cy="365125"/>
          </a:xfrm>
          <a:prstGeom prst="rect">
            <a:avLst/>
          </a:prstGeom>
        </p:spPr>
        <p:txBody>
          <a:bodyPr/>
          <a:lstStyle>
            <a:lvl1pPr algn="ctr">
              <a:defRPr b="1">
                <a:solidFill>
                  <a:schemeClr val="bg1"/>
                </a:solidFill>
              </a:defRPr>
            </a:lvl1pPr>
          </a:lstStyle>
          <a:p>
            <a:fld id="{06BF0A5B-CA18-47D2-801E-5D97420A52F4}" type="slidenum">
              <a:rPr lang="id-ID" smtClean="0"/>
              <a:pPr/>
              <a:t>‹#›</a:t>
            </a:fld>
            <a:endParaRPr lang="id-ID" dirty="0"/>
          </a:p>
        </p:txBody>
      </p:sp>
      <p:sp>
        <p:nvSpPr>
          <p:cNvPr id="87" name="Picture Placeholder 11"/>
          <p:cNvSpPr>
            <a:spLocks noGrp="1"/>
          </p:cNvSpPr>
          <p:nvPr>
            <p:ph type="pic" sz="quarter" idx="13"/>
          </p:nvPr>
        </p:nvSpPr>
        <p:spPr>
          <a:xfrm>
            <a:off x="1058608" y="1953115"/>
            <a:ext cx="2880000" cy="2160000"/>
          </a:xfrm>
        </p:spPr>
        <p:txBody>
          <a:bodyPr/>
          <a:lstStyle/>
          <a:p>
            <a:endParaRPr lang="id-ID"/>
          </a:p>
        </p:txBody>
      </p:sp>
      <p:sp>
        <p:nvSpPr>
          <p:cNvPr id="88" name="Picture Placeholder 11"/>
          <p:cNvSpPr>
            <a:spLocks noGrp="1"/>
          </p:cNvSpPr>
          <p:nvPr>
            <p:ph type="pic" sz="quarter" idx="14"/>
          </p:nvPr>
        </p:nvSpPr>
        <p:spPr>
          <a:xfrm>
            <a:off x="4652255" y="1976097"/>
            <a:ext cx="2880000" cy="2160000"/>
          </a:xfrm>
        </p:spPr>
        <p:txBody>
          <a:bodyPr/>
          <a:lstStyle/>
          <a:p>
            <a:endParaRPr lang="id-ID"/>
          </a:p>
        </p:txBody>
      </p:sp>
      <p:sp>
        <p:nvSpPr>
          <p:cNvPr id="89" name="Picture Placeholder 11"/>
          <p:cNvSpPr>
            <a:spLocks noGrp="1"/>
          </p:cNvSpPr>
          <p:nvPr>
            <p:ph type="pic" sz="quarter" idx="15"/>
          </p:nvPr>
        </p:nvSpPr>
        <p:spPr>
          <a:xfrm>
            <a:off x="8283830" y="1976097"/>
            <a:ext cx="2880000" cy="2160000"/>
          </a:xfrm>
        </p:spPr>
        <p:txBody>
          <a:bodyPr/>
          <a:lstStyle/>
          <a:p>
            <a:endParaRPr lang="id-ID"/>
          </a:p>
        </p:txBody>
      </p:sp>
    </p:spTree>
    <p:extLst>
      <p:ext uri="{BB962C8B-B14F-4D97-AF65-F5344CB8AC3E}">
        <p14:creationId xmlns:p14="http://schemas.microsoft.com/office/powerpoint/2010/main" val="342368066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48_Custom Layout">
    <p:spTree>
      <p:nvGrpSpPr>
        <p:cNvPr id="1" name=""/>
        <p:cNvGrpSpPr/>
        <p:nvPr/>
      </p:nvGrpSpPr>
      <p:grpSpPr>
        <a:xfrm>
          <a:off x="0" y="0"/>
          <a:ext cx="0" cy="0"/>
          <a:chOff x="0" y="0"/>
          <a:chExt cx="0" cy="0"/>
        </a:xfrm>
      </p:grpSpPr>
      <p:grpSp>
        <p:nvGrpSpPr>
          <p:cNvPr id="3" name="Group 2"/>
          <p:cNvGrpSpPr/>
          <p:nvPr userDrawn="1"/>
        </p:nvGrpSpPr>
        <p:grpSpPr>
          <a:xfrm>
            <a:off x="-2" y="-205430"/>
            <a:ext cx="12732450" cy="5088586"/>
            <a:chOff x="-2" y="-1069030"/>
            <a:chExt cx="12732450" cy="5088586"/>
          </a:xfrm>
        </p:grpSpPr>
        <p:sp>
          <p:nvSpPr>
            <p:cNvPr id="169" name="Freeform 40"/>
            <p:cNvSpPr>
              <a:spLocks/>
            </p:cNvSpPr>
            <p:nvPr userDrawn="1"/>
          </p:nvSpPr>
          <p:spPr bwMode="auto">
            <a:xfrm rot="5400000">
              <a:off x="11678122" y="137830"/>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8" name="Freeform 50"/>
            <p:cNvSpPr>
              <a:spLocks/>
            </p:cNvSpPr>
            <p:nvPr userDrawn="1"/>
          </p:nvSpPr>
          <p:spPr bwMode="auto">
            <a:xfrm rot="5400000">
              <a:off x="10699455" y="137830"/>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6" name="Freeform 30"/>
            <p:cNvSpPr>
              <a:spLocks/>
            </p:cNvSpPr>
            <p:nvPr/>
          </p:nvSpPr>
          <p:spPr bwMode="auto">
            <a:xfrm rot="5400000">
              <a:off x="5802452" y="-992153"/>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0" name="Freeform 31"/>
            <p:cNvSpPr>
              <a:spLocks/>
            </p:cNvSpPr>
            <p:nvPr/>
          </p:nvSpPr>
          <p:spPr bwMode="auto">
            <a:xfrm rot="5400000">
              <a:off x="5803673" y="-4271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1" name="Freeform 32"/>
            <p:cNvSpPr>
              <a:spLocks/>
            </p:cNvSpPr>
            <p:nvPr/>
          </p:nvSpPr>
          <p:spPr bwMode="auto">
            <a:xfrm rot="5400000">
              <a:off x="5802452" y="704042"/>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2" name="Freeform 33"/>
            <p:cNvSpPr>
              <a:spLocks/>
            </p:cNvSpPr>
            <p:nvPr/>
          </p:nvSpPr>
          <p:spPr bwMode="auto">
            <a:xfrm rot="5400000">
              <a:off x="5803673" y="1269033"/>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9" name="Freeform 34"/>
            <p:cNvSpPr>
              <a:spLocks/>
            </p:cNvSpPr>
            <p:nvPr/>
          </p:nvSpPr>
          <p:spPr bwMode="auto">
            <a:xfrm rot="5400000">
              <a:off x="5804893" y="2397797"/>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0" name="Freeform 35"/>
            <p:cNvSpPr>
              <a:spLocks/>
            </p:cNvSpPr>
            <p:nvPr/>
          </p:nvSpPr>
          <p:spPr bwMode="auto">
            <a:xfrm rot="5400000">
              <a:off x="5803673" y="2965230"/>
              <a:ext cx="1129983" cy="978669"/>
            </a:xfrm>
            <a:custGeom>
              <a:avLst/>
              <a:gdLst>
                <a:gd name="T0" fmla="*/ 463 w 463"/>
                <a:gd name="T1" fmla="*/ 0 h 401"/>
                <a:gd name="T2" fmla="*/ 230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0"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7" name="Freeform 39"/>
            <p:cNvSpPr>
              <a:spLocks/>
            </p:cNvSpPr>
            <p:nvPr/>
          </p:nvSpPr>
          <p:spPr bwMode="auto">
            <a:xfrm rot="5400000">
              <a:off x="4821343" y="-992152"/>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8" name="Freeform 40"/>
            <p:cNvSpPr>
              <a:spLocks/>
            </p:cNvSpPr>
            <p:nvPr/>
          </p:nvSpPr>
          <p:spPr bwMode="auto">
            <a:xfrm rot="5400000">
              <a:off x="4825004" y="-427162"/>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7" name="Freeform 41"/>
            <p:cNvSpPr>
              <a:spLocks/>
            </p:cNvSpPr>
            <p:nvPr/>
          </p:nvSpPr>
          <p:spPr bwMode="auto">
            <a:xfrm rot="5400000">
              <a:off x="4822564" y="13905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8" name="Freeform 42"/>
            <p:cNvSpPr>
              <a:spLocks/>
            </p:cNvSpPr>
            <p:nvPr/>
          </p:nvSpPr>
          <p:spPr bwMode="auto">
            <a:xfrm rot="5400000">
              <a:off x="4823783" y="704041"/>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6" name="Freeform 43"/>
            <p:cNvSpPr>
              <a:spLocks/>
            </p:cNvSpPr>
            <p:nvPr/>
          </p:nvSpPr>
          <p:spPr bwMode="auto">
            <a:xfrm rot="5400000">
              <a:off x="4822564" y="1269034"/>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7" name="Freeform 44"/>
            <p:cNvSpPr>
              <a:spLocks/>
            </p:cNvSpPr>
            <p:nvPr/>
          </p:nvSpPr>
          <p:spPr bwMode="auto">
            <a:xfrm rot="5400000">
              <a:off x="4825004" y="1835245"/>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8" name="Freeform 45"/>
            <p:cNvSpPr>
              <a:spLocks/>
            </p:cNvSpPr>
            <p:nvPr/>
          </p:nvSpPr>
          <p:spPr bwMode="auto">
            <a:xfrm rot="5400000">
              <a:off x="4825004" y="2965230"/>
              <a:ext cx="1129983" cy="978669"/>
            </a:xfrm>
            <a:custGeom>
              <a:avLst/>
              <a:gdLst>
                <a:gd name="T0" fmla="*/ 0 w 463"/>
                <a:gd name="T1" fmla="*/ 401 h 401"/>
                <a:gd name="T2" fmla="*/ 230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0"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1" name="Freeform 49"/>
            <p:cNvSpPr>
              <a:spLocks/>
            </p:cNvSpPr>
            <p:nvPr/>
          </p:nvSpPr>
          <p:spPr bwMode="auto">
            <a:xfrm rot="5400000">
              <a:off x="3845116" y="-992153"/>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2" name="Freeform 50"/>
            <p:cNvSpPr>
              <a:spLocks/>
            </p:cNvSpPr>
            <p:nvPr/>
          </p:nvSpPr>
          <p:spPr bwMode="auto">
            <a:xfrm rot="5400000">
              <a:off x="3846337" y="-4271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3" name="Freeform 51"/>
            <p:cNvSpPr>
              <a:spLocks/>
            </p:cNvSpPr>
            <p:nvPr/>
          </p:nvSpPr>
          <p:spPr bwMode="auto">
            <a:xfrm rot="5400000">
              <a:off x="3846337" y="139052"/>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4" name="Freeform 52"/>
            <p:cNvSpPr>
              <a:spLocks/>
            </p:cNvSpPr>
            <p:nvPr/>
          </p:nvSpPr>
          <p:spPr bwMode="auto">
            <a:xfrm rot="5400000">
              <a:off x="3846337" y="1269033"/>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5" name="Freeform 53"/>
            <p:cNvSpPr>
              <a:spLocks/>
            </p:cNvSpPr>
            <p:nvPr/>
          </p:nvSpPr>
          <p:spPr bwMode="auto">
            <a:xfrm rot="5400000">
              <a:off x="3846337" y="1835245"/>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6" name="Freeform 54"/>
            <p:cNvSpPr>
              <a:spLocks/>
            </p:cNvSpPr>
            <p:nvPr/>
          </p:nvSpPr>
          <p:spPr bwMode="auto">
            <a:xfrm rot="5400000">
              <a:off x="3847557" y="2397798"/>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7" name="Freeform 55"/>
            <p:cNvSpPr>
              <a:spLocks/>
            </p:cNvSpPr>
            <p:nvPr/>
          </p:nvSpPr>
          <p:spPr bwMode="auto">
            <a:xfrm rot="5400000">
              <a:off x="3846337" y="2965229"/>
              <a:ext cx="1129983" cy="978669"/>
            </a:xfrm>
            <a:custGeom>
              <a:avLst/>
              <a:gdLst>
                <a:gd name="T0" fmla="*/ 463 w 463"/>
                <a:gd name="T1" fmla="*/ 0 h 401"/>
                <a:gd name="T2" fmla="*/ 230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0"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0" name="Freeform 60"/>
            <p:cNvSpPr>
              <a:spLocks/>
            </p:cNvSpPr>
            <p:nvPr/>
          </p:nvSpPr>
          <p:spPr bwMode="auto">
            <a:xfrm rot="5400000">
              <a:off x="2865227" y="-993372"/>
              <a:ext cx="1132424" cy="981109"/>
            </a:xfrm>
            <a:custGeom>
              <a:avLst/>
              <a:gdLst>
                <a:gd name="T0" fmla="*/ 464 w 464"/>
                <a:gd name="T1" fmla="*/ 0 h 402"/>
                <a:gd name="T2" fmla="*/ 232 w 464"/>
                <a:gd name="T3" fmla="*/ 402 h 402"/>
                <a:gd name="T4" fmla="*/ 0 w 464"/>
                <a:gd name="T5" fmla="*/ 0 h 402"/>
                <a:gd name="T6" fmla="*/ 464 w 464"/>
                <a:gd name="T7" fmla="*/ 0 h 402"/>
              </a:gdLst>
              <a:ahLst/>
              <a:cxnLst>
                <a:cxn ang="0">
                  <a:pos x="T0" y="T1"/>
                </a:cxn>
                <a:cxn ang="0">
                  <a:pos x="T2" y="T3"/>
                </a:cxn>
                <a:cxn ang="0">
                  <a:pos x="T4" y="T5"/>
                </a:cxn>
                <a:cxn ang="0">
                  <a:pos x="T6" y="T7"/>
                </a:cxn>
              </a:cxnLst>
              <a:rect l="0" t="0" r="r" b="b"/>
              <a:pathLst>
                <a:path w="464" h="402">
                  <a:moveTo>
                    <a:pt x="464" y="0"/>
                  </a:moveTo>
                  <a:lnTo>
                    <a:pt x="232" y="402"/>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1" name="Freeform 61"/>
            <p:cNvSpPr>
              <a:spLocks/>
            </p:cNvSpPr>
            <p:nvPr/>
          </p:nvSpPr>
          <p:spPr bwMode="auto">
            <a:xfrm rot="5400000">
              <a:off x="2866448" y="137832"/>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2" name="Freeform 62"/>
            <p:cNvSpPr>
              <a:spLocks/>
            </p:cNvSpPr>
            <p:nvPr/>
          </p:nvSpPr>
          <p:spPr bwMode="auto">
            <a:xfrm rot="5400000">
              <a:off x="2865227" y="702822"/>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3" name="Freeform 63"/>
            <p:cNvSpPr>
              <a:spLocks/>
            </p:cNvSpPr>
            <p:nvPr/>
          </p:nvSpPr>
          <p:spPr bwMode="auto">
            <a:xfrm rot="5400000">
              <a:off x="2866448" y="1834026"/>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4" name="Freeform 64"/>
            <p:cNvSpPr>
              <a:spLocks/>
            </p:cNvSpPr>
            <p:nvPr/>
          </p:nvSpPr>
          <p:spPr bwMode="auto">
            <a:xfrm rot="5400000">
              <a:off x="2867668" y="2396578"/>
              <a:ext cx="1127543" cy="981109"/>
            </a:xfrm>
            <a:custGeom>
              <a:avLst/>
              <a:gdLst>
                <a:gd name="T0" fmla="*/ 462 w 462"/>
                <a:gd name="T1" fmla="*/ 0 h 402"/>
                <a:gd name="T2" fmla="*/ 232 w 462"/>
                <a:gd name="T3" fmla="*/ 402 h 402"/>
                <a:gd name="T4" fmla="*/ 0 w 462"/>
                <a:gd name="T5" fmla="*/ 0 h 402"/>
                <a:gd name="T6" fmla="*/ 462 w 462"/>
                <a:gd name="T7" fmla="*/ 0 h 402"/>
              </a:gdLst>
              <a:ahLst/>
              <a:cxnLst>
                <a:cxn ang="0">
                  <a:pos x="T0" y="T1"/>
                </a:cxn>
                <a:cxn ang="0">
                  <a:pos x="T2" y="T3"/>
                </a:cxn>
                <a:cxn ang="0">
                  <a:pos x="T4" y="T5"/>
                </a:cxn>
                <a:cxn ang="0">
                  <a:pos x="T6" y="T7"/>
                </a:cxn>
              </a:cxnLst>
              <a:rect l="0" t="0" r="r" b="b"/>
              <a:pathLst>
                <a:path w="462" h="402">
                  <a:moveTo>
                    <a:pt x="462" y="0"/>
                  </a:moveTo>
                  <a:lnTo>
                    <a:pt x="232" y="402"/>
                  </a:lnTo>
                  <a:lnTo>
                    <a:pt x="0" y="0"/>
                  </a:lnTo>
                  <a:lnTo>
                    <a:pt x="462"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6" name="Freeform 67"/>
            <p:cNvSpPr>
              <a:spLocks/>
            </p:cNvSpPr>
            <p:nvPr/>
          </p:nvSpPr>
          <p:spPr bwMode="auto">
            <a:xfrm rot="5400000">
              <a:off x="1882898" y="-994593"/>
              <a:ext cx="1132424" cy="983550"/>
            </a:xfrm>
            <a:custGeom>
              <a:avLst/>
              <a:gdLst>
                <a:gd name="T0" fmla="*/ 0 w 464"/>
                <a:gd name="T1" fmla="*/ 403 h 403"/>
                <a:gd name="T2" fmla="*/ 232 w 464"/>
                <a:gd name="T3" fmla="*/ 0 h 403"/>
                <a:gd name="T4" fmla="*/ 464 w 464"/>
                <a:gd name="T5" fmla="*/ 403 h 403"/>
                <a:gd name="T6" fmla="*/ 0 w 464"/>
                <a:gd name="T7" fmla="*/ 403 h 403"/>
              </a:gdLst>
              <a:ahLst/>
              <a:cxnLst>
                <a:cxn ang="0">
                  <a:pos x="T0" y="T1"/>
                </a:cxn>
                <a:cxn ang="0">
                  <a:pos x="T2" y="T3"/>
                </a:cxn>
                <a:cxn ang="0">
                  <a:pos x="T4" y="T5"/>
                </a:cxn>
                <a:cxn ang="0">
                  <a:pos x="T6" y="T7"/>
                </a:cxn>
              </a:cxnLst>
              <a:rect l="0" t="0" r="r" b="b"/>
              <a:pathLst>
                <a:path w="464" h="403">
                  <a:moveTo>
                    <a:pt x="0" y="403"/>
                  </a:moveTo>
                  <a:lnTo>
                    <a:pt x="232" y="0"/>
                  </a:lnTo>
                  <a:lnTo>
                    <a:pt x="464"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7" name="Freeform 68"/>
            <p:cNvSpPr>
              <a:spLocks/>
            </p:cNvSpPr>
            <p:nvPr/>
          </p:nvSpPr>
          <p:spPr bwMode="auto">
            <a:xfrm rot="5400000">
              <a:off x="1884118" y="-429601"/>
              <a:ext cx="1129983" cy="983550"/>
            </a:xfrm>
            <a:custGeom>
              <a:avLst/>
              <a:gdLst>
                <a:gd name="T0" fmla="*/ 463 w 463"/>
                <a:gd name="T1" fmla="*/ 0 h 403"/>
                <a:gd name="T2" fmla="*/ 232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2" y="403"/>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8" name="Freeform 69"/>
            <p:cNvSpPr>
              <a:spLocks/>
            </p:cNvSpPr>
            <p:nvPr/>
          </p:nvSpPr>
          <p:spPr bwMode="auto">
            <a:xfrm rot="5400000">
              <a:off x="1884118" y="136611"/>
              <a:ext cx="1129983" cy="983550"/>
            </a:xfrm>
            <a:custGeom>
              <a:avLst/>
              <a:gdLst>
                <a:gd name="T0" fmla="*/ 0 w 463"/>
                <a:gd name="T1" fmla="*/ 403 h 403"/>
                <a:gd name="T2" fmla="*/ 231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1" y="0"/>
                  </a:lnTo>
                  <a:lnTo>
                    <a:pt x="463"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9" name="Freeform 70"/>
            <p:cNvSpPr>
              <a:spLocks/>
            </p:cNvSpPr>
            <p:nvPr/>
          </p:nvSpPr>
          <p:spPr bwMode="auto">
            <a:xfrm rot="5400000">
              <a:off x="1882898" y="701602"/>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0" name="Freeform 71"/>
            <p:cNvSpPr>
              <a:spLocks/>
            </p:cNvSpPr>
            <p:nvPr/>
          </p:nvSpPr>
          <p:spPr bwMode="auto">
            <a:xfrm rot="5400000">
              <a:off x="1884118" y="1266593"/>
              <a:ext cx="1129983" cy="983550"/>
            </a:xfrm>
            <a:custGeom>
              <a:avLst/>
              <a:gdLst>
                <a:gd name="T0" fmla="*/ 0 w 463"/>
                <a:gd name="T1" fmla="*/ 403 h 403"/>
                <a:gd name="T2" fmla="*/ 232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2" y="0"/>
                  </a:lnTo>
                  <a:lnTo>
                    <a:pt x="463" y="403"/>
                  </a:lnTo>
                  <a:lnTo>
                    <a:pt x="0" y="403"/>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1" name="Freeform 72"/>
            <p:cNvSpPr>
              <a:spLocks/>
            </p:cNvSpPr>
            <p:nvPr/>
          </p:nvSpPr>
          <p:spPr bwMode="auto">
            <a:xfrm rot="5400000">
              <a:off x="1885338" y="2395357"/>
              <a:ext cx="1127543" cy="983550"/>
            </a:xfrm>
            <a:custGeom>
              <a:avLst/>
              <a:gdLst>
                <a:gd name="T0" fmla="*/ 0 w 462"/>
                <a:gd name="T1" fmla="*/ 403 h 403"/>
                <a:gd name="T2" fmla="*/ 232 w 462"/>
                <a:gd name="T3" fmla="*/ 0 h 403"/>
                <a:gd name="T4" fmla="*/ 462 w 462"/>
                <a:gd name="T5" fmla="*/ 403 h 403"/>
                <a:gd name="T6" fmla="*/ 0 w 462"/>
                <a:gd name="T7" fmla="*/ 403 h 403"/>
              </a:gdLst>
              <a:ahLst/>
              <a:cxnLst>
                <a:cxn ang="0">
                  <a:pos x="T0" y="T1"/>
                </a:cxn>
                <a:cxn ang="0">
                  <a:pos x="T2" y="T3"/>
                </a:cxn>
                <a:cxn ang="0">
                  <a:pos x="T4" y="T5"/>
                </a:cxn>
                <a:cxn ang="0">
                  <a:pos x="T6" y="T7"/>
                </a:cxn>
              </a:cxnLst>
              <a:rect l="0" t="0" r="r" b="b"/>
              <a:pathLst>
                <a:path w="462" h="403">
                  <a:moveTo>
                    <a:pt x="0" y="403"/>
                  </a:moveTo>
                  <a:lnTo>
                    <a:pt x="232" y="0"/>
                  </a:lnTo>
                  <a:lnTo>
                    <a:pt x="462"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2" name="Freeform 73"/>
            <p:cNvSpPr>
              <a:spLocks/>
            </p:cNvSpPr>
            <p:nvPr/>
          </p:nvSpPr>
          <p:spPr bwMode="auto">
            <a:xfrm rot="5400000">
              <a:off x="1884118" y="2962789"/>
              <a:ext cx="1129983" cy="983550"/>
            </a:xfrm>
            <a:custGeom>
              <a:avLst/>
              <a:gdLst>
                <a:gd name="T0" fmla="*/ 463 w 463"/>
                <a:gd name="T1" fmla="*/ 0 h 403"/>
                <a:gd name="T2" fmla="*/ 230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0" y="403"/>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5" name="Freeform 78"/>
            <p:cNvSpPr>
              <a:spLocks/>
            </p:cNvSpPr>
            <p:nvPr/>
          </p:nvSpPr>
          <p:spPr bwMode="auto">
            <a:xfrm rot="5400000">
              <a:off x="903011" y="-427161"/>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6" name="Freeform 79"/>
            <p:cNvSpPr>
              <a:spLocks/>
            </p:cNvSpPr>
            <p:nvPr/>
          </p:nvSpPr>
          <p:spPr bwMode="auto">
            <a:xfrm rot="5400000">
              <a:off x="903011" y="13905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7" name="Freeform 80"/>
            <p:cNvSpPr>
              <a:spLocks/>
            </p:cNvSpPr>
            <p:nvPr/>
          </p:nvSpPr>
          <p:spPr bwMode="auto">
            <a:xfrm rot="5400000">
              <a:off x="903011" y="1269034"/>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8" name="Freeform 81"/>
            <p:cNvSpPr>
              <a:spLocks/>
            </p:cNvSpPr>
            <p:nvPr/>
          </p:nvSpPr>
          <p:spPr bwMode="auto">
            <a:xfrm rot="5400000">
              <a:off x="903011" y="1835246"/>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9" name="Freeform 82"/>
            <p:cNvSpPr>
              <a:spLocks/>
            </p:cNvSpPr>
            <p:nvPr/>
          </p:nvSpPr>
          <p:spPr bwMode="auto">
            <a:xfrm rot="5400000">
              <a:off x="904231" y="2397798"/>
              <a:ext cx="1127543" cy="978669"/>
            </a:xfrm>
            <a:custGeom>
              <a:avLst/>
              <a:gdLst>
                <a:gd name="T0" fmla="*/ 462 w 462"/>
                <a:gd name="T1" fmla="*/ 0 h 401"/>
                <a:gd name="T2" fmla="*/ 232 w 462"/>
                <a:gd name="T3" fmla="*/ 401 h 401"/>
                <a:gd name="T4" fmla="*/ 0 w 462"/>
                <a:gd name="T5" fmla="*/ 0 h 401"/>
                <a:gd name="T6" fmla="*/ 462 w 462"/>
                <a:gd name="T7" fmla="*/ 0 h 401"/>
              </a:gdLst>
              <a:ahLst/>
              <a:cxnLst>
                <a:cxn ang="0">
                  <a:pos x="T0" y="T1"/>
                </a:cxn>
                <a:cxn ang="0">
                  <a:pos x="T2" y="T3"/>
                </a:cxn>
                <a:cxn ang="0">
                  <a:pos x="T4" y="T5"/>
                </a:cxn>
                <a:cxn ang="0">
                  <a:pos x="T6" y="T7"/>
                </a:cxn>
              </a:cxnLst>
              <a:rect l="0" t="0" r="r" b="b"/>
              <a:pathLst>
                <a:path w="462" h="401">
                  <a:moveTo>
                    <a:pt x="462" y="0"/>
                  </a:moveTo>
                  <a:lnTo>
                    <a:pt x="232" y="401"/>
                  </a:lnTo>
                  <a:lnTo>
                    <a:pt x="0" y="0"/>
                  </a:lnTo>
                  <a:lnTo>
                    <a:pt x="462"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0" name="Freeform 83"/>
            <p:cNvSpPr>
              <a:spLocks/>
            </p:cNvSpPr>
            <p:nvPr/>
          </p:nvSpPr>
          <p:spPr bwMode="auto">
            <a:xfrm rot="5400000">
              <a:off x="903011" y="2965230"/>
              <a:ext cx="1129983" cy="978669"/>
            </a:xfrm>
            <a:custGeom>
              <a:avLst/>
              <a:gdLst>
                <a:gd name="T0" fmla="*/ 0 w 463"/>
                <a:gd name="T1" fmla="*/ 401 h 401"/>
                <a:gd name="T2" fmla="*/ 230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0"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2" name="Freeform 87"/>
            <p:cNvSpPr>
              <a:spLocks/>
            </p:cNvSpPr>
            <p:nvPr userDrawn="1"/>
          </p:nvSpPr>
          <p:spPr bwMode="auto">
            <a:xfrm rot="5400000">
              <a:off x="-76879" y="-99215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3" name="Freeform 88"/>
            <p:cNvSpPr>
              <a:spLocks/>
            </p:cNvSpPr>
            <p:nvPr/>
          </p:nvSpPr>
          <p:spPr bwMode="auto">
            <a:xfrm rot="5400000">
              <a:off x="-75658" y="-427161"/>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4" name="Freeform 89"/>
            <p:cNvSpPr>
              <a:spLocks/>
            </p:cNvSpPr>
            <p:nvPr/>
          </p:nvSpPr>
          <p:spPr bwMode="auto">
            <a:xfrm rot="5400000">
              <a:off x="-75658" y="139052"/>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5" name="Freeform 90"/>
            <p:cNvSpPr>
              <a:spLocks/>
            </p:cNvSpPr>
            <p:nvPr/>
          </p:nvSpPr>
          <p:spPr bwMode="auto">
            <a:xfrm rot="5400000">
              <a:off x="-76879" y="704042"/>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6" name="Freeform 91"/>
            <p:cNvSpPr>
              <a:spLocks/>
            </p:cNvSpPr>
            <p:nvPr/>
          </p:nvSpPr>
          <p:spPr bwMode="auto">
            <a:xfrm rot="5400000">
              <a:off x="-75658" y="1269034"/>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7" name="Freeform 92"/>
            <p:cNvSpPr>
              <a:spLocks/>
            </p:cNvSpPr>
            <p:nvPr/>
          </p:nvSpPr>
          <p:spPr bwMode="auto">
            <a:xfrm rot="5400000">
              <a:off x="-74438" y="2397798"/>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68" name="Freeform 39"/>
            <p:cNvSpPr>
              <a:spLocks/>
            </p:cNvSpPr>
            <p:nvPr userDrawn="1"/>
          </p:nvSpPr>
          <p:spPr bwMode="auto">
            <a:xfrm rot="5400000">
              <a:off x="11674461" y="-427161"/>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0" name="Freeform 41"/>
            <p:cNvSpPr>
              <a:spLocks/>
            </p:cNvSpPr>
            <p:nvPr userDrawn="1"/>
          </p:nvSpPr>
          <p:spPr bwMode="auto">
            <a:xfrm rot="5400000">
              <a:off x="11675682" y="704043"/>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1" name="Freeform 42"/>
            <p:cNvSpPr>
              <a:spLocks/>
            </p:cNvSpPr>
            <p:nvPr userDrawn="1"/>
          </p:nvSpPr>
          <p:spPr bwMode="auto">
            <a:xfrm rot="5400000">
              <a:off x="11676901" y="126903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2" name="Freeform 43"/>
            <p:cNvSpPr>
              <a:spLocks/>
            </p:cNvSpPr>
            <p:nvPr userDrawn="1"/>
          </p:nvSpPr>
          <p:spPr bwMode="auto">
            <a:xfrm rot="5400000">
              <a:off x="11675682" y="1834025"/>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3" name="Freeform 44"/>
            <p:cNvSpPr>
              <a:spLocks/>
            </p:cNvSpPr>
            <p:nvPr userDrawn="1"/>
          </p:nvSpPr>
          <p:spPr bwMode="auto">
            <a:xfrm rot="5400000">
              <a:off x="11678122" y="2400236"/>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6" name="Freeform 48"/>
            <p:cNvSpPr>
              <a:spLocks/>
            </p:cNvSpPr>
            <p:nvPr userDrawn="1"/>
          </p:nvSpPr>
          <p:spPr bwMode="auto">
            <a:xfrm rot="5400000">
              <a:off x="10699455" y="-992154"/>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7" name="Freeform 49"/>
            <p:cNvSpPr>
              <a:spLocks/>
            </p:cNvSpPr>
            <p:nvPr userDrawn="1"/>
          </p:nvSpPr>
          <p:spPr bwMode="auto">
            <a:xfrm rot="5400000">
              <a:off x="10698234" y="-42716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9" name="Freeform 51"/>
            <p:cNvSpPr>
              <a:spLocks/>
            </p:cNvSpPr>
            <p:nvPr userDrawn="1"/>
          </p:nvSpPr>
          <p:spPr bwMode="auto">
            <a:xfrm rot="5400000">
              <a:off x="10699455" y="704043"/>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0" name="Freeform 52"/>
            <p:cNvSpPr>
              <a:spLocks/>
            </p:cNvSpPr>
            <p:nvPr userDrawn="1"/>
          </p:nvSpPr>
          <p:spPr bwMode="auto">
            <a:xfrm rot="5400000">
              <a:off x="10699455" y="1834024"/>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1" name="Freeform 53"/>
            <p:cNvSpPr>
              <a:spLocks/>
            </p:cNvSpPr>
            <p:nvPr userDrawn="1"/>
          </p:nvSpPr>
          <p:spPr bwMode="auto">
            <a:xfrm rot="5400000">
              <a:off x="10699455" y="2400236"/>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2" name="Freeform 54"/>
            <p:cNvSpPr>
              <a:spLocks/>
            </p:cNvSpPr>
            <p:nvPr userDrawn="1"/>
          </p:nvSpPr>
          <p:spPr bwMode="auto">
            <a:xfrm rot="5400000">
              <a:off x="10700675" y="2962789"/>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5" name="Freeform 59"/>
            <p:cNvSpPr>
              <a:spLocks/>
            </p:cNvSpPr>
            <p:nvPr userDrawn="1"/>
          </p:nvSpPr>
          <p:spPr bwMode="auto">
            <a:xfrm rot="5400000">
              <a:off x="9719566" y="-993374"/>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6" name="Freeform 60"/>
            <p:cNvSpPr>
              <a:spLocks/>
            </p:cNvSpPr>
            <p:nvPr userDrawn="1"/>
          </p:nvSpPr>
          <p:spPr bwMode="auto">
            <a:xfrm rot="5400000">
              <a:off x="9718345" y="-428381"/>
              <a:ext cx="1132424" cy="981109"/>
            </a:xfrm>
            <a:custGeom>
              <a:avLst/>
              <a:gdLst>
                <a:gd name="T0" fmla="*/ 464 w 464"/>
                <a:gd name="T1" fmla="*/ 0 h 402"/>
                <a:gd name="T2" fmla="*/ 232 w 464"/>
                <a:gd name="T3" fmla="*/ 402 h 402"/>
                <a:gd name="T4" fmla="*/ 0 w 464"/>
                <a:gd name="T5" fmla="*/ 0 h 402"/>
                <a:gd name="T6" fmla="*/ 464 w 464"/>
                <a:gd name="T7" fmla="*/ 0 h 402"/>
              </a:gdLst>
              <a:ahLst/>
              <a:cxnLst>
                <a:cxn ang="0">
                  <a:pos x="T0" y="T1"/>
                </a:cxn>
                <a:cxn ang="0">
                  <a:pos x="T2" y="T3"/>
                </a:cxn>
                <a:cxn ang="0">
                  <a:pos x="T4" y="T5"/>
                </a:cxn>
                <a:cxn ang="0">
                  <a:pos x="T6" y="T7"/>
                </a:cxn>
              </a:cxnLst>
              <a:rect l="0" t="0" r="r" b="b"/>
              <a:pathLst>
                <a:path w="464" h="402">
                  <a:moveTo>
                    <a:pt x="464" y="0"/>
                  </a:moveTo>
                  <a:lnTo>
                    <a:pt x="232" y="402"/>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7" name="Freeform 61"/>
            <p:cNvSpPr>
              <a:spLocks/>
            </p:cNvSpPr>
            <p:nvPr userDrawn="1"/>
          </p:nvSpPr>
          <p:spPr bwMode="auto">
            <a:xfrm rot="5400000">
              <a:off x="9719566" y="702823"/>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8" name="Freeform 62"/>
            <p:cNvSpPr>
              <a:spLocks/>
            </p:cNvSpPr>
            <p:nvPr userDrawn="1"/>
          </p:nvSpPr>
          <p:spPr bwMode="auto">
            <a:xfrm rot="5400000">
              <a:off x="9718345" y="1267813"/>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9" name="Freeform 63"/>
            <p:cNvSpPr>
              <a:spLocks/>
            </p:cNvSpPr>
            <p:nvPr userDrawn="1"/>
          </p:nvSpPr>
          <p:spPr bwMode="auto">
            <a:xfrm rot="5400000">
              <a:off x="9719566" y="2399017"/>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0" name="Freeform 64"/>
            <p:cNvSpPr>
              <a:spLocks/>
            </p:cNvSpPr>
            <p:nvPr userDrawn="1"/>
          </p:nvSpPr>
          <p:spPr bwMode="auto">
            <a:xfrm rot="5400000">
              <a:off x="9720786" y="2961569"/>
              <a:ext cx="1127543" cy="981109"/>
            </a:xfrm>
            <a:custGeom>
              <a:avLst/>
              <a:gdLst>
                <a:gd name="T0" fmla="*/ 462 w 462"/>
                <a:gd name="T1" fmla="*/ 0 h 402"/>
                <a:gd name="T2" fmla="*/ 232 w 462"/>
                <a:gd name="T3" fmla="*/ 402 h 402"/>
                <a:gd name="T4" fmla="*/ 0 w 462"/>
                <a:gd name="T5" fmla="*/ 0 h 402"/>
                <a:gd name="T6" fmla="*/ 462 w 462"/>
                <a:gd name="T7" fmla="*/ 0 h 402"/>
              </a:gdLst>
              <a:ahLst/>
              <a:cxnLst>
                <a:cxn ang="0">
                  <a:pos x="T0" y="T1"/>
                </a:cxn>
                <a:cxn ang="0">
                  <a:pos x="T2" y="T3"/>
                </a:cxn>
                <a:cxn ang="0">
                  <a:pos x="T4" y="T5"/>
                </a:cxn>
                <a:cxn ang="0">
                  <a:pos x="T6" y="T7"/>
                </a:cxn>
              </a:cxnLst>
              <a:rect l="0" t="0" r="r" b="b"/>
              <a:pathLst>
                <a:path w="462" h="402">
                  <a:moveTo>
                    <a:pt x="462" y="0"/>
                  </a:moveTo>
                  <a:lnTo>
                    <a:pt x="232" y="402"/>
                  </a:lnTo>
                  <a:lnTo>
                    <a:pt x="0" y="0"/>
                  </a:lnTo>
                  <a:lnTo>
                    <a:pt x="462"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1" name="Freeform 66"/>
            <p:cNvSpPr>
              <a:spLocks/>
            </p:cNvSpPr>
            <p:nvPr userDrawn="1"/>
          </p:nvSpPr>
          <p:spPr bwMode="auto">
            <a:xfrm rot="5400000">
              <a:off x="8737236" y="-994594"/>
              <a:ext cx="1129983" cy="983550"/>
            </a:xfrm>
            <a:custGeom>
              <a:avLst/>
              <a:gdLst>
                <a:gd name="T0" fmla="*/ 463 w 463"/>
                <a:gd name="T1" fmla="*/ 0 h 403"/>
                <a:gd name="T2" fmla="*/ 231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1" y="403"/>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2" name="Freeform 67"/>
            <p:cNvSpPr>
              <a:spLocks/>
            </p:cNvSpPr>
            <p:nvPr userDrawn="1"/>
          </p:nvSpPr>
          <p:spPr bwMode="auto">
            <a:xfrm rot="5400000">
              <a:off x="8736016" y="-429602"/>
              <a:ext cx="1132424" cy="983550"/>
            </a:xfrm>
            <a:custGeom>
              <a:avLst/>
              <a:gdLst>
                <a:gd name="T0" fmla="*/ 0 w 464"/>
                <a:gd name="T1" fmla="*/ 403 h 403"/>
                <a:gd name="T2" fmla="*/ 232 w 464"/>
                <a:gd name="T3" fmla="*/ 0 h 403"/>
                <a:gd name="T4" fmla="*/ 464 w 464"/>
                <a:gd name="T5" fmla="*/ 403 h 403"/>
                <a:gd name="T6" fmla="*/ 0 w 464"/>
                <a:gd name="T7" fmla="*/ 403 h 403"/>
              </a:gdLst>
              <a:ahLst/>
              <a:cxnLst>
                <a:cxn ang="0">
                  <a:pos x="T0" y="T1"/>
                </a:cxn>
                <a:cxn ang="0">
                  <a:pos x="T2" y="T3"/>
                </a:cxn>
                <a:cxn ang="0">
                  <a:pos x="T4" y="T5"/>
                </a:cxn>
                <a:cxn ang="0">
                  <a:pos x="T6" y="T7"/>
                </a:cxn>
              </a:cxnLst>
              <a:rect l="0" t="0" r="r" b="b"/>
              <a:pathLst>
                <a:path w="464" h="403">
                  <a:moveTo>
                    <a:pt x="0" y="403"/>
                  </a:moveTo>
                  <a:lnTo>
                    <a:pt x="232" y="0"/>
                  </a:lnTo>
                  <a:lnTo>
                    <a:pt x="464"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3" name="Freeform 68"/>
            <p:cNvSpPr>
              <a:spLocks/>
            </p:cNvSpPr>
            <p:nvPr userDrawn="1"/>
          </p:nvSpPr>
          <p:spPr bwMode="auto">
            <a:xfrm rot="5400000">
              <a:off x="8737236" y="135390"/>
              <a:ext cx="1129983" cy="983550"/>
            </a:xfrm>
            <a:custGeom>
              <a:avLst/>
              <a:gdLst>
                <a:gd name="T0" fmla="*/ 463 w 463"/>
                <a:gd name="T1" fmla="*/ 0 h 403"/>
                <a:gd name="T2" fmla="*/ 232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2" y="403"/>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4" name="Freeform 69"/>
            <p:cNvSpPr>
              <a:spLocks/>
            </p:cNvSpPr>
            <p:nvPr userDrawn="1"/>
          </p:nvSpPr>
          <p:spPr bwMode="auto">
            <a:xfrm rot="5400000">
              <a:off x="8737236" y="701602"/>
              <a:ext cx="1129983" cy="983550"/>
            </a:xfrm>
            <a:custGeom>
              <a:avLst/>
              <a:gdLst>
                <a:gd name="T0" fmla="*/ 0 w 463"/>
                <a:gd name="T1" fmla="*/ 403 h 403"/>
                <a:gd name="T2" fmla="*/ 231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1" y="0"/>
                  </a:lnTo>
                  <a:lnTo>
                    <a:pt x="463"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5" name="Freeform 70"/>
            <p:cNvSpPr>
              <a:spLocks/>
            </p:cNvSpPr>
            <p:nvPr userDrawn="1"/>
          </p:nvSpPr>
          <p:spPr bwMode="auto">
            <a:xfrm rot="5400000">
              <a:off x="8736016" y="1266593"/>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6" name="Freeform 71"/>
            <p:cNvSpPr>
              <a:spLocks/>
            </p:cNvSpPr>
            <p:nvPr userDrawn="1"/>
          </p:nvSpPr>
          <p:spPr bwMode="auto">
            <a:xfrm rot="5400000">
              <a:off x="8737236" y="1831584"/>
              <a:ext cx="1129983" cy="983550"/>
            </a:xfrm>
            <a:custGeom>
              <a:avLst/>
              <a:gdLst>
                <a:gd name="T0" fmla="*/ 0 w 463"/>
                <a:gd name="T1" fmla="*/ 403 h 403"/>
                <a:gd name="T2" fmla="*/ 232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2" y="0"/>
                  </a:lnTo>
                  <a:lnTo>
                    <a:pt x="463" y="403"/>
                  </a:lnTo>
                  <a:lnTo>
                    <a:pt x="0" y="403"/>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0" name="Freeform 77"/>
            <p:cNvSpPr>
              <a:spLocks/>
            </p:cNvSpPr>
            <p:nvPr userDrawn="1"/>
          </p:nvSpPr>
          <p:spPr bwMode="auto">
            <a:xfrm rot="5400000">
              <a:off x="7756129" y="-992154"/>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1" name="Freeform 78"/>
            <p:cNvSpPr>
              <a:spLocks/>
            </p:cNvSpPr>
            <p:nvPr userDrawn="1"/>
          </p:nvSpPr>
          <p:spPr bwMode="auto">
            <a:xfrm rot="5400000">
              <a:off x="7756129" y="137831"/>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2" name="Freeform 79"/>
            <p:cNvSpPr>
              <a:spLocks/>
            </p:cNvSpPr>
            <p:nvPr userDrawn="1"/>
          </p:nvSpPr>
          <p:spPr bwMode="auto">
            <a:xfrm rot="5400000">
              <a:off x="7756129" y="704043"/>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3" name="Freeform 80"/>
            <p:cNvSpPr>
              <a:spLocks/>
            </p:cNvSpPr>
            <p:nvPr userDrawn="1"/>
          </p:nvSpPr>
          <p:spPr bwMode="auto">
            <a:xfrm rot="5400000">
              <a:off x="7756129" y="1834025"/>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4" name="Freeform 81"/>
            <p:cNvSpPr>
              <a:spLocks/>
            </p:cNvSpPr>
            <p:nvPr userDrawn="1"/>
          </p:nvSpPr>
          <p:spPr bwMode="auto">
            <a:xfrm rot="5400000">
              <a:off x="7756129" y="2400237"/>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5" name="Freeform 82"/>
            <p:cNvSpPr>
              <a:spLocks/>
            </p:cNvSpPr>
            <p:nvPr userDrawn="1"/>
          </p:nvSpPr>
          <p:spPr bwMode="auto">
            <a:xfrm rot="5400000">
              <a:off x="7757349" y="2962789"/>
              <a:ext cx="1127543" cy="978669"/>
            </a:xfrm>
            <a:custGeom>
              <a:avLst/>
              <a:gdLst>
                <a:gd name="T0" fmla="*/ 462 w 462"/>
                <a:gd name="T1" fmla="*/ 0 h 401"/>
                <a:gd name="T2" fmla="*/ 232 w 462"/>
                <a:gd name="T3" fmla="*/ 401 h 401"/>
                <a:gd name="T4" fmla="*/ 0 w 462"/>
                <a:gd name="T5" fmla="*/ 0 h 401"/>
                <a:gd name="T6" fmla="*/ 462 w 462"/>
                <a:gd name="T7" fmla="*/ 0 h 401"/>
              </a:gdLst>
              <a:ahLst/>
              <a:cxnLst>
                <a:cxn ang="0">
                  <a:pos x="T0" y="T1"/>
                </a:cxn>
                <a:cxn ang="0">
                  <a:pos x="T2" y="T3"/>
                </a:cxn>
                <a:cxn ang="0">
                  <a:pos x="T4" y="T5"/>
                </a:cxn>
                <a:cxn ang="0">
                  <a:pos x="T6" y="T7"/>
                </a:cxn>
              </a:cxnLst>
              <a:rect l="0" t="0" r="r" b="b"/>
              <a:pathLst>
                <a:path w="462" h="401">
                  <a:moveTo>
                    <a:pt x="462" y="0"/>
                  </a:moveTo>
                  <a:lnTo>
                    <a:pt x="232" y="401"/>
                  </a:lnTo>
                  <a:lnTo>
                    <a:pt x="0" y="0"/>
                  </a:lnTo>
                  <a:lnTo>
                    <a:pt x="462"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7" name="Freeform 86"/>
            <p:cNvSpPr>
              <a:spLocks/>
            </p:cNvSpPr>
            <p:nvPr userDrawn="1"/>
          </p:nvSpPr>
          <p:spPr bwMode="auto">
            <a:xfrm rot="5400000">
              <a:off x="6777460" y="-992154"/>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8" name="Freeform 87"/>
            <p:cNvSpPr>
              <a:spLocks/>
            </p:cNvSpPr>
            <p:nvPr userDrawn="1"/>
          </p:nvSpPr>
          <p:spPr bwMode="auto">
            <a:xfrm rot="5400000">
              <a:off x="6776239" y="-427161"/>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9" name="Freeform 88"/>
            <p:cNvSpPr>
              <a:spLocks/>
            </p:cNvSpPr>
            <p:nvPr userDrawn="1"/>
          </p:nvSpPr>
          <p:spPr bwMode="auto">
            <a:xfrm rot="5400000">
              <a:off x="6777460" y="137831"/>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10" name="Freeform 89"/>
            <p:cNvSpPr>
              <a:spLocks/>
            </p:cNvSpPr>
            <p:nvPr userDrawn="1"/>
          </p:nvSpPr>
          <p:spPr bwMode="auto">
            <a:xfrm rot="5400000">
              <a:off x="6777460" y="704043"/>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11" name="Freeform 90"/>
            <p:cNvSpPr>
              <a:spLocks/>
            </p:cNvSpPr>
            <p:nvPr userDrawn="1"/>
          </p:nvSpPr>
          <p:spPr bwMode="auto">
            <a:xfrm rot="5400000">
              <a:off x="6776239" y="1269033"/>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12" name="Freeform 91"/>
            <p:cNvSpPr>
              <a:spLocks/>
            </p:cNvSpPr>
            <p:nvPr userDrawn="1"/>
          </p:nvSpPr>
          <p:spPr bwMode="auto">
            <a:xfrm rot="5400000">
              <a:off x="6777460" y="1834025"/>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13" name="Freeform 92"/>
            <p:cNvSpPr>
              <a:spLocks/>
            </p:cNvSpPr>
            <p:nvPr userDrawn="1"/>
          </p:nvSpPr>
          <p:spPr bwMode="auto">
            <a:xfrm rot="5400000">
              <a:off x="6778680" y="2962789"/>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grpSp>
      <p:sp>
        <p:nvSpPr>
          <p:cNvPr id="6" name="Pentagon 5"/>
          <p:cNvSpPr/>
          <p:nvPr userDrawn="1"/>
        </p:nvSpPr>
        <p:spPr>
          <a:xfrm rot="10800000">
            <a:off x="11464428" y="510908"/>
            <a:ext cx="727571" cy="44343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Slide Number Placeholder 4"/>
          <p:cNvSpPr>
            <a:spLocks noGrp="1"/>
          </p:cNvSpPr>
          <p:nvPr userDrawn="1">
            <p:ph type="sldNum" sz="quarter" idx="12"/>
          </p:nvPr>
        </p:nvSpPr>
        <p:spPr>
          <a:xfrm>
            <a:off x="11548159" y="545146"/>
            <a:ext cx="648000" cy="365125"/>
          </a:xfrm>
          <a:prstGeom prst="rect">
            <a:avLst/>
          </a:prstGeom>
        </p:spPr>
        <p:txBody>
          <a:bodyPr/>
          <a:lstStyle>
            <a:lvl1pPr algn="ctr">
              <a:defRPr b="1">
                <a:solidFill>
                  <a:schemeClr val="bg1"/>
                </a:solidFill>
              </a:defRPr>
            </a:lvl1pPr>
          </a:lstStyle>
          <a:p>
            <a:fld id="{06BF0A5B-CA18-47D2-801E-5D97420A52F4}" type="slidenum">
              <a:rPr lang="id-ID" smtClean="0"/>
              <a:pPr/>
              <a:t>‹#›</a:t>
            </a:fld>
            <a:endParaRPr lang="id-ID" dirty="0"/>
          </a:p>
        </p:txBody>
      </p:sp>
    </p:spTree>
    <p:extLst>
      <p:ext uri="{BB962C8B-B14F-4D97-AF65-F5344CB8AC3E}">
        <p14:creationId xmlns:p14="http://schemas.microsoft.com/office/powerpoint/2010/main" val="153370270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70_Custom Layout">
    <p:spTree>
      <p:nvGrpSpPr>
        <p:cNvPr id="1" name=""/>
        <p:cNvGrpSpPr/>
        <p:nvPr/>
      </p:nvGrpSpPr>
      <p:grpSpPr>
        <a:xfrm>
          <a:off x="0" y="0"/>
          <a:ext cx="0" cy="0"/>
          <a:chOff x="0" y="0"/>
          <a:chExt cx="0" cy="0"/>
        </a:xfrm>
      </p:grpSpPr>
      <p:grpSp>
        <p:nvGrpSpPr>
          <p:cNvPr id="3" name="Group 2"/>
          <p:cNvGrpSpPr/>
          <p:nvPr userDrawn="1"/>
        </p:nvGrpSpPr>
        <p:grpSpPr>
          <a:xfrm>
            <a:off x="-2" y="-205430"/>
            <a:ext cx="12732450" cy="5088586"/>
            <a:chOff x="-2" y="-1069030"/>
            <a:chExt cx="12732450" cy="5088586"/>
          </a:xfrm>
        </p:grpSpPr>
        <p:sp>
          <p:nvSpPr>
            <p:cNvPr id="169" name="Freeform 40"/>
            <p:cNvSpPr>
              <a:spLocks/>
            </p:cNvSpPr>
            <p:nvPr userDrawn="1"/>
          </p:nvSpPr>
          <p:spPr bwMode="auto">
            <a:xfrm rot="5400000">
              <a:off x="11678122" y="137830"/>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8" name="Freeform 50"/>
            <p:cNvSpPr>
              <a:spLocks/>
            </p:cNvSpPr>
            <p:nvPr userDrawn="1"/>
          </p:nvSpPr>
          <p:spPr bwMode="auto">
            <a:xfrm rot="5400000">
              <a:off x="10699455" y="137830"/>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6" name="Freeform 30"/>
            <p:cNvSpPr>
              <a:spLocks/>
            </p:cNvSpPr>
            <p:nvPr/>
          </p:nvSpPr>
          <p:spPr bwMode="auto">
            <a:xfrm rot="5400000">
              <a:off x="5802452" y="-992153"/>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0" name="Freeform 31"/>
            <p:cNvSpPr>
              <a:spLocks/>
            </p:cNvSpPr>
            <p:nvPr/>
          </p:nvSpPr>
          <p:spPr bwMode="auto">
            <a:xfrm rot="5400000">
              <a:off x="5803673" y="-4271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1" name="Freeform 32"/>
            <p:cNvSpPr>
              <a:spLocks/>
            </p:cNvSpPr>
            <p:nvPr/>
          </p:nvSpPr>
          <p:spPr bwMode="auto">
            <a:xfrm rot="5400000">
              <a:off x="5802452" y="704042"/>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2" name="Freeform 33"/>
            <p:cNvSpPr>
              <a:spLocks/>
            </p:cNvSpPr>
            <p:nvPr/>
          </p:nvSpPr>
          <p:spPr bwMode="auto">
            <a:xfrm rot="5400000">
              <a:off x="5803673" y="1269033"/>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9" name="Freeform 34"/>
            <p:cNvSpPr>
              <a:spLocks/>
            </p:cNvSpPr>
            <p:nvPr/>
          </p:nvSpPr>
          <p:spPr bwMode="auto">
            <a:xfrm rot="5400000">
              <a:off x="5804893" y="2397797"/>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80" name="Freeform 35"/>
            <p:cNvSpPr>
              <a:spLocks/>
            </p:cNvSpPr>
            <p:nvPr/>
          </p:nvSpPr>
          <p:spPr bwMode="auto">
            <a:xfrm rot="5400000">
              <a:off x="5803673" y="2965230"/>
              <a:ext cx="1129983" cy="978669"/>
            </a:xfrm>
            <a:custGeom>
              <a:avLst/>
              <a:gdLst>
                <a:gd name="T0" fmla="*/ 463 w 463"/>
                <a:gd name="T1" fmla="*/ 0 h 401"/>
                <a:gd name="T2" fmla="*/ 230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0"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7" name="Freeform 39"/>
            <p:cNvSpPr>
              <a:spLocks/>
            </p:cNvSpPr>
            <p:nvPr/>
          </p:nvSpPr>
          <p:spPr bwMode="auto">
            <a:xfrm rot="5400000">
              <a:off x="4821343" y="-992152"/>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8" name="Freeform 40"/>
            <p:cNvSpPr>
              <a:spLocks/>
            </p:cNvSpPr>
            <p:nvPr/>
          </p:nvSpPr>
          <p:spPr bwMode="auto">
            <a:xfrm rot="5400000">
              <a:off x="4825004" y="-427162"/>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7" name="Freeform 41"/>
            <p:cNvSpPr>
              <a:spLocks/>
            </p:cNvSpPr>
            <p:nvPr/>
          </p:nvSpPr>
          <p:spPr bwMode="auto">
            <a:xfrm rot="5400000">
              <a:off x="4822564" y="13905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8" name="Freeform 42"/>
            <p:cNvSpPr>
              <a:spLocks/>
            </p:cNvSpPr>
            <p:nvPr/>
          </p:nvSpPr>
          <p:spPr bwMode="auto">
            <a:xfrm rot="5400000">
              <a:off x="4823783" y="704041"/>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6" name="Freeform 43"/>
            <p:cNvSpPr>
              <a:spLocks/>
            </p:cNvSpPr>
            <p:nvPr/>
          </p:nvSpPr>
          <p:spPr bwMode="auto">
            <a:xfrm rot="5400000">
              <a:off x="4822564" y="1269034"/>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7" name="Freeform 44"/>
            <p:cNvSpPr>
              <a:spLocks/>
            </p:cNvSpPr>
            <p:nvPr/>
          </p:nvSpPr>
          <p:spPr bwMode="auto">
            <a:xfrm rot="5400000">
              <a:off x="4825004" y="1835245"/>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8" name="Freeform 45"/>
            <p:cNvSpPr>
              <a:spLocks/>
            </p:cNvSpPr>
            <p:nvPr/>
          </p:nvSpPr>
          <p:spPr bwMode="auto">
            <a:xfrm rot="5400000">
              <a:off x="4825004" y="2965230"/>
              <a:ext cx="1129983" cy="978669"/>
            </a:xfrm>
            <a:custGeom>
              <a:avLst/>
              <a:gdLst>
                <a:gd name="T0" fmla="*/ 0 w 463"/>
                <a:gd name="T1" fmla="*/ 401 h 401"/>
                <a:gd name="T2" fmla="*/ 230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0"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1" name="Freeform 49"/>
            <p:cNvSpPr>
              <a:spLocks/>
            </p:cNvSpPr>
            <p:nvPr/>
          </p:nvSpPr>
          <p:spPr bwMode="auto">
            <a:xfrm rot="5400000">
              <a:off x="3845116" y="-992153"/>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2" name="Freeform 50"/>
            <p:cNvSpPr>
              <a:spLocks/>
            </p:cNvSpPr>
            <p:nvPr/>
          </p:nvSpPr>
          <p:spPr bwMode="auto">
            <a:xfrm rot="5400000">
              <a:off x="3846337" y="-4271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3" name="Freeform 51"/>
            <p:cNvSpPr>
              <a:spLocks/>
            </p:cNvSpPr>
            <p:nvPr/>
          </p:nvSpPr>
          <p:spPr bwMode="auto">
            <a:xfrm rot="5400000">
              <a:off x="3846337" y="139052"/>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4" name="Freeform 52"/>
            <p:cNvSpPr>
              <a:spLocks/>
            </p:cNvSpPr>
            <p:nvPr/>
          </p:nvSpPr>
          <p:spPr bwMode="auto">
            <a:xfrm rot="5400000">
              <a:off x="3846337" y="1269033"/>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5" name="Freeform 53"/>
            <p:cNvSpPr>
              <a:spLocks/>
            </p:cNvSpPr>
            <p:nvPr/>
          </p:nvSpPr>
          <p:spPr bwMode="auto">
            <a:xfrm rot="5400000">
              <a:off x="3846337" y="1835245"/>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6" name="Freeform 54"/>
            <p:cNvSpPr>
              <a:spLocks/>
            </p:cNvSpPr>
            <p:nvPr/>
          </p:nvSpPr>
          <p:spPr bwMode="auto">
            <a:xfrm rot="5400000">
              <a:off x="3847557" y="2397798"/>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7" name="Freeform 55"/>
            <p:cNvSpPr>
              <a:spLocks/>
            </p:cNvSpPr>
            <p:nvPr/>
          </p:nvSpPr>
          <p:spPr bwMode="auto">
            <a:xfrm rot="5400000">
              <a:off x="3846337" y="2965229"/>
              <a:ext cx="1129983" cy="978669"/>
            </a:xfrm>
            <a:custGeom>
              <a:avLst/>
              <a:gdLst>
                <a:gd name="T0" fmla="*/ 463 w 463"/>
                <a:gd name="T1" fmla="*/ 0 h 401"/>
                <a:gd name="T2" fmla="*/ 230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0"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0" name="Freeform 60"/>
            <p:cNvSpPr>
              <a:spLocks/>
            </p:cNvSpPr>
            <p:nvPr/>
          </p:nvSpPr>
          <p:spPr bwMode="auto">
            <a:xfrm rot="5400000">
              <a:off x="2865227" y="-993372"/>
              <a:ext cx="1132424" cy="981109"/>
            </a:xfrm>
            <a:custGeom>
              <a:avLst/>
              <a:gdLst>
                <a:gd name="T0" fmla="*/ 464 w 464"/>
                <a:gd name="T1" fmla="*/ 0 h 402"/>
                <a:gd name="T2" fmla="*/ 232 w 464"/>
                <a:gd name="T3" fmla="*/ 402 h 402"/>
                <a:gd name="T4" fmla="*/ 0 w 464"/>
                <a:gd name="T5" fmla="*/ 0 h 402"/>
                <a:gd name="T6" fmla="*/ 464 w 464"/>
                <a:gd name="T7" fmla="*/ 0 h 402"/>
              </a:gdLst>
              <a:ahLst/>
              <a:cxnLst>
                <a:cxn ang="0">
                  <a:pos x="T0" y="T1"/>
                </a:cxn>
                <a:cxn ang="0">
                  <a:pos x="T2" y="T3"/>
                </a:cxn>
                <a:cxn ang="0">
                  <a:pos x="T4" y="T5"/>
                </a:cxn>
                <a:cxn ang="0">
                  <a:pos x="T6" y="T7"/>
                </a:cxn>
              </a:cxnLst>
              <a:rect l="0" t="0" r="r" b="b"/>
              <a:pathLst>
                <a:path w="464" h="402">
                  <a:moveTo>
                    <a:pt x="464" y="0"/>
                  </a:moveTo>
                  <a:lnTo>
                    <a:pt x="232" y="402"/>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1" name="Freeform 61"/>
            <p:cNvSpPr>
              <a:spLocks/>
            </p:cNvSpPr>
            <p:nvPr/>
          </p:nvSpPr>
          <p:spPr bwMode="auto">
            <a:xfrm rot="5400000">
              <a:off x="2866448" y="137832"/>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2" name="Freeform 62"/>
            <p:cNvSpPr>
              <a:spLocks/>
            </p:cNvSpPr>
            <p:nvPr/>
          </p:nvSpPr>
          <p:spPr bwMode="auto">
            <a:xfrm rot="5400000">
              <a:off x="2865227" y="702822"/>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3" name="Freeform 63"/>
            <p:cNvSpPr>
              <a:spLocks/>
            </p:cNvSpPr>
            <p:nvPr/>
          </p:nvSpPr>
          <p:spPr bwMode="auto">
            <a:xfrm rot="5400000">
              <a:off x="2866448" y="1834026"/>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4" name="Freeform 64"/>
            <p:cNvSpPr>
              <a:spLocks/>
            </p:cNvSpPr>
            <p:nvPr/>
          </p:nvSpPr>
          <p:spPr bwMode="auto">
            <a:xfrm rot="5400000">
              <a:off x="2867668" y="2396578"/>
              <a:ext cx="1127543" cy="981109"/>
            </a:xfrm>
            <a:custGeom>
              <a:avLst/>
              <a:gdLst>
                <a:gd name="T0" fmla="*/ 462 w 462"/>
                <a:gd name="T1" fmla="*/ 0 h 402"/>
                <a:gd name="T2" fmla="*/ 232 w 462"/>
                <a:gd name="T3" fmla="*/ 402 h 402"/>
                <a:gd name="T4" fmla="*/ 0 w 462"/>
                <a:gd name="T5" fmla="*/ 0 h 402"/>
                <a:gd name="T6" fmla="*/ 462 w 462"/>
                <a:gd name="T7" fmla="*/ 0 h 402"/>
              </a:gdLst>
              <a:ahLst/>
              <a:cxnLst>
                <a:cxn ang="0">
                  <a:pos x="T0" y="T1"/>
                </a:cxn>
                <a:cxn ang="0">
                  <a:pos x="T2" y="T3"/>
                </a:cxn>
                <a:cxn ang="0">
                  <a:pos x="T4" y="T5"/>
                </a:cxn>
                <a:cxn ang="0">
                  <a:pos x="T6" y="T7"/>
                </a:cxn>
              </a:cxnLst>
              <a:rect l="0" t="0" r="r" b="b"/>
              <a:pathLst>
                <a:path w="462" h="402">
                  <a:moveTo>
                    <a:pt x="462" y="0"/>
                  </a:moveTo>
                  <a:lnTo>
                    <a:pt x="232" y="402"/>
                  </a:lnTo>
                  <a:lnTo>
                    <a:pt x="0" y="0"/>
                  </a:lnTo>
                  <a:lnTo>
                    <a:pt x="462"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6" name="Freeform 67"/>
            <p:cNvSpPr>
              <a:spLocks/>
            </p:cNvSpPr>
            <p:nvPr/>
          </p:nvSpPr>
          <p:spPr bwMode="auto">
            <a:xfrm rot="5400000">
              <a:off x="1882898" y="-994593"/>
              <a:ext cx="1132424" cy="983550"/>
            </a:xfrm>
            <a:custGeom>
              <a:avLst/>
              <a:gdLst>
                <a:gd name="T0" fmla="*/ 0 w 464"/>
                <a:gd name="T1" fmla="*/ 403 h 403"/>
                <a:gd name="T2" fmla="*/ 232 w 464"/>
                <a:gd name="T3" fmla="*/ 0 h 403"/>
                <a:gd name="T4" fmla="*/ 464 w 464"/>
                <a:gd name="T5" fmla="*/ 403 h 403"/>
                <a:gd name="T6" fmla="*/ 0 w 464"/>
                <a:gd name="T7" fmla="*/ 403 h 403"/>
              </a:gdLst>
              <a:ahLst/>
              <a:cxnLst>
                <a:cxn ang="0">
                  <a:pos x="T0" y="T1"/>
                </a:cxn>
                <a:cxn ang="0">
                  <a:pos x="T2" y="T3"/>
                </a:cxn>
                <a:cxn ang="0">
                  <a:pos x="T4" y="T5"/>
                </a:cxn>
                <a:cxn ang="0">
                  <a:pos x="T6" y="T7"/>
                </a:cxn>
              </a:cxnLst>
              <a:rect l="0" t="0" r="r" b="b"/>
              <a:pathLst>
                <a:path w="464" h="403">
                  <a:moveTo>
                    <a:pt x="0" y="403"/>
                  </a:moveTo>
                  <a:lnTo>
                    <a:pt x="232" y="0"/>
                  </a:lnTo>
                  <a:lnTo>
                    <a:pt x="464"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7" name="Freeform 68"/>
            <p:cNvSpPr>
              <a:spLocks/>
            </p:cNvSpPr>
            <p:nvPr/>
          </p:nvSpPr>
          <p:spPr bwMode="auto">
            <a:xfrm rot="5400000">
              <a:off x="1884118" y="-429601"/>
              <a:ext cx="1129983" cy="983550"/>
            </a:xfrm>
            <a:custGeom>
              <a:avLst/>
              <a:gdLst>
                <a:gd name="T0" fmla="*/ 463 w 463"/>
                <a:gd name="T1" fmla="*/ 0 h 403"/>
                <a:gd name="T2" fmla="*/ 232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2" y="403"/>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8" name="Freeform 69"/>
            <p:cNvSpPr>
              <a:spLocks/>
            </p:cNvSpPr>
            <p:nvPr/>
          </p:nvSpPr>
          <p:spPr bwMode="auto">
            <a:xfrm rot="5400000">
              <a:off x="1884118" y="136611"/>
              <a:ext cx="1129983" cy="983550"/>
            </a:xfrm>
            <a:custGeom>
              <a:avLst/>
              <a:gdLst>
                <a:gd name="T0" fmla="*/ 0 w 463"/>
                <a:gd name="T1" fmla="*/ 403 h 403"/>
                <a:gd name="T2" fmla="*/ 231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1" y="0"/>
                  </a:lnTo>
                  <a:lnTo>
                    <a:pt x="463"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9" name="Freeform 70"/>
            <p:cNvSpPr>
              <a:spLocks/>
            </p:cNvSpPr>
            <p:nvPr/>
          </p:nvSpPr>
          <p:spPr bwMode="auto">
            <a:xfrm rot="5400000">
              <a:off x="1882898" y="701602"/>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0" name="Freeform 71"/>
            <p:cNvSpPr>
              <a:spLocks/>
            </p:cNvSpPr>
            <p:nvPr/>
          </p:nvSpPr>
          <p:spPr bwMode="auto">
            <a:xfrm rot="5400000">
              <a:off x="1884118" y="1266593"/>
              <a:ext cx="1129983" cy="983550"/>
            </a:xfrm>
            <a:custGeom>
              <a:avLst/>
              <a:gdLst>
                <a:gd name="T0" fmla="*/ 0 w 463"/>
                <a:gd name="T1" fmla="*/ 403 h 403"/>
                <a:gd name="T2" fmla="*/ 232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2" y="0"/>
                  </a:lnTo>
                  <a:lnTo>
                    <a:pt x="463" y="403"/>
                  </a:lnTo>
                  <a:lnTo>
                    <a:pt x="0" y="403"/>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1" name="Freeform 72"/>
            <p:cNvSpPr>
              <a:spLocks/>
            </p:cNvSpPr>
            <p:nvPr/>
          </p:nvSpPr>
          <p:spPr bwMode="auto">
            <a:xfrm rot="5400000">
              <a:off x="1885338" y="2395357"/>
              <a:ext cx="1127543" cy="983550"/>
            </a:xfrm>
            <a:custGeom>
              <a:avLst/>
              <a:gdLst>
                <a:gd name="T0" fmla="*/ 0 w 462"/>
                <a:gd name="T1" fmla="*/ 403 h 403"/>
                <a:gd name="T2" fmla="*/ 232 w 462"/>
                <a:gd name="T3" fmla="*/ 0 h 403"/>
                <a:gd name="T4" fmla="*/ 462 w 462"/>
                <a:gd name="T5" fmla="*/ 403 h 403"/>
                <a:gd name="T6" fmla="*/ 0 w 462"/>
                <a:gd name="T7" fmla="*/ 403 h 403"/>
              </a:gdLst>
              <a:ahLst/>
              <a:cxnLst>
                <a:cxn ang="0">
                  <a:pos x="T0" y="T1"/>
                </a:cxn>
                <a:cxn ang="0">
                  <a:pos x="T2" y="T3"/>
                </a:cxn>
                <a:cxn ang="0">
                  <a:pos x="T4" y="T5"/>
                </a:cxn>
                <a:cxn ang="0">
                  <a:pos x="T6" y="T7"/>
                </a:cxn>
              </a:cxnLst>
              <a:rect l="0" t="0" r="r" b="b"/>
              <a:pathLst>
                <a:path w="462" h="403">
                  <a:moveTo>
                    <a:pt x="0" y="403"/>
                  </a:moveTo>
                  <a:lnTo>
                    <a:pt x="232" y="0"/>
                  </a:lnTo>
                  <a:lnTo>
                    <a:pt x="462"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2" name="Freeform 73"/>
            <p:cNvSpPr>
              <a:spLocks/>
            </p:cNvSpPr>
            <p:nvPr/>
          </p:nvSpPr>
          <p:spPr bwMode="auto">
            <a:xfrm rot="5400000">
              <a:off x="1884118" y="2962789"/>
              <a:ext cx="1129983" cy="983550"/>
            </a:xfrm>
            <a:custGeom>
              <a:avLst/>
              <a:gdLst>
                <a:gd name="T0" fmla="*/ 463 w 463"/>
                <a:gd name="T1" fmla="*/ 0 h 403"/>
                <a:gd name="T2" fmla="*/ 230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0" y="403"/>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5" name="Freeform 78"/>
            <p:cNvSpPr>
              <a:spLocks/>
            </p:cNvSpPr>
            <p:nvPr/>
          </p:nvSpPr>
          <p:spPr bwMode="auto">
            <a:xfrm rot="5400000">
              <a:off x="903011" y="-427161"/>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6" name="Freeform 79"/>
            <p:cNvSpPr>
              <a:spLocks/>
            </p:cNvSpPr>
            <p:nvPr/>
          </p:nvSpPr>
          <p:spPr bwMode="auto">
            <a:xfrm rot="5400000">
              <a:off x="903011" y="13905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7" name="Freeform 80"/>
            <p:cNvSpPr>
              <a:spLocks/>
            </p:cNvSpPr>
            <p:nvPr/>
          </p:nvSpPr>
          <p:spPr bwMode="auto">
            <a:xfrm rot="5400000">
              <a:off x="903011" y="1269034"/>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8" name="Freeform 81"/>
            <p:cNvSpPr>
              <a:spLocks/>
            </p:cNvSpPr>
            <p:nvPr/>
          </p:nvSpPr>
          <p:spPr bwMode="auto">
            <a:xfrm rot="5400000">
              <a:off x="903011" y="1835246"/>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9" name="Freeform 82"/>
            <p:cNvSpPr>
              <a:spLocks/>
            </p:cNvSpPr>
            <p:nvPr/>
          </p:nvSpPr>
          <p:spPr bwMode="auto">
            <a:xfrm rot="5400000">
              <a:off x="904231" y="2397798"/>
              <a:ext cx="1127543" cy="978669"/>
            </a:xfrm>
            <a:custGeom>
              <a:avLst/>
              <a:gdLst>
                <a:gd name="T0" fmla="*/ 462 w 462"/>
                <a:gd name="T1" fmla="*/ 0 h 401"/>
                <a:gd name="T2" fmla="*/ 232 w 462"/>
                <a:gd name="T3" fmla="*/ 401 h 401"/>
                <a:gd name="T4" fmla="*/ 0 w 462"/>
                <a:gd name="T5" fmla="*/ 0 h 401"/>
                <a:gd name="T6" fmla="*/ 462 w 462"/>
                <a:gd name="T7" fmla="*/ 0 h 401"/>
              </a:gdLst>
              <a:ahLst/>
              <a:cxnLst>
                <a:cxn ang="0">
                  <a:pos x="T0" y="T1"/>
                </a:cxn>
                <a:cxn ang="0">
                  <a:pos x="T2" y="T3"/>
                </a:cxn>
                <a:cxn ang="0">
                  <a:pos x="T4" y="T5"/>
                </a:cxn>
                <a:cxn ang="0">
                  <a:pos x="T6" y="T7"/>
                </a:cxn>
              </a:cxnLst>
              <a:rect l="0" t="0" r="r" b="b"/>
              <a:pathLst>
                <a:path w="462" h="401">
                  <a:moveTo>
                    <a:pt x="462" y="0"/>
                  </a:moveTo>
                  <a:lnTo>
                    <a:pt x="232" y="401"/>
                  </a:lnTo>
                  <a:lnTo>
                    <a:pt x="0" y="0"/>
                  </a:lnTo>
                  <a:lnTo>
                    <a:pt x="462"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0" name="Freeform 83"/>
            <p:cNvSpPr>
              <a:spLocks/>
            </p:cNvSpPr>
            <p:nvPr/>
          </p:nvSpPr>
          <p:spPr bwMode="auto">
            <a:xfrm rot="5400000">
              <a:off x="903011" y="2965230"/>
              <a:ext cx="1129983" cy="978669"/>
            </a:xfrm>
            <a:custGeom>
              <a:avLst/>
              <a:gdLst>
                <a:gd name="T0" fmla="*/ 0 w 463"/>
                <a:gd name="T1" fmla="*/ 401 h 401"/>
                <a:gd name="T2" fmla="*/ 230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0"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2" name="Freeform 87"/>
            <p:cNvSpPr>
              <a:spLocks/>
            </p:cNvSpPr>
            <p:nvPr userDrawn="1"/>
          </p:nvSpPr>
          <p:spPr bwMode="auto">
            <a:xfrm rot="5400000">
              <a:off x="-76879" y="-99215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3" name="Freeform 88"/>
            <p:cNvSpPr>
              <a:spLocks/>
            </p:cNvSpPr>
            <p:nvPr/>
          </p:nvSpPr>
          <p:spPr bwMode="auto">
            <a:xfrm rot="5400000">
              <a:off x="-75658" y="-427161"/>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4" name="Freeform 89"/>
            <p:cNvSpPr>
              <a:spLocks/>
            </p:cNvSpPr>
            <p:nvPr/>
          </p:nvSpPr>
          <p:spPr bwMode="auto">
            <a:xfrm rot="5400000">
              <a:off x="-75658" y="139052"/>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5" name="Freeform 90"/>
            <p:cNvSpPr>
              <a:spLocks/>
            </p:cNvSpPr>
            <p:nvPr/>
          </p:nvSpPr>
          <p:spPr bwMode="auto">
            <a:xfrm rot="5400000">
              <a:off x="-76879" y="704042"/>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6" name="Freeform 91"/>
            <p:cNvSpPr>
              <a:spLocks/>
            </p:cNvSpPr>
            <p:nvPr/>
          </p:nvSpPr>
          <p:spPr bwMode="auto">
            <a:xfrm rot="5400000">
              <a:off x="-75658" y="1269034"/>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7" name="Freeform 92"/>
            <p:cNvSpPr>
              <a:spLocks/>
            </p:cNvSpPr>
            <p:nvPr/>
          </p:nvSpPr>
          <p:spPr bwMode="auto">
            <a:xfrm rot="5400000">
              <a:off x="-74438" y="2397798"/>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68" name="Freeform 39"/>
            <p:cNvSpPr>
              <a:spLocks/>
            </p:cNvSpPr>
            <p:nvPr userDrawn="1"/>
          </p:nvSpPr>
          <p:spPr bwMode="auto">
            <a:xfrm rot="5400000">
              <a:off x="11674461" y="-427161"/>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0" name="Freeform 41"/>
            <p:cNvSpPr>
              <a:spLocks/>
            </p:cNvSpPr>
            <p:nvPr userDrawn="1"/>
          </p:nvSpPr>
          <p:spPr bwMode="auto">
            <a:xfrm rot="5400000">
              <a:off x="11675682" y="704043"/>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1" name="Freeform 42"/>
            <p:cNvSpPr>
              <a:spLocks/>
            </p:cNvSpPr>
            <p:nvPr userDrawn="1"/>
          </p:nvSpPr>
          <p:spPr bwMode="auto">
            <a:xfrm rot="5400000">
              <a:off x="11676901" y="126903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2" name="Freeform 43"/>
            <p:cNvSpPr>
              <a:spLocks/>
            </p:cNvSpPr>
            <p:nvPr userDrawn="1"/>
          </p:nvSpPr>
          <p:spPr bwMode="auto">
            <a:xfrm rot="5400000">
              <a:off x="11675682" y="1834025"/>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3" name="Freeform 44"/>
            <p:cNvSpPr>
              <a:spLocks/>
            </p:cNvSpPr>
            <p:nvPr userDrawn="1"/>
          </p:nvSpPr>
          <p:spPr bwMode="auto">
            <a:xfrm rot="5400000">
              <a:off x="11678122" y="2400236"/>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6" name="Freeform 48"/>
            <p:cNvSpPr>
              <a:spLocks/>
            </p:cNvSpPr>
            <p:nvPr userDrawn="1"/>
          </p:nvSpPr>
          <p:spPr bwMode="auto">
            <a:xfrm rot="5400000">
              <a:off x="10699455" y="-992154"/>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7" name="Freeform 49"/>
            <p:cNvSpPr>
              <a:spLocks/>
            </p:cNvSpPr>
            <p:nvPr userDrawn="1"/>
          </p:nvSpPr>
          <p:spPr bwMode="auto">
            <a:xfrm rot="5400000">
              <a:off x="10698234" y="-42716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9" name="Freeform 51"/>
            <p:cNvSpPr>
              <a:spLocks/>
            </p:cNvSpPr>
            <p:nvPr userDrawn="1"/>
          </p:nvSpPr>
          <p:spPr bwMode="auto">
            <a:xfrm rot="5400000">
              <a:off x="10699455" y="704043"/>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0" name="Freeform 52"/>
            <p:cNvSpPr>
              <a:spLocks/>
            </p:cNvSpPr>
            <p:nvPr userDrawn="1"/>
          </p:nvSpPr>
          <p:spPr bwMode="auto">
            <a:xfrm rot="5400000">
              <a:off x="10699455" y="1834024"/>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1" name="Freeform 53"/>
            <p:cNvSpPr>
              <a:spLocks/>
            </p:cNvSpPr>
            <p:nvPr userDrawn="1"/>
          </p:nvSpPr>
          <p:spPr bwMode="auto">
            <a:xfrm rot="5400000">
              <a:off x="10699455" y="2400236"/>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2" name="Freeform 54"/>
            <p:cNvSpPr>
              <a:spLocks/>
            </p:cNvSpPr>
            <p:nvPr userDrawn="1"/>
          </p:nvSpPr>
          <p:spPr bwMode="auto">
            <a:xfrm rot="5400000">
              <a:off x="10700675" y="2962789"/>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5" name="Freeform 59"/>
            <p:cNvSpPr>
              <a:spLocks/>
            </p:cNvSpPr>
            <p:nvPr userDrawn="1"/>
          </p:nvSpPr>
          <p:spPr bwMode="auto">
            <a:xfrm rot="5400000">
              <a:off x="9719566" y="-993374"/>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6" name="Freeform 60"/>
            <p:cNvSpPr>
              <a:spLocks/>
            </p:cNvSpPr>
            <p:nvPr userDrawn="1"/>
          </p:nvSpPr>
          <p:spPr bwMode="auto">
            <a:xfrm rot="5400000">
              <a:off x="9718345" y="-428381"/>
              <a:ext cx="1132424" cy="981109"/>
            </a:xfrm>
            <a:custGeom>
              <a:avLst/>
              <a:gdLst>
                <a:gd name="T0" fmla="*/ 464 w 464"/>
                <a:gd name="T1" fmla="*/ 0 h 402"/>
                <a:gd name="T2" fmla="*/ 232 w 464"/>
                <a:gd name="T3" fmla="*/ 402 h 402"/>
                <a:gd name="T4" fmla="*/ 0 w 464"/>
                <a:gd name="T5" fmla="*/ 0 h 402"/>
                <a:gd name="T6" fmla="*/ 464 w 464"/>
                <a:gd name="T7" fmla="*/ 0 h 402"/>
              </a:gdLst>
              <a:ahLst/>
              <a:cxnLst>
                <a:cxn ang="0">
                  <a:pos x="T0" y="T1"/>
                </a:cxn>
                <a:cxn ang="0">
                  <a:pos x="T2" y="T3"/>
                </a:cxn>
                <a:cxn ang="0">
                  <a:pos x="T4" y="T5"/>
                </a:cxn>
                <a:cxn ang="0">
                  <a:pos x="T6" y="T7"/>
                </a:cxn>
              </a:cxnLst>
              <a:rect l="0" t="0" r="r" b="b"/>
              <a:pathLst>
                <a:path w="464" h="402">
                  <a:moveTo>
                    <a:pt x="464" y="0"/>
                  </a:moveTo>
                  <a:lnTo>
                    <a:pt x="232" y="402"/>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7" name="Freeform 61"/>
            <p:cNvSpPr>
              <a:spLocks/>
            </p:cNvSpPr>
            <p:nvPr userDrawn="1"/>
          </p:nvSpPr>
          <p:spPr bwMode="auto">
            <a:xfrm rot="5400000">
              <a:off x="9719566" y="702823"/>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8" name="Freeform 62"/>
            <p:cNvSpPr>
              <a:spLocks/>
            </p:cNvSpPr>
            <p:nvPr userDrawn="1"/>
          </p:nvSpPr>
          <p:spPr bwMode="auto">
            <a:xfrm rot="5400000">
              <a:off x="9718345" y="1267813"/>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9" name="Freeform 63"/>
            <p:cNvSpPr>
              <a:spLocks/>
            </p:cNvSpPr>
            <p:nvPr userDrawn="1"/>
          </p:nvSpPr>
          <p:spPr bwMode="auto">
            <a:xfrm rot="5400000">
              <a:off x="9719566" y="2399017"/>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0" name="Freeform 64"/>
            <p:cNvSpPr>
              <a:spLocks/>
            </p:cNvSpPr>
            <p:nvPr userDrawn="1"/>
          </p:nvSpPr>
          <p:spPr bwMode="auto">
            <a:xfrm rot="5400000">
              <a:off x="9720786" y="2961569"/>
              <a:ext cx="1127543" cy="981109"/>
            </a:xfrm>
            <a:custGeom>
              <a:avLst/>
              <a:gdLst>
                <a:gd name="T0" fmla="*/ 462 w 462"/>
                <a:gd name="T1" fmla="*/ 0 h 402"/>
                <a:gd name="T2" fmla="*/ 232 w 462"/>
                <a:gd name="T3" fmla="*/ 402 h 402"/>
                <a:gd name="T4" fmla="*/ 0 w 462"/>
                <a:gd name="T5" fmla="*/ 0 h 402"/>
                <a:gd name="T6" fmla="*/ 462 w 462"/>
                <a:gd name="T7" fmla="*/ 0 h 402"/>
              </a:gdLst>
              <a:ahLst/>
              <a:cxnLst>
                <a:cxn ang="0">
                  <a:pos x="T0" y="T1"/>
                </a:cxn>
                <a:cxn ang="0">
                  <a:pos x="T2" y="T3"/>
                </a:cxn>
                <a:cxn ang="0">
                  <a:pos x="T4" y="T5"/>
                </a:cxn>
                <a:cxn ang="0">
                  <a:pos x="T6" y="T7"/>
                </a:cxn>
              </a:cxnLst>
              <a:rect l="0" t="0" r="r" b="b"/>
              <a:pathLst>
                <a:path w="462" h="402">
                  <a:moveTo>
                    <a:pt x="462" y="0"/>
                  </a:moveTo>
                  <a:lnTo>
                    <a:pt x="232" y="402"/>
                  </a:lnTo>
                  <a:lnTo>
                    <a:pt x="0" y="0"/>
                  </a:lnTo>
                  <a:lnTo>
                    <a:pt x="462"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1" name="Freeform 66"/>
            <p:cNvSpPr>
              <a:spLocks/>
            </p:cNvSpPr>
            <p:nvPr userDrawn="1"/>
          </p:nvSpPr>
          <p:spPr bwMode="auto">
            <a:xfrm rot="5400000">
              <a:off x="8737236" y="-994594"/>
              <a:ext cx="1129983" cy="983550"/>
            </a:xfrm>
            <a:custGeom>
              <a:avLst/>
              <a:gdLst>
                <a:gd name="T0" fmla="*/ 463 w 463"/>
                <a:gd name="T1" fmla="*/ 0 h 403"/>
                <a:gd name="T2" fmla="*/ 231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1" y="403"/>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2" name="Freeform 67"/>
            <p:cNvSpPr>
              <a:spLocks/>
            </p:cNvSpPr>
            <p:nvPr userDrawn="1"/>
          </p:nvSpPr>
          <p:spPr bwMode="auto">
            <a:xfrm rot="5400000">
              <a:off x="8736016" y="-429602"/>
              <a:ext cx="1132424" cy="983550"/>
            </a:xfrm>
            <a:custGeom>
              <a:avLst/>
              <a:gdLst>
                <a:gd name="T0" fmla="*/ 0 w 464"/>
                <a:gd name="T1" fmla="*/ 403 h 403"/>
                <a:gd name="T2" fmla="*/ 232 w 464"/>
                <a:gd name="T3" fmla="*/ 0 h 403"/>
                <a:gd name="T4" fmla="*/ 464 w 464"/>
                <a:gd name="T5" fmla="*/ 403 h 403"/>
                <a:gd name="T6" fmla="*/ 0 w 464"/>
                <a:gd name="T7" fmla="*/ 403 h 403"/>
              </a:gdLst>
              <a:ahLst/>
              <a:cxnLst>
                <a:cxn ang="0">
                  <a:pos x="T0" y="T1"/>
                </a:cxn>
                <a:cxn ang="0">
                  <a:pos x="T2" y="T3"/>
                </a:cxn>
                <a:cxn ang="0">
                  <a:pos x="T4" y="T5"/>
                </a:cxn>
                <a:cxn ang="0">
                  <a:pos x="T6" y="T7"/>
                </a:cxn>
              </a:cxnLst>
              <a:rect l="0" t="0" r="r" b="b"/>
              <a:pathLst>
                <a:path w="464" h="403">
                  <a:moveTo>
                    <a:pt x="0" y="403"/>
                  </a:moveTo>
                  <a:lnTo>
                    <a:pt x="232" y="0"/>
                  </a:lnTo>
                  <a:lnTo>
                    <a:pt x="464"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3" name="Freeform 68"/>
            <p:cNvSpPr>
              <a:spLocks/>
            </p:cNvSpPr>
            <p:nvPr userDrawn="1"/>
          </p:nvSpPr>
          <p:spPr bwMode="auto">
            <a:xfrm rot="5400000">
              <a:off x="8737236" y="135390"/>
              <a:ext cx="1129983" cy="983550"/>
            </a:xfrm>
            <a:custGeom>
              <a:avLst/>
              <a:gdLst>
                <a:gd name="T0" fmla="*/ 463 w 463"/>
                <a:gd name="T1" fmla="*/ 0 h 403"/>
                <a:gd name="T2" fmla="*/ 232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2" y="403"/>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4" name="Freeform 69"/>
            <p:cNvSpPr>
              <a:spLocks/>
            </p:cNvSpPr>
            <p:nvPr userDrawn="1"/>
          </p:nvSpPr>
          <p:spPr bwMode="auto">
            <a:xfrm rot="5400000">
              <a:off x="8737236" y="701602"/>
              <a:ext cx="1129983" cy="983550"/>
            </a:xfrm>
            <a:custGeom>
              <a:avLst/>
              <a:gdLst>
                <a:gd name="T0" fmla="*/ 0 w 463"/>
                <a:gd name="T1" fmla="*/ 403 h 403"/>
                <a:gd name="T2" fmla="*/ 231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1" y="0"/>
                  </a:lnTo>
                  <a:lnTo>
                    <a:pt x="463"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5" name="Freeform 70"/>
            <p:cNvSpPr>
              <a:spLocks/>
            </p:cNvSpPr>
            <p:nvPr userDrawn="1"/>
          </p:nvSpPr>
          <p:spPr bwMode="auto">
            <a:xfrm rot="5400000">
              <a:off x="8736016" y="1266593"/>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6" name="Freeform 71"/>
            <p:cNvSpPr>
              <a:spLocks/>
            </p:cNvSpPr>
            <p:nvPr userDrawn="1"/>
          </p:nvSpPr>
          <p:spPr bwMode="auto">
            <a:xfrm rot="5400000">
              <a:off x="8737236" y="1831584"/>
              <a:ext cx="1129983" cy="983550"/>
            </a:xfrm>
            <a:custGeom>
              <a:avLst/>
              <a:gdLst>
                <a:gd name="T0" fmla="*/ 0 w 463"/>
                <a:gd name="T1" fmla="*/ 403 h 403"/>
                <a:gd name="T2" fmla="*/ 232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2" y="0"/>
                  </a:lnTo>
                  <a:lnTo>
                    <a:pt x="463" y="403"/>
                  </a:lnTo>
                  <a:lnTo>
                    <a:pt x="0" y="403"/>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0" name="Freeform 77"/>
            <p:cNvSpPr>
              <a:spLocks/>
            </p:cNvSpPr>
            <p:nvPr userDrawn="1"/>
          </p:nvSpPr>
          <p:spPr bwMode="auto">
            <a:xfrm rot="5400000">
              <a:off x="7756129" y="-992154"/>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1" name="Freeform 78"/>
            <p:cNvSpPr>
              <a:spLocks/>
            </p:cNvSpPr>
            <p:nvPr userDrawn="1"/>
          </p:nvSpPr>
          <p:spPr bwMode="auto">
            <a:xfrm rot="5400000">
              <a:off x="7756129" y="137831"/>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2" name="Freeform 79"/>
            <p:cNvSpPr>
              <a:spLocks/>
            </p:cNvSpPr>
            <p:nvPr userDrawn="1"/>
          </p:nvSpPr>
          <p:spPr bwMode="auto">
            <a:xfrm rot="5400000">
              <a:off x="7756129" y="704043"/>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3" name="Freeform 80"/>
            <p:cNvSpPr>
              <a:spLocks/>
            </p:cNvSpPr>
            <p:nvPr userDrawn="1"/>
          </p:nvSpPr>
          <p:spPr bwMode="auto">
            <a:xfrm rot="5400000">
              <a:off x="7756129" y="1834025"/>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4" name="Freeform 81"/>
            <p:cNvSpPr>
              <a:spLocks/>
            </p:cNvSpPr>
            <p:nvPr userDrawn="1"/>
          </p:nvSpPr>
          <p:spPr bwMode="auto">
            <a:xfrm rot="5400000">
              <a:off x="7756129" y="2400237"/>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5" name="Freeform 82"/>
            <p:cNvSpPr>
              <a:spLocks/>
            </p:cNvSpPr>
            <p:nvPr userDrawn="1"/>
          </p:nvSpPr>
          <p:spPr bwMode="auto">
            <a:xfrm rot="5400000">
              <a:off x="7757349" y="2962789"/>
              <a:ext cx="1127543" cy="978669"/>
            </a:xfrm>
            <a:custGeom>
              <a:avLst/>
              <a:gdLst>
                <a:gd name="T0" fmla="*/ 462 w 462"/>
                <a:gd name="T1" fmla="*/ 0 h 401"/>
                <a:gd name="T2" fmla="*/ 232 w 462"/>
                <a:gd name="T3" fmla="*/ 401 h 401"/>
                <a:gd name="T4" fmla="*/ 0 w 462"/>
                <a:gd name="T5" fmla="*/ 0 h 401"/>
                <a:gd name="T6" fmla="*/ 462 w 462"/>
                <a:gd name="T7" fmla="*/ 0 h 401"/>
              </a:gdLst>
              <a:ahLst/>
              <a:cxnLst>
                <a:cxn ang="0">
                  <a:pos x="T0" y="T1"/>
                </a:cxn>
                <a:cxn ang="0">
                  <a:pos x="T2" y="T3"/>
                </a:cxn>
                <a:cxn ang="0">
                  <a:pos x="T4" y="T5"/>
                </a:cxn>
                <a:cxn ang="0">
                  <a:pos x="T6" y="T7"/>
                </a:cxn>
              </a:cxnLst>
              <a:rect l="0" t="0" r="r" b="b"/>
              <a:pathLst>
                <a:path w="462" h="401">
                  <a:moveTo>
                    <a:pt x="462" y="0"/>
                  </a:moveTo>
                  <a:lnTo>
                    <a:pt x="232" y="401"/>
                  </a:lnTo>
                  <a:lnTo>
                    <a:pt x="0" y="0"/>
                  </a:lnTo>
                  <a:lnTo>
                    <a:pt x="462"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7" name="Freeform 86"/>
            <p:cNvSpPr>
              <a:spLocks/>
            </p:cNvSpPr>
            <p:nvPr userDrawn="1"/>
          </p:nvSpPr>
          <p:spPr bwMode="auto">
            <a:xfrm rot="5400000">
              <a:off x="6777460" y="-992154"/>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8" name="Freeform 87"/>
            <p:cNvSpPr>
              <a:spLocks/>
            </p:cNvSpPr>
            <p:nvPr userDrawn="1"/>
          </p:nvSpPr>
          <p:spPr bwMode="auto">
            <a:xfrm rot="5400000">
              <a:off x="6776239" y="-427161"/>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9" name="Freeform 88"/>
            <p:cNvSpPr>
              <a:spLocks/>
            </p:cNvSpPr>
            <p:nvPr userDrawn="1"/>
          </p:nvSpPr>
          <p:spPr bwMode="auto">
            <a:xfrm rot="5400000">
              <a:off x="6777460" y="137831"/>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10" name="Freeform 89"/>
            <p:cNvSpPr>
              <a:spLocks/>
            </p:cNvSpPr>
            <p:nvPr userDrawn="1"/>
          </p:nvSpPr>
          <p:spPr bwMode="auto">
            <a:xfrm rot="5400000">
              <a:off x="6777460" y="704043"/>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11" name="Freeform 90"/>
            <p:cNvSpPr>
              <a:spLocks/>
            </p:cNvSpPr>
            <p:nvPr userDrawn="1"/>
          </p:nvSpPr>
          <p:spPr bwMode="auto">
            <a:xfrm rot="5400000">
              <a:off x="6776239" y="1269033"/>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12" name="Freeform 91"/>
            <p:cNvSpPr>
              <a:spLocks/>
            </p:cNvSpPr>
            <p:nvPr userDrawn="1"/>
          </p:nvSpPr>
          <p:spPr bwMode="auto">
            <a:xfrm rot="5400000">
              <a:off x="6777460" y="1834025"/>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13" name="Freeform 92"/>
            <p:cNvSpPr>
              <a:spLocks/>
            </p:cNvSpPr>
            <p:nvPr userDrawn="1"/>
          </p:nvSpPr>
          <p:spPr bwMode="auto">
            <a:xfrm rot="5400000">
              <a:off x="6778680" y="2962789"/>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grpSp>
      <p:sp>
        <p:nvSpPr>
          <p:cNvPr id="6" name="Pentagon 5"/>
          <p:cNvSpPr/>
          <p:nvPr userDrawn="1"/>
        </p:nvSpPr>
        <p:spPr>
          <a:xfrm rot="10800000">
            <a:off x="11464428" y="510908"/>
            <a:ext cx="727571" cy="443430"/>
          </a:xfrm>
          <a:prstGeom prst="homePlat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Slide Number Placeholder 4"/>
          <p:cNvSpPr>
            <a:spLocks noGrp="1"/>
          </p:cNvSpPr>
          <p:nvPr userDrawn="1">
            <p:ph type="sldNum" sz="quarter" idx="12"/>
          </p:nvPr>
        </p:nvSpPr>
        <p:spPr>
          <a:xfrm>
            <a:off x="11548159" y="545146"/>
            <a:ext cx="648000" cy="365125"/>
          </a:xfrm>
          <a:prstGeom prst="rect">
            <a:avLst/>
          </a:prstGeom>
        </p:spPr>
        <p:txBody>
          <a:bodyPr/>
          <a:lstStyle>
            <a:lvl1pPr algn="ctr">
              <a:defRPr b="1">
                <a:solidFill>
                  <a:schemeClr val="bg1"/>
                </a:solidFill>
              </a:defRPr>
            </a:lvl1pPr>
          </a:lstStyle>
          <a:p>
            <a:fld id="{06BF0A5B-CA18-47D2-801E-5D97420A52F4}" type="slidenum">
              <a:rPr lang="id-ID" smtClean="0"/>
              <a:pPr/>
              <a:t>‹#›</a:t>
            </a:fld>
            <a:endParaRPr lang="id-ID" dirty="0"/>
          </a:p>
        </p:txBody>
      </p:sp>
    </p:spTree>
    <p:extLst>
      <p:ext uri="{BB962C8B-B14F-4D97-AF65-F5344CB8AC3E}">
        <p14:creationId xmlns:p14="http://schemas.microsoft.com/office/powerpoint/2010/main" val="364274815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39_Custom Layout">
    <p:spTree>
      <p:nvGrpSpPr>
        <p:cNvPr id="1" name=""/>
        <p:cNvGrpSpPr/>
        <p:nvPr/>
      </p:nvGrpSpPr>
      <p:grpSpPr>
        <a:xfrm>
          <a:off x="0" y="0"/>
          <a:ext cx="0" cy="0"/>
          <a:chOff x="0" y="0"/>
          <a:chExt cx="0" cy="0"/>
        </a:xfrm>
      </p:grpSpPr>
      <p:grpSp>
        <p:nvGrpSpPr>
          <p:cNvPr id="3" name="Group 2"/>
          <p:cNvGrpSpPr/>
          <p:nvPr userDrawn="1"/>
        </p:nvGrpSpPr>
        <p:grpSpPr>
          <a:xfrm>
            <a:off x="0" y="3436869"/>
            <a:ext cx="12732450" cy="4523593"/>
            <a:chOff x="-2" y="-1069030"/>
            <a:chExt cx="12732450" cy="4523593"/>
          </a:xfrm>
        </p:grpSpPr>
        <p:sp>
          <p:nvSpPr>
            <p:cNvPr id="169" name="Freeform 40"/>
            <p:cNvSpPr>
              <a:spLocks/>
            </p:cNvSpPr>
            <p:nvPr userDrawn="1"/>
          </p:nvSpPr>
          <p:spPr bwMode="auto">
            <a:xfrm rot="5400000">
              <a:off x="11678122" y="137830"/>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8" name="Freeform 50"/>
            <p:cNvSpPr>
              <a:spLocks/>
            </p:cNvSpPr>
            <p:nvPr userDrawn="1"/>
          </p:nvSpPr>
          <p:spPr bwMode="auto">
            <a:xfrm rot="5400000">
              <a:off x="10699455" y="137830"/>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66" name="Freeform 30"/>
            <p:cNvSpPr>
              <a:spLocks/>
            </p:cNvSpPr>
            <p:nvPr/>
          </p:nvSpPr>
          <p:spPr bwMode="auto">
            <a:xfrm rot="5400000">
              <a:off x="5802452" y="-992153"/>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0" name="Freeform 31"/>
            <p:cNvSpPr>
              <a:spLocks/>
            </p:cNvSpPr>
            <p:nvPr/>
          </p:nvSpPr>
          <p:spPr bwMode="auto">
            <a:xfrm rot="5400000">
              <a:off x="5803673" y="-4271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1" name="Freeform 32"/>
            <p:cNvSpPr>
              <a:spLocks/>
            </p:cNvSpPr>
            <p:nvPr/>
          </p:nvSpPr>
          <p:spPr bwMode="auto">
            <a:xfrm rot="5400000">
              <a:off x="5802452" y="704042"/>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2" name="Freeform 33"/>
            <p:cNvSpPr>
              <a:spLocks/>
            </p:cNvSpPr>
            <p:nvPr/>
          </p:nvSpPr>
          <p:spPr bwMode="auto">
            <a:xfrm rot="5400000">
              <a:off x="5803673" y="1269033"/>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9" name="Freeform 34"/>
            <p:cNvSpPr>
              <a:spLocks/>
            </p:cNvSpPr>
            <p:nvPr/>
          </p:nvSpPr>
          <p:spPr bwMode="auto">
            <a:xfrm rot="5400000">
              <a:off x="5804893" y="2397797"/>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7" name="Freeform 39"/>
            <p:cNvSpPr>
              <a:spLocks/>
            </p:cNvSpPr>
            <p:nvPr/>
          </p:nvSpPr>
          <p:spPr bwMode="auto">
            <a:xfrm rot="5400000">
              <a:off x="4821343" y="-992152"/>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98" name="Freeform 40"/>
            <p:cNvSpPr>
              <a:spLocks/>
            </p:cNvSpPr>
            <p:nvPr/>
          </p:nvSpPr>
          <p:spPr bwMode="auto">
            <a:xfrm rot="5400000">
              <a:off x="4825004" y="-427162"/>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7" name="Freeform 41"/>
            <p:cNvSpPr>
              <a:spLocks/>
            </p:cNvSpPr>
            <p:nvPr/>
          </p:nvSpPr>
          <p:spPr bwMode="auto">
            <a:xfrm rot="5400000">
              <a:off x="4822564" y="13905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8" name="Freeform 42"/>
            <p:cNvSpPr>
              <a:spLocks/>
            </p:cNvSpPr>
            <p:nvPr/>
          </p:nvSpPr>
          <p:spPr bwMode="auto">
            <a:xfrm rot="5400000">
              <a:off x="4823783" y="704041"/>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6" name="Freeform 43"/>
            <p:cNvSpPr>
              <a:spLocks/>
            </p:cNvSpPr>
            <p:nvPr/>
          </p:nvSpPr>
          <p:spPr bwMode="auto">
            <a:xfrm rot="5400000">
              <a:off x="4822564" y="1269034"/>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17" name="Freeform 44"/>
            <p:cNvSpPr>
              <a:spLocks/>
            </p:cNvSpPr>
            <p:nvPr/>
          </p:nvSpPr>
          <p:spPr bwMode="auto">
            <a:xfrm rot="5400000">
              <a:off x="4825004" y="1835245"/>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1" name="Freeform 49"/>
            <p:cNvSpPr>
              <a:spLocks/>
            </p:cNvSpPr>
            <p:nvPr/>
          </p:nvSpPr>
          <p:spPr bwMode="auto">
            <a:xfrm rot="5400000">
              <a:off x="3845116" y="-992153"/>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2" name="Freeform 50"/>
            <p:cNvSpPr>
              <a:spLocks/>
            </p:cNvSpPr>
            <p:nvPr/>
          </p:nvSpPr>
          <p:spPr bwMode="auto">
            <a:xfrm rot="5400000">
              <a:off x="3846337" y="-427162"/>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3" name="Freeform 51"/>
            <p:cNvSpPr>
              <a:spLocks/>
            </p:cNvSpPr>
            <p:nvPr/>
          </p:nvSpPr>
          <p:spPr bwMode="auto">
            <a:xfrm rot="5400000">
              <a:off x="3846337" y="139052"/>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4" name="Freeform 52"/>
            <p:cNvSpPr>
              <a:spLocks/>
            </p:cNvSpPr>
            <p:nvPr/>
          </p:nvSpPr>
          <p:spPr bwMode="auto">
            <a:xfrm rot="5400000">
              <a:off x="3846337" y="1269033"/>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5" name="Freeform 53"/>
            <p:cNvSpPr>
              <a:spLocks/>
            </p:cNvSpPr>
            <p:nvPr/>
          </p:nvSpPr>
          <p:spPr bwMode="auto">
            <a:xfrm rot="5400000">
              <a:off x="3846337" y="1835245"/>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6" name="Freeform 54"/>
            <p:cNvSpPr>
              <a:spLocks/>
            </p:cNvSpPr>
            <p:nvPr/>
          </p:nvSpPr>
          <p:spPr bwMode="auto">
            <a:xfrm rot="5400000">
              <a:off x="3847557" y="2397798"/>
              <a:ext cx="1127543" cy="978669"/>
            </a:xfrm>
            <a:custGeom>
              <a:avLst/>
              <a:gdLst>
                <a:gd name="T0" fmla="*/ 0 w 462"/>
                <a:gd name="T1" fmla="*/ 401 h 401"/>
                <a:gd name="T2" fmla="*/ 232 w 462"/>
                <a:gd name="T3" fmla="*/ 0 h 401"/>
                <a:gd name="T4" fmla="*/ 462 w 462"/>
                <a:gd name="T5" fmla="*/ 401 h 401"/>
                <a:gd name="T6" fmla="*/ 0 w 462"/>
                <a:gd name="T7" fmla="*/ 401 h 401"/>
              </a:gdLst>
              <a:ahLst/>
              <a:cxnLst>
                <a:cxn ang="0">
                  <a:pos x="T0" y="T1"/>
                </a:cxn>
                <a:cxn ang="0">
                  <a:pos x="T2" y="T3"/>
                </a:cxn>
                <a:cxn ang="0">
                  <a:pos x="T4" y="T5"/>
                </a:cxn>
                <a:cxn ang="0">
                  <a:pos x="T6" y="T7"/>
                </a:cxn>
              </a:cxnLst>
              <a:rect l="0" t="0" r="r" b="b"/>
              <a:pathLst>
                <a:path w="462" h="401">
                  <a:moveTo>
                    <a:pt x="0" y="401"/>
                  </a:moveTo>
                  <a:lnTo>
                    <a:pt x="232" y="0"/>
                  </a:lnTo>
                  <a:lnTo>
                    <a:pt x="462"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0" name="Freeform 60"/>
            <p:cNvSpPr>
              <a:spLocks/>
            </p:cNvSpPr>
            <p:nvPr/>
          </p:nvSpPr>
          <p:spPr bwMode="auto">
            <a:xfrm rot="5400000">
              <a:off x="2865227" y="-993372"/>
              <a:ext cx="1132424" cy="981109"/>
            </a:xfrm>
            <a:custGeom>
              <a:avLst/>
              <a:gdLst>
                <a:gd name="T0" fmla="*/ 464 w 464"/>
                <a:gd name="T1" fmla="*/ 0 h 402"/>
                <a:gd name="T2" fmla="*/ 232 w 464"/>
                <a:gd name="T3" fmla="*/ 402 h 402"/>
                <a:gd name="T4" fmla="*/ 0 w 464"/>
                <a:gd name="T5" fmla="*/ 0 h 402"/>
                <a:gd name="T6" fmla="*/ 464 w 464"/>
                <a:gd name="T7" fmla="*/ 0 h 402"/>
              </a:gdLst>
              <a:ahLst/>
              <a:cxnLst>
                <a:cxn ang="0">
                  <a:pos x="T0" y="T1"/>
                </a:cxn>
                <a:cxn ang="0">
                  <a:pos x="T2" y="T3"/>
                </a:cxn>
                <a:cxn ang="0">
                  <a:pos x="T4" y="T5"/>
                </a:cxn>
                <a:cxn ang="0">
                  <a:pos x="T6" y="T7"/>
                </a:cxn>
              </a:cxnLst>
              <a:rect l="0" t="0" r="r" b="b"/>
              <a:pathLst>
                <a:path w="464" h="402">
                  <a:moveTo>
                    <a:pt x="464" y="0"/>
                  </a:moveTo>
                  <a:lnTo>
                    <a:pt x="232" y="402"/>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1" name="Freeform 61"/>
            <p:cNvSpPr>
              <a:spLocks/>
            </p:cNvSpPr>
            <p:nvPr/>
          </p:nvSpPr>
          <p:spPr bwMode="auto">
            <a:xfrm rot="5400000">
              <a:off x="2866448" y="137832"/>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2" name="Freeform 62"/>
            <p:cNvSpPr>
              <a:spLocks/>
            </p:cNvSpPr>
            <p:nvPr/>
          </p:nvSpPr>
          <p:spPr bwMode="auto">
            <a:xfrm rot="5400000">
              <a:off x="2865227" y="702822"/>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3" name="Freeform 63"/>
            <p:cNvSpPr>
              <a:spLocks/>
            </p:cNvSpPr>
            <p:nvPr/>
          </p:nvSpPr>
          <p:spPr bwMode="auto">
            <a:xfrm rot="5400000">
              <a:off x="2866448" y="1834026"/>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4" name="Freeform 64"/>
            <p:cNvSpPr>
              <a:spLocks/>
            </p:cNvSpPr>
            <p:nvPr/>
          </p:nvSpPr>
          <p:spPr bwMode="auto">
            <a:xfrm rot="5400000">
              <a:off x="2867668" y="2396578"/>
              <a:ext cx="1127543" cy="981109"/>
            </a:xfrm>
            <a:custGeom>
              <a:avLst/>
              <a:gdLst>
                <a:gd name="T0" fmla="*/ 462 w 462"/>
                <a:gd name="T1" fmla="*/ 0 h 402"/>
                <a:gd name="T2" fmla="*/ 232 w 462"/>
                <a:gd name="T3" fmla="*/ 402 h 402"/>
                <a:gd name="T4" fmla="*/ 0 w 462"/>
                <a:gd name="T5" fmla="*/ 0 h 402"/>
                <a:gd name="T6" fmla="*/ 462 w 462"/>
                <a:gd name="T7" fmla="*/ 0 h 402"/>
              </a:gdLst>
              <a:ahLst/>
              <a:cxnLst>
                <a:cxn ang="0">
                  <a:pos x="T0" y="T1"/>
                </a:cxn>
                <a:cxn ang="0">
                  <a:pos x="T2" y="T3"/>
                </a:cxn>
                <a:cxn ang="0">
                  <a:pos x="T4" y="T5"/>
                </a:cxn>
                <a:cxn ang="0">
                  <a:pos x="T6" y="T7"/>
                </a:cxn>
              </a:cxnLst>
              <a:rect l="0" t="0" r="r" b="b"/>
              <a:pathLst>
                <a:path w="462" h="402">
                  <a:moveTo>
                    <a:pt x="462" y="0"/>
                  </a:moveTo>
                  <a:lnTo>
                    <a:pt x="232" y="402"/>
                  </a:lnTo>
                  <a:lnTo>
                    <a:pt x="0" y="0"/>
                  </a:lnTo>
                  <a:lnTo>
                    <a:pt x="462"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6" name="Freeform 67"/>
            <p:cNvSpPr>
              <a:spLocks/>
            </p:cNvSpPr>
            <p:nvPr/>
          </p:nvSpPr>
          <p:spPr bwMode="auto">
            <a:xfrm rot="5400000">
              <a:off x="1882898" y="-994593"/>
              <a:ext cx="1132424" cy="983550"/>
            </a:xfrm>
            <a:custGeom>
              <a:avLst/>
              <a:gdLst>
                <a:gd name="T0" fmla="*/ 0 w 464"/>
                <a:gd name="T1" fmla="*/ 403 h 403"/>
                <a:gd name="T2" fmla="*/ 232 w 464"/>
                <a:gd name="T3" fmla="*/ 0 h 403"/>
                <a:gd name="T4" fmla="*/ 464 w 464"/>
                <a:gd name="T5" fmla="*/ 403 h 403"/>
                <a:gd name="T6" fmla="*/ 0 w 464"/>
                <a:gd name="T7" fmla="*/ 403 h 403"/>
              </a:gdLst>
              <a:ahLst/>
              <a:cxnLst>
                <a:cxn ang="0">
                  <a:pos x="T0" y="T1"/>
                </a:cxn>
                <a:cxn ang="0">
                  <a:pos x="T2" y="T3"/>
                </a:cxn>
                <a:cxn ang="0">
                  <a:pos x="T4" y="T5"/>
                </a:cxn>
                <a:cxn ang="0">
                  <a:pos x="T6" y="T7"/>
                </a:cxn>
              </a:cxnLst>
              <a:rect l="0" t="0" r="r" b="b"/>
              <a:pathLst>
                <a:path w="464" h="403">
                  <a:moveTo>
                    <a:pt x="0" y="403"/>
                  </a:moveTo>
                  <a:lnTo>
                    <a:pt x="232" y="0"/>
                  </a:lnTo>
                  <a:lnTo>
                    <a:pt x="464"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7" name="Freeform 68"/>
            <p:cNvSpPr>
              <a:spLocks/>
            </p:cNvSpPr>
            <p:nvPr/>
          </p:nvSpPr>
          <p:spPr bwMode="auto">
            <a:xfrm rot="5400000">
              <a:off x="1884118" y="-429601"/>
              <a:ext cx="1129983" cy="983550"/>
            </a:xfrm>
            <a:custGeom>
              <a:avLst/>
              <a:gdLst>
                <a:gd name="T0" fmla="*/ 463 w 463"/>
                <a:gd name="T1" fmla="*/ 0 h 403"/>
                <a:gd name="T2" fmla="*/ 232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2" y="403"/>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8" name="Freeform 69"/>
            <p:cNvSpPr>
              <a:spLocks/>
            </p:cNvSpPr>
            <p:nvPr/>
          </p:nvSpPr>
          <p:spPr bwMode="auto">
            <a:xfrm rot="5400000">
              <a:off x="1884118" y="136611"/>
              <a:ext cx="1129983" cy="983550"/>
            </a:xfrm>
            <a:custGeom>
              <a:avLst/>
              <a:gdLst>
                <a:gd name="T0" fmla="*/ 0 w 463"/>
                <a:gd name="T1" fmla="*/ 403 h 403"/>
                <a:gd name="T2" fmla="*/ 231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1" y="0"/>
                  </a:lnTo>
                  <a:lnTo>
                    <a:pt x="463"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9" name="Freeform 70"/>
            <p:cNvSpPr>
              <a:spLocks/>
            </p:cNvSpPr>
            <p:nvPr/>
          </p:nvSpPr>
          <p:spPr bwMode="auto">
            <a:xfrm rot="5400000">
              <a:off x="1882898" y="701602"/>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0" name="Freeform 71"/>
            <p:cNvSpPr>
              <a:spLocks/>
            </p:cNvSpPr>
            <p:nvPr/>
          </p:nvSpPr>
          <p:spPr bwMode="auto">
            <a:xfrm rot="5400000">
              <a:off x="1884118" y="1266593"/>
              <a:ext cx="1129983" cy="983550"/>
            </a:xfrm>
            <a:custGeom>
              <a:avLst/>
              <a:gdLst>
                <a:gd name="T0" fmla="*/ 0 w 463"/>
                <a:gd name="T1" fmla="*/ 403 h 403"/>
                <a:gd name="T2" fmla="*/ 232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2" y="0"/>
                  </a:lnTo>
                  <a:lnTo>
                    <a:pt x="463" y="403"/>
                  </a:lnTo>
                  <a:lnTo>
                    <a:pt x="0" y="403"/>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1" name="Freeform 72"/>
            <p:cNvSpPr>
              <a:spLocks/>
            </p:cNvSpPr>
            <p:nvPr/>
          </p:nvSpPr>
          <p:spPr bwMode="auto">
            <a:xfrm rot="5400000">
              <a:off x="1885338" y="2395357"/>
              <a:ext cx="1127543" cy="983550"/>
            </a:xfrm>
            <a:custGeom>
              <a:avLst/>
              <a:gdLst>
                <a:gd name="T0" fmla="*/ 0 w 462"/>
                <a:gd name="T1" fmla="*/ 403 h 403"/>
                <a:gd name="T2" fmla="*/ 232 w 462"/>
                <a:gd name="T3" fmla="*/ 0 h 403"/>
                <a:gd name="T4" fmla="*/ 462 w 462"/>
                <a:gd name="T5" fmla="*/ 403 h 403"/>
                <a:gd name="T6" fmla="*/ 0 w 462"/>
                <a:gd name="T7" fmla="*/ 403 h 403"/>
              </a:gdLst>
              <a:ahLst/>
              <a:cxnLst>
                <a:cxn ang="0">
                  <a:pos x="T0" y="T1"/>
                </a:cxn>
                <a:cxn ang="0">
                  <a:pos x="T2" y="T3"/>
                </a:cxn>
                <a:cxn ang="0">
                  <a:pos x="T4" y="T5"/>
                </a:cxn>
                <a:cxn ang="0">
                  <a:pos x="T6" y="T7"/>
                </a:cxn>
              </a:cxnLst>
              <a:rect l="0" t="0" r="r" b="b"/>
              <a:pathLst>
                <a:path w="462" h="403">
                  <a:moveTo>
                    <a:pt x="0" y="403"/>
                  </a:moveTo>
                  <a:lnTo>
                    <a:pt x="232" y="0"/>
                  </a:lnTo>
                  <a:lnTo>
                    <a:pt x="462"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5" name="Freeform 78"/>
            <p:cNvSpPr>
              <a:spLocks/>
            </p:cNvSpPr>
            <p:nvPr/>
          </p:nvSpPr>
          <p:spPr bwMode="auto">
            <a:xfrm rot="5400000">
              <a:off x="903011" y="-427161"/>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6" name="Freeform 79"/>
            <p:cNvSpPr>
              <a:spLocks/>
            </p:cNvSpPr>
            <p:nvPr/>
          </p:nvSpPr>
          <p:spPr bwMode="auto">
            <a:xfrm rot="5400000">
              <a:off x="903011" y="139052"/>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7" name="Freeform 80"/>
            <p:cNvSpPr>
              <a:spLocks/>
            </p:cNvSpPr>
            <p:nvPr/>
          </p:nvSpPr>
          <p:spPr bwMode="auto">
            <a:xfrm rot="5400000">
              <a:off x="903011" y="1269034"/>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8" name="Freeform 81"/>
            <p:cNvSpPr>
              <a:spLocks/>
            </p:cNvSpPr>
            <p:nvPr/>
          </p:nvSpPr>
          <p:spPr bwMode="auto">
            <a:xfrm rot="5400000">
              <a:off x="903011" y="1835246"/>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49" name="Freeform 82"/>
            <p:cNvSpPr>
              <a:spLocks/>
            </p:cNvSpPr>
            <p:nvPr/>
          </p:nvSpPr>
          <p:spPr bwMode="auto">
            <a:xfrm rot="5400000">
              <a:off x="904231" y="2397798"/>
              <a:ext cx="1127543" cy="978669"/>
            </a:xfrm>
            <a:custGeom>
              <a:avLst/>
              <a:gdLst>
                <a:gd name="T0" fmla="*/ 462 w 462"/>
                <a:gd name="T1" fmla="*/ 0 h 401"/>
                <a:gd name="T2" fmla="*/ 232 w 462"/>
                <a:gd name="T3" fmla="*/ 401 h 401"/>
                <a:gd name="T4" fmla="*/ 0 w 462"/>
                <a:gd name="T5" fmla="*/ 0 h 401"/>
                <a:gd name="T6" fmla="*/ 462 w 462"/>
                <a:gd name="T7" fmla="*/ 0 h 401"/>
              </a:gdLst>
              <a:ahLst/>
              <a:cxnLst>
                <a:cxn ang="0">
                  <a:pos x="T0" y="T1"/>
                </a:cxn>
                <a:cxn ang="0">
                  <a:pos x="T2" y="T3"/>
                </a:cxn>
                <a:cxn ang="0">
                  <a:pos x="T4" y="T5"/>
                </a:cxn>
                <a:cxn ang="0">
                  <a:pos x="T6" y="T7"/>
                </a:cxn>
              </a:cxnLst>
              <a:rect l="0" t="0" r="r" b="b"/>
              <a:pathLst>
                <a:path w="462" h="401">
                  <a:moveTo>
                    <a:pt x="462" y="0"/>
                  </a:moveTo>
                  <a:lnTo>
                    <a:pt x="232" y="401"/>
                  </a:lnTo>
                  <a:lnTo>
                    <a:pt x="0" y="0"/>
                  </a:lnTo>
                  <a:lnTo>
                    <a:pt x="462"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2" name="Freeform 87"/>
            <p:cNvSpPr>
              <a:spLocks/>
            </p:cNvSpPr>
            <p:nvPr userDrawn="1"/>
          </p:nvSpPr>
          <p:spPr bwMode="auto">
            <a:xfrm rot="5400000">
              <a:off x="-76879" y="-99215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3" name="Freeform 88"/>
            <p:cNvSpPr>
              <a:spLocks/>
            </p:cNvSpPr>
            <p:nvPr/>
          </p:nvSpPr>
          <p:spPr bwMode="auto">
            <a:xfrm rot="5400000">
              <a:off x="-75658" y="-427161"/>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4" name="Freeform 89"/>
            <p:cNvSpPr>
              <a:spLocks/>
            </p:cNvSpPr>
            <p:nvPr/>
          </p:nvSpPr>
          <p:spPr bwMode="auto">
            <a:xfrm rot="5400000">
              <a:off x="-75658" y="139052"/>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5" name="Freeform 90"/>
            <p:cNvSpPr>
              <a:spLocks/>
            </p:cNvSpPr>
            <p:nvPr/>
          </p:nvSpPr>
          <p:spPr bwMode="auto">
            <a:xfrm rot="5400000">
              <a:off x="-76879" y="704042"/>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6" name="Freeform 91"/>
            <p:cNvSpPr>
              <a:spLocks/>
            </p:cNvSpPr>
            <p:nvPr/>
          </p:nvSpPr>
          <p:spPr bwMode="auto">
            <a:xfrm rot="5400000">
              <a:off x="-75658" y="1269034"/>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68" name="Freeform 39"/>
            <p:cNvSpPr>
              <a:spLocks/>
            </p:cNvSpPr>
            <p:nvPr userDrawn="1"/>
          </p:nvSpPr>
          <p:spPr bwMode="auto">
            <a:xfrm rot="5400000">
              <a:off x="11674461" y="-427161"/>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0" name="Freeform 41"/>
            <p:cNvSpPr>
              <a:spLocks/>
            </p:cNvSpPr>
            <p:nvPr userDrawn="1"/>
          </p:nvSpPr>
          <p:spPr bwMode="auto">
            <a:xfrm rot="5400000">
              <a:off x="11675682" y="704043"/>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1" name="Freeform 42"/>
            <p:cNvSpPr>
              <a:spLocks/>
            </p:cNvSpPr>
            <p:nvPr userDrawn="1"/>
          </p:nvSpPr>
          <p:spPr bwMode="auto">
            <a:xfrm rot="5400000">
              <a:off x="11676901" y="126903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2" name="Freeform 43"/>
            <p:cNvSpPr>
              <a:spLocks/>
            </p:cNvSpPr>
            <p:nvPr userDrawn="1"/>
          </p:nvSpPr>
          <p:spPr bwMode="auto">
            <a:xfrm rot="5400000">
              <a:off x="11675682" y="1834025"/>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6" name="Freeform 48"/>
            <p:cNvSpPr>
              <a:spLocks/>
            </p:cNvSpPr>
            <p:nvPr userDrawn="1"/>
          </p:nvSpPr>
          <p:spPr bwMode="auto">
            <a:xfrm rot="5400000">
              <a:off x="10699455" y="-992154"/>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7" name="Freeform 49"/>
            <p:cNvSpPr>
              <a:spLocks/>
            </p:cNvSpPr>
            <p:nvPr userDrawn="1"/>
          </p:nvSpPr>
          <p:spPr bwMode="auto">
            <a:xfrm rot="5400000">
              <a:off x="10698234" y="-427162"/>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9" name="Freeform 51"/>
            <p:cNvSpPr>
              <a:spLocks/>
            </p:cNvSpPr>
            <p:nvPr userDrawn="1"/>
          </p:nvSpPr>
          <p:spPr bwMode="auto">
            <a:xfrm rot="5400000">
              <a:off x="10699455" y="704043"/>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0" name="Freeform 52"/>
            <p:cNvSpPr>
              <a:spLocks/>
            </p:cNvSpPr>
            <p:nvPr userDrawn="1"/>
          </p:nvSpPr>
          <p:spPr bwMode="auto">
            <a:xfrm rot="5400000">
              <a:off x="10699455" y="1834024"/>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5" name="Freeform 59"/>
            <p:cNvSpPr>
              <a:spLocks/>
            </p:cNvSpPr>
            <p:nvPr userDrawn="1"/>
          </p:nvSpPr>
          <p:spPr bwMode="auto">
            <a:xfrm rot="5400000">
              <a:off x="9719566" y="-993374"/>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6" name="Freeform 60"/>
            <p:cNvSpPr>
              <a:spLocks/>
            </p:cNvSpPr>
            <p:nvPr userDrawn="1"/>
          </p:nvSpPr>
          <p:spPr bwMode="auto">
            <a:xfrm rot="5400000">
              <a:off x="9718345" y="-428381"/>
              <a:ext cx="1132424" cy="981109"/>
            </a:xfrm>
            <a:custGeom>
              <a:avLst/>
              <a:gdLst>
                <a:gd name="T0" fmla="*/ 464 w 464"/>
                <a:gd name="T1" fmla="*/ 0 h 402"/>
                <a:gd name="T2" fmla="*/ 232 w 464"/>
                <a:gd name="T3" fmla="*/ 402 h 402"/>
                <a:gd name="T4" fmla="*/ 0 w 464"/>
                <a:gd name="T5" fmla="*/ 0 h 402"/>
                <a:gd name="T6" fmla="*/ 464 w 464"/>
                <a:gd name="T7" fmla="*/ 0 h 402"/>
              </a:gdLst>
              <a:ahLst/>
              <a:cxnLst>
                <a:cxn ang="0">
                  <a:pos x="T0" y="T1"/>
                </a:cxn>
                <a:cxn ang="0">
                  <a:pos x="T2" y="T3"/>
                </a:cxn>
                <a:cxn ang="0">
                  <a:pos x="T4" y="T5"/>
                </a:cxn>
                <a:cxn ang="0">
                  <a:pos x="T6" y="T7"/>
                </a:cxn>
              </a:cxnLst>
              <a:rect l="0" t="0" r="r" b="b"/>
              <a:pathLst>
                <a:path w="464" h="402">
                  <a:moveTo>
                    <a:pt x="464" y="0"/>
                  </a:moveTo>
                  <a:lnTo>
                    <a:pt x="232" y="402"/>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7" name="Freeform 61"/>
            <p:cNvSpPr>
              <a:spLocks/>
            </p:cNvSpPr>
            <p:nvPr userDrawn="1"/>
          </p:nvSpPr>
          <p:spPr bwMode="auto">
            <a:xfrm rot="5400000">
              <a:off x="9719566" y="702823"/>
              <a:ext cx="1129983" cy="981109"/>
            </a:xfrm>
            <a:custGeom>
              <a:avLst/>
              <a:gdLst>
                <a:gd name="T0" fmla="*/ 463 w 463"/>
                <a:gd name="T1" fmla="*/ 0 h 402"/>
                <a:gd name="T2" fmla="*/ 231 w 463"/>
                <a:gd name="T3" fmla="*/ 402 h 402"/>
                <a:gd name="T4" fmla="*/ 0 w 463"/>
                <a:gd name="T5" fmla="*/ 0 h 402"/>
                <a:gd name="T6" fmla="*/ 463 w 463"/>
                <a:gd name="T7" fmla="*/ 0 h 402"/>
              </a:gdLst>
              <a:ahLst/>
              <a:cxnLst>
                <a:cxn ang="0">
                  <a:pos x="T0" y="T1"/>
                </a:cxn>
                <a:cxn ang="0">
                  <a:pos x="T2" y="T3"/>
                </a:cxn>
                <a:cxn ang="0">
                  <a:pos x="T4" y="T5"/>
                </a:cxn>
                <a:cxn ang="0">
                  <a:pos x="T6" y="T7"/>
                </a:cxn>
              </a:cxnLst>
              <a:rect l="0" t="0" r="r" b="b"/>
              <a:pathLst>
                <a:path w="463" h="402">
                  <a:moveTo>
                    <a:pt x="463" y="0"/>
                  </a:moveTo>
                  <a:lnTo>
                    <a:pt x="231" y="402"/>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8" name="Freeform 62"/>
            <p:cNvSpPr>
              <a:spLocks/>
            </p:cNvSpPr>
            <p:nvPr userDrawn="1"/>
          </p:nvSpPr>
          <p:spPr bwMode="auto">
            <a:xfrm rot="5400000">
              <a:off x="9718345" y="1267813"/>
              <a:ext cx="1132424" cy="981109"/>
            </a:xfrm>
            <a:custGeom>
              <a:avLst/>
              <a:gdLst>
                <a:gd name="T0" fmla="*/ 0 w 464"/>
                <a:gd name="T1" fmla="*/ 402 h 402"/>
                <a:gd name="T2" fmla="*/ 232 w 464"/>
                <a:gd name="T3" fmla="*/ 0 h 402"/>
                <a:gd name="T4" fmla="*/ 464 w 464"/>
                <a:gd name="T5" fmla="*/ 402 h 402"/>
                <a:gd name="T6" fmla="*/ 0 w 464"/>
                <a:gd name="T7" fmla="*/ 402 h 402"/>
              </a:gdLst>
              <a:ahLst/>
              <a:cxnLst>
                <a:cxn ang="0">
                  <a:pos x="T0" y="T1"/>
                </a:cxn>
                <a:cxn ang="0">
                  <a:pos x="T2" y="T3"/>
                </a:cxn>
                <a:cxn ang="0">
                  <a:pos x="T4" y="T5"/>
                </a:cxn>
                <a:cxn ang="0">
                  <a:pos x="T6" y="T7"/>
                </a:cxn>
              </a:cxnLst>
              <a:rect l="0" t="0" r="r" b="b"/>
              <a:pathLst>
                <a:path w="464" h="402">
                  <a:moveTo>
                    <a:pt x="0" y="402"/>
                  </a:moveTo>
                  <a:lnTo>
                    <a:pt x="232" y="0"/>
                  </a:lnTo>
                  <a:lnTo>
                    <a:pt x="464" y="402"/>
                  </a:lnTo>
                  <a:lnTo>
                    <a:pt x="0" y="402"/>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9" name="Freeform 63"/>
            <p:cNvSpPr>
              <a:spLocks/>
            </p:cNvSpPr>
            <p:nvPr userDrawn="1"/>
          </p:nvSpPr>
          <p:spPr bwMode="auto">
            <a:xfrm rot="5400000">
              <a:off x="9719566" y="2399017"/>
              <a:ext cx="1129983" cy="981109"/>
            </a:xfrm>
            <a:custGeom>
              <a:avLst/>
              <a:gdLst>
                <a:gd name="T0" fmla="*/ 0 w 463"/>
                <a:gd name="T1" fmla="*/ 402 h 402"/>
                <a:gd name="T2" fmla="*/ 231 w 463"/>
                <a:gd name="T3" fmla="*/ 0 h 402"/>
                <a:gd name="T4" fmla="*/ 463 w 463"/>
                <a:gd name="T5" fmla="*/ 402 h 402"/>
                <a:gd name="T6" fmla="*/ 0 w 463"/>
                <a:gd name="T7" fmla="*/ 402 h 402"/>
              </a:gdLst>
              <a:ahLst/>
              <a:cxnLst>
                <a:cxn ang="0">
                  <a:pos x="T0" y="T1"/>
                </a:cxn>
                <a:cxn ang="0">
                  <a:pos x="T2" y="T3"/>
                </a:cxn>
                <a:cxn ang="0">
                  <a:pos x="T4" y="T5"/>
                </a:cxn>
                <a:cxn ang="0">
                  <a:pos x="T6" y="T7"/>
                </a:cxn>
              </a:cxnLst>
              <a:rect l="0" t="0" r="r" b="b"/>
              <a:pathLst>
                <a:path w="463" h="402">
                  <a:moveTo>
                    <a:pt x="0" y="402"/>
                  </a:moveTo>
                  <a:lnTo>
                    <a:pt x="231" y="0"/>
                  </a:lnTo>
                  <a:lnTo>
                    <a:pt x="463" y="402"/>
                  </a:lnTo>
                  <a:lnTo>
                    <a:pt x="0" y="402"/>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1" name="Freeform 66"/>
            <p:cNvSpPr>
              <a:spLocks/>
            </p:cNvSpPr>
            <p:nvPr userDrawn="1"/>
          </p:nvSpPr>
          <p:spPr bwMode="auto">
            <a:xfrm rot="5400000">
              <a:off x="8737236" y="-994594"/>
              <a:ext cx="1129983" cy="983550"/>
            </a:xfrm>
            <a:custGeom>
              <a:avLst/>
              <a:gdLst>
                <a:gd name="T0" fmla="*/ 463 w 463"/>
                <a:gd name="T1" fmla="*/ 0 h 403"/>
                <a:gd name="T2" fmla="*/ 231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1" y="403"/>
                  </a:lnTo>
                  <a:lnTo>
                    <a:pt x="0" y="0"/>
                  </a:lnTo>
                  <a:lnTo>
                    <a:pt x="463"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2" name="Freeform 67"/>
            <p:cNvSpPr>
              <a:spLocks/>
            </p:cNvSpPr>
            <p:nvPr userDrawn="1"/>
          </p:nvSpPr>
          <p:spPr bwMode="auto">
            <a:xfrm rot="5400000">
              <a:off x="8736016" y="-429602"/>
              <a:ext cx="1132424" cy="983550"/>
            </a:xfrm>
            <a:custGeom>
              <a:avLst/>
              <a:gdLst>
                <a:gd name="T0" fmla="*/ 0 w 464"/>
                <a:gd name="T1" fmla="*/ 403 h 403"/>
                <a:gd name="T2" fmla="*/ 232 w 464"/>
                <a:gd name="T3" fmla="*/ 0 h 403"/>
                <a:gd name="T4" fmla="*/ 464 w 464"/>
                <a:gd name="T5" fmla="*/ 403 h 403"/>
                <a:gd name="T6" fmla="*/ 0 w 464"/>
                <a:gd name="T7" fmla="*/ 403 h 403"/>
              </a:gdLst>
              <a:ahLst/>
              <a:cxnLst>
                <a:cxn ang="0">
                  <a:pos x="T0" y="T1"/>
                </a:cxn>
                <a:cxn ang="0">
                  <a:pos x="T2" y="T3"/>
                </a:cxn>
                <a:cxn ang="0">
                  <a:pos x="T4" y="T5"/>
                </a:cxn>
                <a:cxn ang="0">
                  <a:pos x="T6" y="T7"/>
                </a:cxn>
              </a:cxnLst>
              <a:rect l="0" t="0" r="r" b="b"/>
              <a:pathLst>
                <a:path w="464" h="403">
                  <a:moveTo>
                    <a:pt x="0" y="403"/>
                  </a:moveTo>
                  <a:lnTo>
                    <a:pt x="232" y="0"/>
                  </a:lnTo>
                  <a:lnTo>
                    <a:pt x="464"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3" name="Freeform 68"/>
            <p:cNvSpPr>
              <a:spLocks/>
            </p:cNvSpPr>
            <p:nvPr userDrawn="1"/>
          </p:nvSpPr>
          <p:spPr bwMode="auto">
            <a:xfrm rot="5400000">
              <a:off x="8737236" y="135390"/>
              <a:ext cx="1129983" cy="983550"/>
            </a:xfrm>
            <a:custGeom>
              <a:avLst/>
              <a:gdLst>
                <a:gd name="T0" fmla="*/ 463 w 463"/>
                <a:gd name="T1" fmla="*/ 0 h 403"/>
                <a:gd name="T2" fmla="*/ 232 w 463"/>
                <a:gd name="T3" fmla="*/ 403 h 403"/>
                <a:gd name="T4" fmla="*/ 0 w 463"/>
                <a:gd name="T5" fmla="*/ 0 h 403"/>
                <a:gd name="T6" fmla="*/ 463 w 463"/>
                <a:gd name="T7" fmla="*/ 0 h 403"/>
              </a:gdLst>
              <a:ahLst/>
              <a:cxnLst>
                <a:cxn ang="0">
                  <a:pos x="T0" y="T1"/>
                </a:cxn>
                <a:cxn ang="0">
                  <a:pos x="T2" y="T3"/>
                </a:cxn>
                <a:cxn ang="0">
                  <a:pos x="T4" y="T5"/>
                </a:cxn>
                <a:cxn ang="0">
                  <a:pos x="T6" y="T7"/>
                </a:cxn>
              </a:cxnLst>
              <a:rect l="0" t="0" r="r" b="b"/>
              <a:pathLst>
                <a:path w="463" h="403">
                  <a:moveTo>
                    <a:pt x="463" y="0"/>
                  </a:moveTo>
                  <a:lnTo>
                    <a:pt x="232" y="403"/>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4" name="Freeform 69"/>
            <p:cNvSpPr>
              <a:spLocks/>
            </p:cNvSpPr>
            <p:nvPr userDrawn="1"/>
          </p:nvSpPr>
          <p:spPr bwMode="auto">
            <a:xfrm rot="5400000">
              <a:off x="8737236" y="701602"/>
              <a:ext cx="1129983" cy="983550"/>
            </a:xfrm>
            <a:custGeom>
              <a:avLst/>
              <a:gdLst>
                <a:gd name="T0" fmla="*/ 0 w 463"/>
                <a:gd name="T1" fmla="*/ 403 h 403"/>
                <a:gd name="T2" fmla="*/ 231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1" y="0"/>
                  </a:lnTo>
                  <a:lnTo>
                    <a:pt x="463" y="403"/>
                  </a:lnTo>
                  <a:lnTo>
                    <a:pt x="0" y="403"/>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5" name="Freeform 70"/>
            <p:cNvSpPr>
              <a:spLocks/>
            </p:cNvSpPr>
            <p:nvPr userDrawn="1"/>
          </p:nvSpPr>
          <p:spPr bwMode="auto">
            <a:xfrm rot="5400000">
              <a:off x="8736016" y="1266593"/>
              <a:ext cx="1132424" cy="983550"/>
            </a:xfrm>
            <a:custGeom>
              <a:avLst/>
              <a:gdLst>
                <a:gd name="T0" fmla="*/ 464 w 464"/>
                <a:gd name="T1" fmla="*/ 0 h 403"/>
                <a:gd name="T2" fmla="*/ 232 w 464"/>
                <a:gd name="T3" fmla="*/ 403 h 403"/>
                <a:gd name="T4" fmla="*/ 0 w 464"/>
                <a:gd name="T5" fmla="*/ 0 h 403"/>
                <a:gd name="T6" fmla="*/ 464 w 464"/>
                <a:gd name="T7" fmla="*/ 0 h 403"/>
              </a:gdLst>
              <a:ahLst/>
              <a:cxnLst>
                <a:cxn ang="0">
                  <a:pos x="T0" y="T1"/>
                </a:cxn>
                <a:cxn ang="0">
                  <a:pos x="T2" y="T3"/>
                </a:cxn>
                <a:cxn ang="0">
                  <a:pos x="T4" y="T5"/>
                </a:cxn>
                <a:cxn ang="0">
                  <a:pos x="T6" y="T7"/>
                </a:cxn>
              </a:cxnLst>
              <a:rect l="0" t="0" r="r" b="b"/>
              <a:pathLst>
                <a:path w="464" h="403">
                  <a:moveTo>
                    <a:pt x="464" y="0"/>
                  </a:moveTo>
                  <a:lnTo>
                    <a:pt x="232" y="403"/>
                  </a:lnTo>
                  <a:lnTo>
                    <a:pt x="0" y="0"/>
                  </a:lnTo>
                  <a:lnTo>
                    <a:pt x="464"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6" name="Freeform 71"/>
            <p:cNvSpPr>
              <a:spLocks/>
            </p:cNvSpPr>
            <p:nvPr userDrawn="1"/>
          </p:nvSpPr>
          <p:spPr bwMode="auto">
            <a:xfrm rot="5400000">
              <a:off x="8737236" y="1831584"/>
              <a:ext cx="1129983" cy="983550"/>
            </a:xfrm>
            <a:custGeom>
              <a:avLst/>
              <a:gdLst>
                <a:gd name="T0" fmla="*/ 0 w 463"/>
                <a:gd name="T1" fmla="*/ 403 h 403"/>
                <a:gd name="T2" fmla="*/ 232 w 463"/>
                <a:gd name="T3" fmla="*/ 0 h 403"/>
                <a:gd name="T4" fmla="*/ 463 w 463"/>
                <a:gd name="T5" fmla="*/ 403 h 403"/>
                <a:gd name="T6" fmla="*/ 0 w 463"/>
                <a:gd name="T7" fmla="*/ 403 h 403"/>
              </a:gdLst>
              <a:ahLst/>
              <a:cxnLst>
                <a:cxn ang="0">
                  <a:pos x="T0" y="T1"/>
                </a:cxn>
                <a:cxn ang="0">
                  <a:pos x="T2" y="T3"/>
                </a:cxn>
                <a:cxn ang="0">
                  <a:pos x="T4" y="T5"/>
                </a:cxn>
                <a:cxn ang="0">
                  <a:pos x="T6" y="T7"/>
                </a:cxn>
              </a:cxnLst>
              <a:rect l="0" t="0" r="r" b="b"/>
              <a:pathLst>
                <a:path w="463" h="403">
                  <a:moveTo>
                    <a:pt x="0" y="403"/>
                  </a:moveTo>
                  <a:lnTo>
                    <a:pt x="232" y="0"/>
                  </a:lnTo>
                  <a:lnTo>
                    <a:pt x="463" y="403"/>
                  </a:lnTo>
                  <a:lnTo>
                    <a:pt x="0" y="403"/>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0" name="Freeform 77"/>
            <p:cNvSpPr>
              <a:spLocks/>
            </p:cNvSpPr>
            <p:nvPr userDrawn="1"/>
          </p:nvSpPr>
          <p:spPr bwMode="auto">
            <a:xfrm rot="5400000">
              <a:off x="7756129" y="-992154"/>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1" name="Freeform 78"/>
            <p:cNvSpPr>
              <a:spLocks/>
            </p:cNvSpPr>
            <p:nvPr userDrawn="1"/>
          </p:nvSpPr>
          <p:spPr bwMode="auto">
            <a:xfrm rot="5400000">
              <a:off x="7756129" y="137831"/>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2" name="Freeform 79"/>
            <p:cNvSpPr>
              <a:spLocks/>
            </p:cNvSpPr>
            <p:nvPr userDrawn="1"/>
          </p:nvSpPr>
          <p:spPr bwMode="auto">
            <a:xfrm rot="5400000">
              <a:off x="7756129" y="704043"/>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3" name="Freeform 80"/>
            <p:cNvSpPr>
              <a:spLocks/>
            </p:cNvSpPr>
            <p:nvPr userDrawn="1"/>
          </p:nvSpPr>
          <p:spPr bwMode="auto">
            <a:xfrm rot="5400000">
              <a:off x="7756129" y="1834025"/>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4" name="Freeform 81"/>
            <p:cNvSpPr>
              <a:spLocks/>
            </p:cNvSpPr>
            <p:nvPr userDrawn="1"/>
          </p:nvSpPr>
          <p:spPr bwMode="auto">
            <a:xfrm rot="5400000">
              <a:off x="7756129" y="2400237"/>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7" name="Freeform 86"/>
            <p:cNvSpPr>
              <a:spLocks/>
            </p:cNvSpPr>
            <p:nvPr userDrawn="1"/>
          </p:nvSpPr>
          <p:spPr bwMode="auto">
            <a:xfrm rot="5400000">
              <a:off x="6777460" y="-992154"/>
              <a:ext cx="1129983" cy="978669"/>
            </a:xfrm>
            <a:custGeom>
              <a:avLst/>
              <a:gdLst>
                <a:gd name="T0" fmla="*/ 463 w 463"/>
                <a:gd name="T1" fmla="*/ 0 h 401"/>
                <a:gd name="T2" fmla="*/ 231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1"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8" name="Freeform 87"/>
            <p:cNvSpPr>
              <a:spLocks/>
            </p:cNvSpPr>
            <p:nvPr userDrawn="1"/>
          </p:nvSpPr>
          <p:spPr bwMode="auto">
            <a:xfrm rot="5400000">
              <a:off x="6776239" y="-427161"/>
              <a:ext cx="1132424" cy="978669"/>
            </a:xfrm>
            <a:custGeom>
              <a:avLst/>
              <a:gdLst>
                <a:gd name="T0" fmla="*/ 0 w 464"/>
                <a:gd name="T1" fmla="*/ 401 h 401"/>
                <a:gd name="T2" fmla="*/ 232 w 464"/>
                <a:gd name="T3" fmla="*/ 0 h 401"/>
                <a:gd name="T4" fmla="*/ 464 w 464"/>
                <a:gd name="T5" fmla="*/ 401 h 401"/>
                <a:gd name="T6" fmla="*/ 0 w 464"/>
                <a:gd name="T7" fmla="*/ 401 h 401"/>
              </a:gdLst>
              <a:ahLst/>
              <a:cxnLst>
                <a:cxn ang="0">
                  <a:pos x="T0" y="T1"/>
                </a:cxn>
                <a:cxn ang="0">
                  <a:pos x="T2" y="T3"/>
                </a:cxn>
                <a:cxn ang="0">
                  <a:pos x="T4" y="T5"/>
                </a:cxn>
                <a:cxn ang="0">
                  <a:pos x="T6" y="T7"/>
                </a:cxn>
              </a:cxnLst>
              <a:rect l="0" t="0" r="r" b="b"/>
              <a:pathLst>
                <a:path w="464" h="401">
                  <a:moveTo>
                    <a:pt x="0" y="401"/>
                  </a:moveTo>
                  <a:lnTo>
                    <a:pt x="232" y="0"/>
                  </a:lnTo>
                  <a:lnTo>
                    <a:pt x="464" y="401"/>
                  </a:lnTo>
                  <a:lnTo>
                    <a:pt x="0" y="401"/>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9" name="Freeform 88"/>
            <p:cNvSpPr>
              <a:spLocks/>
            </p:cNvSpPr>
            <p:nvPr userDrawn="1"/>
          </p:nvSpPr>
          <p:spPr bwMode="auto">
            <a:xfrm rot="5400000">
              <a:off x="6777460" y="137831"/>
              <a:ext cx="1129983" cy="978669"/>
            </a:xfrm>
            <a:custGeom>
              <a:avLst/>
              <a:gdLst>
                <a:gd name="T0" fmla="*/ 463 w 463"/>
                <a:gd name="T1" fmla="*/ 0 h 401"/>
                <a:gd name="T2" fmla="*/ 232 w 463"/>
                <a:gd name="T3" fmla="*/ 401 h 401"/>
                <a:gd name="T4" fmla="*/ 0 w 463"/>
                <a:gd name="T5" fmla="*/ 0 h 401"/>
                <a:gd name="T6" fmla="*/ 463 w 463"/>
                <a:gd name="T7" fmla="*/ 0 h 401"/>
              </a:gdLst>
              <a:ahLst/>
              <a:cxnLst>
                <a:cxn ang="0">
                  <a:pos x="T0" y="T1"/>
                </a:cxn>
                <a:cxn ang="0">
                  <a:pos x="T2" y="T3"/>
                </a:cxn>
                <a:cxn ang="0">
                  <a:pos x="T4" y="T5"/>
                </a:cxn>
                <a:cxn ang="0">
                  <a:pos x="T6" y="T7"/>
                </a:cxn>
              </a:cxnLst>
              <a:rect l="0" t="0" r="r" b="b"/>
              <a:pathLst>
                <a:path w="463" h="401">
                  <a:moveTo>
                    <a:pt x="463" y="0"/>
                  </a:moveTo>
                  <a:lnTo>
                    <a:pt x="232" y="401"/>
                  </a:lnTo>
                  <a:lnTo>
                    <a:pt x="0" y="0"/>
                  </a:lnTo>
                  <a:lnTo>
                    <a:pt x="463" y="0"/>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10" name="Freeform 89"/>
            <p:cNvSpPr>
              <a:spLocks/>
            </p:cNvSpPr>
            <p:nvPr userDrawn="1"/>
          </p:nvSpPr>
          <p:spPr bwMode="auto">
            <a:xfrm rot="5400000">
              <a:off x="6777460" y="704043"/>
              <a:ext cx="1129983" cy="978669"/>
            </a:xfrm>
            <a:custGeom>
              <a:avLst/>
              <a:gdLst>
                <a:gd name="T0" fmla="*/ 0 w 463"/>
                <a:gd name="T1" fmla="*/ 401 h 401"/>
                <a:gd name="T2" fmla="*/ 231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1"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11" name="Freeform 90"/>
            <p:cNvSpPr>
              <a:spLocks/>
            </p:cNvSpPr>
            <p:nvPr userDrawn="1"/>
          </p:nvSpPr>
          <p:spPr bwMode="auto">
            <a:xfrm rot="5400000">
              <a:off x="6776239" y="1269033"/>
              <a:ext cx="1132424" cy="978669"/>
            </a:xfrm>
            <a:custGeom>
              <a:avLst/>
              <a:gdLst>
                <a:gd name="T0" fmla="*/ 464 w 464"/>
                <a:gd name="T1" fmla="*/ 0 h 401"/>
                <a:gd name="T2" fmla="*/ 232 w 464"/>
                <a:gd name="T3" fmla="*/ 401 h 401"/>
                <a:gd name="T4" fmla="*/ 0 w 464"/>
                <a:gd name="T5" fmla="*/ 0 h 401"/>
                <a:gd name="T6" fmla="*/ 464 w 464"/>
                <a:gd name="T7" fmla="*/ 0 h 401"/>
              </a:gdLst>
              <a:ahLst/>
              <a:cxnLst>
                <a:cxn ang="0">
                  <a:pos x="T0" y="T1"/>
                </a:cxn>
                <a:cxn ang="0">
                  <a:pos x="T2" y="T3"/>
                </a:cxn>
                <a:cxn ang="0">
                  <a:pos x="T4" y="T5"/>
                </a:cxn>
                <a:cxn ang="0">
                  <a:pos x="T6" y="T7"/>
                </a:cxn>
              </a:cxnLst>
              <a:rect l="0" t="0" r="r" b="b"/>
              <a:pathLst>
                <a:path w="464" h="401">
                  <a:moveTo>
                    <a:pt x="464" y="0"/>
                  </a:moveTo>
                  <a:lnTo>
                    <a:pt x="232" y="401"/>
                  </a:lnTo>
                  <a:lnTo>
                    <a:pt x="0" y="0"/>
                  </a:lnTo>
                  <a:lnTo>
                    <a:pt x="464" y="0"/>
                  </a:lnTo>
                  <a:close/>
                </a:path>
              </a:pathLst>
            </a:custGeom>
            <a:solidFill>
              <a:schemeClr val="tx2">
                <a:alpha val="1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12" name="Freeform 91"/>
            <p:cNvSpPr>
              <a:spLocks/>
            </p:cNvSpPr>
            <p:nvPr userDrawn="1"/>
          </p:nvSpPr>
          <p:spPr bwMode="auto">
            <a:xfrm rot="5400000">
              <a:off x="6777460" y="1834025"/>
              <a:ext cx="1129983" cy="978669"/>
            </a:xfrm>
            <a:custGeom>
              <a:avLst/>
              <a:gdLst>
                <a:gd name="T0" fmla="*/ 0 w 463"/>
                <a:gd name="T1" fmla="*/ 401 h 401"/>
                <a:gd name="T2" fmla="*/ 232 w 463"/>
                <a:gd name="T3" fmla="*/ 0 h 401"/>
                <a:gd name="T4" fmla="*/ 463 w 463"/>
                <a:gd name="T5" fmla="*/ 401 h 401"/>
                <a:gd name="T6" fmla="*/ 0 w 463"/>
                <a:gd name="T7" fmla="*/ 401 h 401"/>
              </a:gdLst>
              <a:ahLst/>
              <a:cxnLst>
                <a:cxn ang="0">
                  <a:pos x="T0" y="T1"/>
                </a:cxn>
                <a:cxn ang="0">
                  <a:pos x="T2" y="T3"/>
                </a:cxn>
                <a:cxn ang="0">
                  <a:pos x="T4" y="T5"/>
                </a:cxn>
                <a:cxn ang="0">
                  <a:pos x="T6" y="T7"/>
                </a:cxn>
              </a:cxnLst>
              <a:rect l="0" t="0" r="r" b="b"/>
              <a:pathLst>
                <a:path w="463" h="401">
                  <a:moveTo>
                    <a:pt x="0" y="401"/>
                  </a:moveTo>
                  <a:lnTo>
                    <a:pt x="232" y="0"/>
                  </a:lnTo>
                  <a:lnTo>
                    <a:pt x="463" y="401"/>
                  </a:lnTo>
                  <a:lnTo>
                    <a:pt x="0" y="401"/>
                  </a:lnTo>
                  <a:close/>
                </a:path>
              </a:pathLst>
            </a:custGeom>
            <a:solidFill>
              <a:schemeClr val="bg2">
                <a:lumMod val="60000"/>
                <a:lumOff val="40000"/>
                <a:alpha val="20000"/>
              </a:schemeClr>
            </a:solidFill>
            <a:ln>
              <a:noFill/>
            </a:ln>
          </p:spPr>
          <p:txBody>
            <a:bodyPr vert="horz" wrap="square" lIns="91440" tIns="45720" rIns="91440" bIns="45720" numCol="1" anchor="t" anchorCtr="0" compatLnSpc="1">
              <a:prstTxWarp prst="textNoShape">
                <a:avLst/>
              </a:prstTxWarp>
            </a:bodyPr>
            <a:lstStyle/>
            <a:p>
              <a:endParaRPr lang="id-ID"/>
            </a:p>
          </p:txBody>
        </p:sp>
      </p:grpSp>
      <p:sp>
        <p:nvSpPr>
          <p:cNvPr id="6" name="Pentagon 5"/>
          <p:cNvSpPr/>
          <p:nvPr userDrawn="1"/>
        </p:nvSpPr>
        <p:spPr>
          <a:xfrm rot="10800000">
            <a:off x="11464428" y="510908"/>
            <a:ext cx="727571" cy="44343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Slide Number Placeholder 4"/>
          <p:cNvSpPr>
            <a:spLocks noGrp="1"/>
          </p:cNvSpPr>
          <p:nvPr userDrawn="1">
            <p:ph type="sldNum" sz="quarter" idx="12"/>
          </p:nvPr>
        </p:nvSpPr>
        <p:spPr>
          <a:xfrm>
            <a:off x="11586259" y="545146"/>
            <a:ext cx="472620" cy="365125"/>
          </a:xfrm>
          <a:prstGeom prst="rect">
            <a:avLst/>
          </a:prstGeom>
        </p:spPr>
        <p:txBody>
          <a:bodyPr/>
          <a:lstStyle>
            <a:lvl1pPr algn="r">
              <a:defRPr b="1">
                <a:solidFill>
                  <a:schemeClr val="bg1"/>
                </a:solidFill>
              </a:defRPr>
            </a:lvl1pPr>
          </a:lstStyle>
          <a:p>
            <a:fld id="{06BF0A5B-CA18-47D2-801E-5D97420A52F4}" type="slidenum">
              <a:rPr lang="id-ID" smtClean="0"/>
              <a:pPr/>
              <a:t>‹#›</a:t>
            </a:fld>
            <a:endParaRPr lang="id-ID" dirty="0"/>
          </a:p>
        </p:txBody>
      </p:sp>
    </p:spTree>
    <p:extLst>
      <p:ext uri="{BB962C8B-B14F-4D97-AF65-F5344CB8AC3E}">
        <p14:creationId xmlns:p14="http://schemas.microsoft.com/office/powerpoint/2010/main" val="20722808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53.xml"/><Relationship Id="rId13" Type="http://schemas.openxmlformats.org/officeDocument/2006/relationships/theme" Target="../theme/theme10.xml"/><Relationship Id="rId3" Type="http://schemas.openxmlformats.org/officeDocument/2006/relationships/slideLayout" Target="../slideLayouts/slideLayout148.xml"/><Relationship Id="rId7" Type="http://schemas.openxmlformats.org/officeDocument/2006/relationships/slideLayout" Target="../slideLayouts/slideLayout152.xml"/><Relationship Id="rId12" Type="http://schemas.openxmlformats.org/officeDocument/2006/relationships/slideLayout" Target="../slideLayouts/slideLayout157.xml"/><Relationship Id="rId2" Type="http://schemas.openxmlformats.org/officeDocument/2006/relationships/slideLayout" Target="../slideLayouts/slideLayout147.xml"/><Relationship Id="rId1" Type="http://schemas.openxmlformats.org/officeDocument/2006/relationships/slideLayout" Target="../slideLayouts/slideLayout146.xml"/><Relationship Id="rId6" Type="http://schemas.openxmlformats.org/officeDocument/2006/relationships/slideLayout" Target="../slideLayouts/slideLayout151.xml"/><Relationship Id="rId11" Type="http://schemas.openxmlformats.org/officeDocument/2006/relationships/slideLayout" Target="../slideLayouts/slideLayout156.xml"/><Relationship Id="rId5" Type="http://schemas.openxmlformats.org/officeDocument/2006/relationships/slideLayout" Target="../slideLayouts/slideLayout150.xml"/><Relationship Id="rId10" Type="http://schemas.openxmlformats.org/officeDocument/2006/relationships/slideLayout" Target="../slideLayouts/slideLayout155.xml"/><Relationship Id="rId4" Type="http://schemas.openxmlformats.org/officeDocument/2006/relationships/slideLayout" Target="../slideLayouts/slideLayout149.xml"/><Relationship Id="rId9" Type="http://schemas.openxmlformats.org/officeDocument/2006/relationships/slideLayout" Target="../slideLayouts/slideLayout15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5" Type="http://schemas.openxmlformats.org/officeDocument/2006/relationships/theme" Target="../theme/theme2.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theme" Target="../theme/theme3.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5" Type="http://schemas.openxmlformats.org/officeDocument/2006/relationships/theme" Target="../theme/theme4.xml"/><Relationship Id="rId4" Type="http://schemas.openxmlformats.org/officeDocument/2006/relationships/slideLayout" Target="../slideLayouts/slideLayout19.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32.xml"/><Relationship Id="rId18" Type="http://schemas.openxmlformats.org/officeDocument/2006/relationships/slideLayout" Target="../slideLayouts/slideLayout37.xml"/><Relationship Id="rId26" Type="http://schemas.openxmlformats.org/officeDocument/2006/relationships/slideLayout" Target="../slideLayouts/slideLayout45.xml"/><Relationship Id="rId39" Type="http://schemas.openxmlformats.org/officeDocument/2006/relationships/slideLayout" Target="../slideLayouts/slideLayout58.xml"/><Relationship Id="rId21" Type="http://schemas.openxmlformats.org/officeDocument/2006/relationships/slideLayout" Target="../slideLayouts/slideLayout40.xml"/><Relationship Id="rId34" Type="http://schemas.openxmlformats.org/officeDocument/2006/relationships/slideLayout" Target="../slideLayouts/slideLayout53.xml"/><Relationship Id="rId42" Type="http://schemas.openxmlformats.org/officeDocument/2006/relationships/slideLayout" Target="../slideLayouts/slideLayout61.xml"/><Relationship Id="rId47" Type="http://schemas.openxmlformats.org/officeDocument/2006/relationships/slideLayout" Target="../slideLayouts/slideLayout66.xml"/><Relationship Id="rId50" Type="http://schemas.openxmlformats.org/officeDocument/2006/relationships/slideLayout" Target="../slideLayouts/slideLayout69.xml"/><Relationship Id="rId55" Type="http://schemas.openxmlformats.org/officeDocument/2006/relationships/slideLayout" Target="../slideLayouts/slideLayout74.xml"/><Relationship Id="rId63" Type="http://schemas.openxmlformats.org/officeDocument/2006/relationships/slideLayout" Target="../slideLayouts/slideLayout82.xml"/><Relationship Id="rId68" Type="http://schemas.openxmlformats.org/officeDocument/2006/relationships/slideLayout" Target="../slideLayouts/slideLayout87.xml"/><Relationship Id="rId76" Type="http://schemas.openxmlformats.org/officeDocument/2006/relationships/slideLayout" Target="../slideLayouts/slideLayout95.xml"/><Relationship Id="rId84" Type="http://schemas.openxmlformats.org/officeDocument/2006/relationships/theme" Target="../theme/theme5.xml"/><Relationship Id="rId7" Type="http://schemas.openxmlformats.org/officeDocument/2006/relationships/slideLayout" Target="../slideLayouts/slideLayout26.xml"/><Relationship Id="rId71" Type="http://schemas.openxmlformats.org/officeDocument/2006/relationships/slideLayout" Target="../slideLayouts/slideLayout90.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29" Type="http://schemas.openxmlformats.org/officeDocument/2006/relationships/slideLayout" Target="../slideLayouts/slideLayout48.xml"/><Relationship Id="rId11" Type="http://schemas.openxmlformats.org/officeDocument/2006/relationships/slideLayout" Target="../slideLayouts/slideLayout30.xml"/><Relationship Id="rId24" Type="http://schemas.openxmlformats.org/officeDocument/2006/relationships/slideLayout" Target="../slideLayouts/slideLayout43.xml"/><Relationship Id="rId32" Type="http://schemas.openxmlformats.org/officeDocument/2006/relationships/slideLayout" Target="../slideLayouts/slideLayout51.xml"/><Relationship Id="rId37" Type="http://schemas.openxmlformats.org/officeDocument/2006/relationships/slideLayout" Target="../slideLayouts/slideLayout56.xml"/><Relationship Id="rId40" Type="http://schemas.openxmlformats.org/officeDocument/2006/relationships/slideLayout" Target="../slideLayouts/slideLayout59.xml"/><Relationship Id="rId45" Type="http://schemas.openxmlformats.org/officeDocument/2006/relationships/slideLayout" Target="../slideLayouts/slideLayout64.xml"/><Relationship Id="rId53" Type="http://schemas.openxmlformats.org/officeDocument/2006/relationships/slideLayout" Target="../slideLayouts/slideLayout72.xml"/><Relationship Id="rId58" Type="http://schemas.openxmlformats.org/officeDocument/2006/relationships/slideLayout" Target="../slideLayouts/slideLayout77.xml"/><Relationship Id="rId66" Type="http://schemas.openxmlformats.org/officeDocument/2006/relationships/slideLayout" Target="../slideLayouts/slideLayout85.xml"/><Relationship Id="rId74" Type="http://schemas.openxmlformats.org/officeDocument/2006/relationships/slideLayout" Target="../slideLayouts/slideLayout93.xml"/><Relationship Id="rId79" Type="http://schemas.openxmlformats.org/officeDocument/2006/relationships/slideLayout" Target="../slideLayouts/slideLayout98.xml"/><Relationship Id="rId5" Type="http://schemas.openxmlformats.org/officeDocument/2006/relationships/slideLayout" Target="../slideLayouts/slideLayout24.xml"/><Relationship Id="rId61" Type="http://schemas.openxmlformats.org/officeDocument/2006/relationships/slideLayout" Target="../slideLayouts/slideLayout80.xml"/><Relationship Id="rId82" Type="http://schemas.openxmlformats.org/officeDocument/2006/relationships/slideLayout" Target="../slideLayouts/slideLayout101.xml"/><Relationship Id="rId19" Type="http://schemas.openxmlformats.org/officeDocument/2006/relationships/slideLayout" Target="../slideLayouts/slideLayout38.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 Id="rId22" Type="http://schemas.openxmlformats.org/officeDocument/2006/relationships/slideLayout" Target="../slideLayouts/slideLayout41.xml"/><Relationship Id="rId27" Type="http://schemas.openxmlformats.org/officeDocument/2006/relationships/slideLayout" Target="../slideLayouts/slideLayout46.xml"/><Relationship Id="rId30" Type="http://schemas.openxmlformats.org/officeDocument/2006/relationships/slideLayout" Target="../slideLayouts/slideLayout49.xml"/><Relationship Id="rId35" Type="http://schemas.openxmlformats.org/officeDocument/2006/relationships/slideLayout" Target="../slideLayouts/slideLayout54.xml"/><Relationship Id="rId43" Type="http://schemas.openxmlformats.org/officeDocument/2006/relationships/slideLayout" Target="../slideLayouts/slideLayout62.xml"/><Relationship Id="rId48" Type="http://schemas.openxmlformats.org/officeDocument/2006/relationships/slideLayout" Target="../slideLayouts/slideLayout67.xml"/><Relationship Id="rId56" Type="http://schemas.openxmlformats.org/officeDocument/2006/relationships/slideLayout" Target="../slideLayouts/slideLayout75.xml"/><Relationship Id="rId64" Type="http://schemas.openxmlformats.org/officeDocument/2006/relationships/slideLayout" Target="../slideLayouts/slideLayout83.xml"/><Relationship Id="rId69" Type="http://schemas.openxmlformats.org/officeDocument/2006/relationships/slideLayout" Target="../slideLayouts/slideLayout88.xml"/><Relationship Id="rId77" Type="http://schemas.openxmlformats.org/officeDocument/2006/relationships/slideLayout" Target="../slideLayouts/slideLayout96.xml"/><Relationship Id="rId8" Type="http://schemas.openxmlformats.org/officeDocument/2006/relationships/slideLayout" Target="../slideLayouts/slideLayout27.xml"/><Relationship Id="rId51" Type="http://schemas.openxmlformats.org/officeDocument/2006/relationships/slideLayout" Target="../slideLayouts/slideLayout70.xml"/><Relationship Id="rId72" Type="http://schemas.openxmlformats.org/officeDocument/2006/relationships/slideLayout" Target="../slideLayouts/slideLayout91.xml"/><Relationship Id="rId80" Type="http://schemas.openxmlformats.org/officeDocument/2006/relationships/slideLayout" Target="../slideLayouts/slideLayout99.xml"/><Relationship Id="rId85" Type="http://schemas.openxmlformats.org/officeDocument/2006/relationships/image" Target="../media/image2.jpg"/><Relationship Id="rId3" Type="http://schemas.openxmlformats.org/officeDocument/2006/relationships/slideLayout" Target="../slideLayouts/slideLayout22.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5" Type="http://schemas.openxmlformats.org/officeDocument/2006/relationships/slideLayout" Target="../slideLayouts/slideLayout44.xml"/><Relationship Id="rId33" Type="http://schemas.openxmlformats.org/officeDocument/2006/relationships/slideLayout" Target="../slideLayouts/slideLayout52.xml"/><Relationship Id="rId38" Type="http://schemas.openxmlformats.org/officeDocument/2006/relationships/slideLayout" Target="../slideLayouts/slideLayout57.xml"/><Relationship Id="rId46" Type="http://schemas.openxmlformats.org/officeDocument/2006/relationships/slideLayout" Target="../slideLayouts/slideLayout65.xml"/><Relationship Id="rId59" Type="http://schemas.openxmlformats.org/officeDocument/2006/relationships/slideLayout" Target="../slideLayouts/slideLayout78.xml"/><Relationship Id="rId67" Type="http://schemas.openxmlformats.org/officeDocument/2006/relationships/slideLayout" Target="../slideLayouts/slideLayout86.xml"/><Relationship Id="rId20" Type="http://schemas.openxmlformats.org/officeDocument/2006/relationships/slideLayout" Target="../slideLayouts/slideLayout39.xml"/><Relationship Id="rId41" Type="http://schemas.openxmlformats.org/officeDocument/2006/relationships/slideLayout" Target="../slideLayouts/slideLayout60.xml"/><Relationship Id="rId54" Type="http://schemas.openxmlformats.org/officeDocument/2006/relationships/slideLayout" Target="../slideLayouts/slideLayout73.xml"/><Relationship Id="rId62" Type="http://schemas.openxmlformats.org/officeDocument/2006/relationships/slideLayout" Target="../slideLayouts/slideLayout81.xml"/><Relationship Id="rId70" Type="http://schemas.openxmlformats.org/officeDocument/2006/relationships/slideLayout" Target="../slideLayouts/slideLayout89.xml"/><Relationship Id="rId75" Type="http://schemas.openxmlformats.org/officeDocument/2006/relationships/slideLayout" Target="../slideLayouts/slideLayout94.xml"/><Relationship Id="rId83" Type="http://schemas.openxmlformats.org/officeDocument/2006/relationships/slideLayout" Target="../slideLayouts/slideLayout102.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5" Type="http://schemas.openxmlformats.org/officeDocument/2006/relationships/slideLayout" Target="../slideLayouts/slideLayout34.xml"/><Relationship Id="rId23" Type="http://schemas.openxmlformats.org/officeDocument/2006/relationships/slideLayout" Target="../slideLayouts/slideLayout42.xml"/><Relationship Id="rId28" Type="http://schemas.openxmlformats.org/officeDocument/2006/relationships/slideLayout" Target="../slideLayouts/slideLayout47.xml"/><Relationship Id="rId36" Type="http://schemas.openxmlformats.org/officeDocument/2006/relationships/slideLayout" Target="../slideLayouts/slideLayout55.xml"/><Relationship Id="rId49" Type="http://schemas.openxmlformats.org/officeDocument/2006/relationships/slideLayout" Target="../slideLayouts/slideLayout68.xml"/><Relationship Id="rId57" Type="http://schemas.openxmlformats.org/officeDocument/2006/relationships/slideLayout" Target="../slideLayouts/slideLayout76.xml"/><Relationship Id="rId10" Type="http://schemas.openxmlformats.org/officeDocument/2006/relationships/slideLayout" Target="../slideLayouts/slideLayout29.xml"/><Relationship Id="rId31" Type="http://schemas.openxmlformats.org/officeDocument/2006/relationships/slideLayout" Target="../slideLayouts/slideLayout50.xml"/><Relationship Id="rId44" Type="http://schemas.openxmlformats.org/officeDocument/2006/relationships/slideLayout" Target="../slideLayouts/slideLayout63.xml"/><Relationship Id="rId52" Type="http://schemas.openxmlformats.org/officeDocument/2006/relationships/slideLayout" Target="../slideLayouts/slideLayout71.xml"/><Relationship Id="rId60" Type="http://schemas.openxmlformats.org/officeDocument/2006/relationships/slideLayout" Target="../slideLayouts/slideLayout79.xml"/><Relationship Id="rId65" Type="http://schemas.openxmlformats.org/officeDocument/2006/relationships/slideLayout" Target="../slideLayouts/slideLayout84.xml"/><Relationship Id="rId73" Type="http://schemas.openxmlformats.org/officeDocument/2006/relationships/slideLayout" Target="../slideLayouts/slideLayout92.xml"/><Relationship Id="rId78" Type="http://schemas.openxmlformats.org/officeDocument/2006/relationships/slideLayout" Target="../slideLayouts/slideLayout97.xml"/><Relationship Id="rId81" Type="http://schemas.openxmlformats.org/officeDocument/2006/relationships/slideLayout" Target="../slideLayouts/slideLayout100.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105.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5" Type="http://schemas.openxmlformats.org/officeDocument/2006/relationships/theme" Target="../theme/theme6.xml"/><Relationship Id="rId4" Type="http://schemas.openxmlformats.org/officeDocument/2006/relationships/slideLayout" Target="../slideLayouts/slideLayout106.xml"/></Relationships>
</file>

<file path=ppt/slideMasters/_rels/slideMaster7.xml.rels><?xml version="1.0" encoding="UTF-8" standalone="yes"?>
<Relationships xmlns="http://schemas.openxmlformats.org/package/2006/relationships"><Relationship Id="rId8" Type="http://schemas.openxmlformats.org/officeDocument/2006/relationships/theme" Target="../theme/theme7.xml"/><Relationship Id="rId3" Type="http://schemas.openxmlformats.org/officeDocument/2006/relationships/slideLayout" Target="../slideLayouts/slideLayout109.xml"/><Relationship Id="rId7" Type="http://schemas.openxmlformats.org/officeDocument/2006/relationships/slideLayout" Target="../slideLayouts/slideLayout113.xml"/><Relationship Id="rId2" Type="http://schemas.openxmlformats.org/officeDocument/2006/relationships/slideLayout" Target="../slideLayouts/slideLayout108.xml"/><Relationship Id="rId1" Type="http://schemas.openxmlformats.org/officeDocument/2006/relationships/slideLayout" Target="../slideLayouts/slideLayout107.xml"/><Relationship Id="rId6" Type="http://schemas.openxmlformats.org/officeDocument/2006/relationships/slideLayout" Target="../slideLayouts/slideLayout112.xml"/><Relationship Id="rId5" Type="http://schemas.openxmlformats.org/officeDocument/2006/relationships/slideLayout" Target="../slideLayouts/slideLayout111.xml"/><Relationship Id="rId4" Type="http://schemas.openxmlformats.org/officeDocument/2006/relationships/slideLayout" Target="../slideLayouts/slideLayout11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21.xml"/><Relationship Id="rId13" Type="http://schemas.openxmlformats.org/officeDocument/2006/relationships/slideLayout" Target="../slideLayouts/slideLayout126.xml"/><Relationship Id="rId18" Type="http://schemas.openxmlformats.org/officeDocument/2006/relationships/slideLayout" Target="../slideLayouts/slideLayout131.xml"/><Relationship Id="rId26" Type="http://schemas.openxmlformats.org/officeDocument/2006/relationships/slideLayout" Target="../slideLayouts/slideLayout139.xml"/><Relationship Id="rId3" Type="http://schemas.openxmlformats.org/officeDocument/2006/relationships/slideLayout" Target="../slideLayouts/slideLayout116.xml"/><Relationship Id="rId21" Type="http://schemas.openxmlformats.org/officeDocument/2006/relationships/slideLayout" Target="../slideLayouts/slideLayout134.xml"/><Relationship Id="rId7" Type="http://schemas.openxmlformats.org/officeDocument/2006/relationships/slideLayout" Target="../slideLayouts/slideLayout120.xml"/><Relationship Id="rId12" Type="http://schemas.openxmlformats.org/officeDocument/2006/relationships/slideLayout" Target="../slideLayouts/slideLayout125.xml"/><Relationship Id="rId17" Type="http://schemas.openxmlformats.org/officeDocument/2006/relationships/slideLayout" Target="../slideLayouts/slideLayout130.xml"/><Relationship Id="rId25" Type="http://schemas.openxmlformats.org/officeDocument/2006/relationships/slideLayout" Target="../slideLayouts/slideLayout138.xml"/><Relationship Id="rId2" Type="http://schemas.openxmlformats.org/officeDocument/2006/relationships/slideLayout" Target="../slideLayouts/slideLayout115.xml"/><Relationship Id="rId16" Type="http://schemas.openxmlformats.org/officeDocument/2006/relationships/slideLayout" Target="../slideLayouts/slideLayout129.xml"/><Relationship Id="rId20" Type="http://schemas.openxmlformats.org/officeDocument/2006/relationships/slideLayout" Target="../slideLayouts/slideLayout133.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24" Type="http://schemas.openxmlformats.org/officeDocument/2006/relationships/slideLayout" Target="../slideLayouts/slideLayout137.xml"/><Relationship Id="rId5" Type="http://schemas.openxmlformats.org/officeDocument/2006/relationships/slideLayout" Target="../slideLayouts/slideLayout118.xml"/><Relationship Id="rId15" Type="http://schemas.openxmlformats.org/officeDocument/2006/relationships/slideLayout" Target="../slideLayouts/slideLayout128.xml"/><Relationship Id="rId23" Type="http://schemas.openxmlformats.org/officeDocument/2006/relationships/slideLayout" Target="../slideLayouts/slideLayout136.xml"/><Relationship Id="rId28" Type="http://schemas.openxmlformats.org/officeDocument/2006/relationships/theme" Target="../theme/theme8.xml"/><Relationship Id="rId10" Type="http://schemas.openxmlformats.org/officeDocument/2006/relationships/slideLayout" Target="../slideLayouts/slideLayout123.xml"/><Relationship Id="rId19" Type="http://schemas.openxmlformats.org/officeDocument/2006/relationships/slideLayout" Target="../slideLayouts/slideLayout132.xml"/><Relationship Id="rId4" Type="http://schemas.openxmlformats.org/officeDocument/2006/relationships/slideLayout" Target="../slideLayouts/slideLayout117.xml"/><Relationship Id="rId9" Type="http://schemas.openxmlformats.org/officeDocument/2006/relationships/slideLayout" Target="../slideLayouts/slideLayout122.xml"/><Relationship Id="rId14" Type="http://schemas.openxmlformats.org/officeDocument/2006/relationships/slideLayout" Target="../slideLayouts/slideLayout127.xml"/><Relationship Id="rId22" Type="http://schemas.openxmlformats.org/officeDocument/2006/relationships/slideLayout" Target="../slideLayouts/slideLayout135.xml"/><Relationship Id="rId27" Type="http://schemas.openxmlformats.org/officeDocument/2006/relationships/slideLayout" Target="../slideLayouts/slideLayout140.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143.xml"/><Relationship Id="rId2" Type="http://schemas.openxmlformats.org/officeDocument/2006/relationships/slideLayout" Target="../slideLayouts/slideLayout142.xml"/><Relationship Id="rId1" Type="http://schemas.openxmlformats.org/officeDocument/2006/relationships/slideLayout" Target="../slideLayouts/slideLayout141.xml"/><Relationship Id="rId6" Type="http://schemas.openxmlformats.org/officeDocument/2006/relationships/theme" Target="../theme/theme9.xml"/><Relationship Id="rId5" Type="http://schemas.openxmlformats.org/officeDocument/2006/relationships/slideLayout" Target="../slideLayouts/slideLayout145.xml"/><Relationship Id="rId4" Type="http://schemas.openxmlformats.org/officeDocument/2006/relationships/slideLayout" Target="../slideLayouts/slideLayout14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2856146"/>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Lst>
  <p:hf hdr="0"/>
  <p:txStyles>
    <p:titleStyle>
      <a:lvl1pPr algn="ctr" defTabSz="1219079" rtl="0" eaLnBrk="1" latinLnBrk="0" hangingPunct="1">
        <a:spcBef>
          <a:spcPct val="0"/>
        </a:spcBef>
        <a:buNone/>
        <a:defRPr sz="5849" kern="1200">
          <a:solidFill>
            <a:schemeClr val="tx1"/>
          </a:solidFill>
          <a:latin typeface="+mj-lt"/>
          <a:ea typeface="+mj-ea"/>
          <a:cs typeface="+mj-cs"/>
        </a:defRPr>
      </a:lvl1pPr>
    </p:titleStyle>
    <p:bodyStyle>
      <a:lvl1pPr marL="457155" indent="-457155" algn="l" defTabSz="1219079" rtl="0" eaLnBrk="1" latinLnBrk="0" hangingPunct="1">
        <a:spcBef>
          <a:spcPct val="20000"/>
        </a:spcBef>
        <a:buFont typeface="Arial" panose="020B0604020202020204" pitchFamily="34" charset="0"/>
        <a:buChar char="•"/>
        <a:defRPr sz="4250" kern="1200">
          <a:solidFill>
            <a:schemeClr val="tx1"/>
          </a:solidFill>
          <a:latin typeface="+mn-lt"/>
          <a:ea typeface="+mn-ea"/>
          <a:cs typeface="+mn-cs"/>
        </a:defRPr>
      </a:lvl1pPr>
      <a:lvl2pPr marL="990501" indent="-380962" algn="l" defTabSz="1219079" rtl="0" eaLnBrk="1" latinLnBrk="0" hangingPunct="1">
        <a:spcBef>
          <a:spcPct val="20000"/>
        </a:spcBef>
        <a:buFont typeface="Arial" panose="020B0604020202020204" pitchFamily="34" charset="0"/>
        <a:buChar char="–"/>
        <a:defRPr sz="3750" kern="1200">
          <a:solidFill>
            <a:schemeClr val="tx1"/>
          </a:solidFill>
          <a:latin typeface="+mn-lt"/>
          <a:ea typeface="+mn-ea"/>
          <a:cs typeface="+mn-cs"/>
        </a:defRPr>
      </a:lvl2pPr>
      <a:lvl3pPr marL="1523848" indent="-304769" algn="l" defTabSz="1219079"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386"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4pPr>
      <a:lvl5pPr marL="2742925"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5pPr>
      <a:lvl6pPr marL="3352465"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6pPr>
      <a:lvl7pPr marL="3962004"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7pPr>
      <a:lvl8pPr marL="4571542"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8pPr>
      <a:lvl9pPr marL="5181082"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9pPr>
    </p:bodyStyle>
    <p:otherStyle>
      <a:defPPr>
        <a:defRPr lang="ru-RU"/>
      </a:defPPr>
      <a:lvl1pPr marL="0" algn="l" defTabSz="1219079" rtl="0" eaLnBrk="1" latinLnBrk="0" hangingPunct="1">
        <a:defRPr sz="2400" kern="1200">
          <a:solidFill>
            <a:schemeClr val="tx1"/>
          </a:solidFill>
          <a:latin typeface="+mn-lt"/>
          <a:ea typeface="+mn-ea"/>
          <a:cs typeface="+mn-cs"/>
        </a:defRPr>
      </a:lvl1pPr>
      <a:lvl2pPr marL="609539" algn="l" defTabSz="1219079" rtl="0" eaLnBrk="1" latinLnBrk="0" hangingPunct="1">
        <a:defRPr sz="2400" kern="1200">
          <a:solidFill>
            <a:schemeClr val="tx1"/>
          </a:solidFill>
          <a:latin typeface="+mn-lt"/>
          <a:ea typeface="+mn-ea"/>
          <a:cs typeface="+mn-cs"/>
        </a:defRPr>
      </a:lvl2pPr>
      <a:lvl3pPr marL="1219079" algn="l" defTabSz="1219079" rtl="0" eaLnBrk="1" latinLnBrk="0" hangingPunct="1">
        <a:defRPr sz="2400" kern="1200">
          <a:solidFill>
            <a:schemeClr val="tx1"/>
          </a:solidFill>
          <a:latin typeface="+mn-lt"/>
          <a:ea typeface="+mn-ea"/>
          <a:cs typeface="+mn-cs"/>
        </a:defRPr>
      </a:lvl3pPr>
      <a:lvl4pPr marL="1828617" algn="l" defTabSz="1219079" rtl="0" eaLnBrk="1" latinLnBrk="0" hangingPunct="1">
        <a:defRPr sz="2400" kern="1200">
          <a:solidFill>
            <a:schemeClr val="tx1"/>
          </a:solidFill>
          <a:latin typeface="+mn-lt"/>
          <a:ea typeface="+mn-ea"/>
          <a:cs typeface="+mn-cs"/>
        </a:defRPr>
      </a:lvl4pPr>
      <a:lvl5pPr marL="2438156" algn="l" defTabSz="1219079" rtl="0" eaLnBrk="1" latinLnBrk="0" hangingPunct="1">
        <a:defRPr sz="2400" kern="1200">
          <a:solidFill>
            <a:schemeClr val="tx1"/>
          </a:solidFill>
          <a:latin typeface="+mn-lt"/>
          <a:ea typeface="+mn-ea"/>
          <a:cs typeface="+mn-cs"/>
        </a:defRPr>
      </a:lvl5pPr>
      <a:lvl6pPr marL="3047695" algn="l" defTabSz="1219079" rtl="0" eaLnBrk="1" latinLnBrk="0" hangingPunct="1">
        <a:defRPr sz="2400" kern="1200">
          <a:solidFill>
            <a:schemeClr val="tx1"/>
          </a:solidFill>
          <a:latin typeface="+mn-lt"/>
          <a:ea typeface="+mn-ea"/>
          <a:cs typeface="+mn-cs"/>
        </a:defRPr>
      </a:lvl6pPr>
      <a:lvl7pPr marL="3657234" algn="l" defTabSz="1219079" rtl="0" eaLnBrk="1" latinLnBrk="0" hangingPunct="1">
        <a:defRPr sz="2400" kern="1200">
          <a:solidFill>
            <a:schemeClr val="tx1"/>
          </a:solidFill>
          <a:latin typeface="+mn-lt"/>
          <a:ea typeface="+mn-ea"/>
          <a:cs typeface="+mn-cs"/>
        </a:defRPr>
      </a:lvl7pPr>
      <a:lvl8pPr marL="4266773" algn="l" defTabSz="1219079" rtl="0" eaLnBrk="1" latinLnBrk="0" hangingPunct="1">
        <a:defRPr sz="2400" kern="1200">
          <a:solidFill>
            <a:schemeClr val="tx1"/>
          </a:solidFill>
          <a:latin typeface="+mn-lt"/>
          <a:ea typeface="+mn-ea"/>
          <a:cs typeface="+mn-cs"/>
        </a:defRPr>
      </a:lvl8pPr>
      <a:lvl9pPr marL="4876312" algn="l" defTabSz="1219079"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44550" y="177800"/>
            <a:ext cx="10502900" cy="114300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844550" y="1574800"/>
            <a:ext cx="10502900" cy="464820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5979516" y="6540500"/>
            <a:ext cx="296556" cy="287258"/>
          </a:xfrm>
          <a:prstGeom prst="rect">
            <a:avLst/>
          </a:prstGeom>
          <a:ln w="12700">
            <a:miter lim="400000"/>
          </a:ln>
        </p:spPr>
        <p:txBody>
          <a:bodyPr wrap="none" lIns="50800" tIns="50800" rIns="50800" bIns="50800">
            <a:spAutoFit/>
          </a:bodyPr>
          <a:lstStyle>
            <a:lvl1pPr>
              <a:defRPr sz="1200" b="0">
                <a:latin typeface="Helvetica Neue Light"/>
                <a:ea typeface="Helvetica Neue Light"/>
                <a:cs typeface="Helvetica Neue Light"/>
                <a:sym typeface="Helvetica Neue Light"/>
              </a:defRPr>
            </a:lvl1pPr>
          </a:lstStyle>
          <a:p>
            <a:fld id="{86CB4B4D-7CA3-9044-876B-883B54F8677D}" type="slidenum">
              <a:t>‹#›</a:t>
            </a:fld>
            <a:endParaRPr/>
          </a:p>
        </p:txBody>
      </p:sp>
    </p:spTree>
    <p:extLst>
      <p:ext uri="{BB962C8B-B14F-4D97-AF65-F5344CB8AC3E}">
        <p14:creationId xmlns:p14="http://schemas.microsoft.com/office/powerpoint/2010/main" val="2674065721"/>
      </p:ext>
    </p:extLst>
  </p:cSld>
  <p:clrMap bg1="lt1" tx1="dk1" bg2="lt2" tx2="dk2" accent1="accent1" accent2="accent2" accent3="accent3" accent4="accent4" accent5="accent5" accent6="accent6" hlink="hlink" folHlink="folHlink"/>
  <p:sldLayoutIdLst>
    <p:sldLayoutId id="2147484145" r:id="rId1"/>
    <p:sldLayoutId id="2147484146" r:id="rId2"/>
    <p:sldLayoutId id="2147484147" r:id="rId3"/>
    <p:sldLayoutId id="2147484148" r:id="rId4"/>
    <p:sldLayoutId id="2147484149" r:id="rId5"/>
    <p:sldLayoutId id="2147484150" r:id="rId6"/>
    <p:sldLayoutId id="2147484151" r:id="rId7"/>
    <p:sldLayoutId id="2147484152" r:id="rId8"/>
    <p:sldLayoutId id="2147484153" r:id="rId9"/>
    <p:sldLayoutId id="2147484154" r:id="rId10"/>
    <p:sldLayoutId id="2147484155" r:id="rId11"/>
    <p:sldLayoutId id="2147484156" r:id="rId12"/>
  </p:sldLayoutIdLst>
  <p:transition spd="med"/>
  <p:txStyles>
    <p:titleStyle>
      <a:lvl1pPr marL="0" marR="0" indent="0" algn="ctr" defTabSz="412750" rtl="0" latinLnBrk="0">
        <a:lnSpc>
          <a:spcPct val="100000"/>
        </a:lnSpc>
        <a:spcBef>
          <a:spcPts val="0"/>
        </a:spcBef>
        <a:spcAft>
          <a:spcPts val="0"/>
        </a:spcAft>
        <a:buClrTx/>
        <a:buSzTx/>
        <a:buFontTx/>
        <a:buNone/>
        <a:tabLst/>
        <a:defRPr sz="5600" b="0" i="0" u="none" strike="noStrike" cap="none" spc="0" baseline="0">
          <a:ln>
            <a:noFill/>
          </a:ln>
          <a:solidFill>
            <a:srgbClr val="000000"/>
          </a:solidFill>
          <a:uFillTx/>
          <a:latin typeface="+mn-lt"/>
          <a:ea typeface="+mn-ea"/>
          <a:cs typeface="+mn-cs"/>
          <a:sym typeface="Helvetica Neue Medium"/>
        </a:defRPr>
      </a:lvl1pPr>
      <a:lvl2pPr marL="0" marR="0" indent="114300" algn="ctr" defTabSz="412750" rtl="0" latinLnBrk="0">
        <a:lnSpc>
          <a:spcPct val="100000"/>
        </a:lnSpc>
        <a:spcBef>
          <a:spcPts val="0"/>
        </a:spcBef>
        <a:spcAft>
          <a:spcPts val="0"/>
        </a:spcAft>
        <a:buClrTx/>
        <a:buSzTx/>
        <a:buFontTx/>
        <a:buNone/>
        <a:tabLst/>
        <a:defRPr sz="5600" b="0" i="0" u="none" strike="noStrike" cap="none" spc="0" baseline="0">
          <a:ln>
            <a:noFill/>
          </a:ln>
          <a:solidFill>
            <a:srgbClr val="000000"/>
          </a:solidFill>
          <a:uFillTx/>
          <a:latin typeface="+mn-lt"/>
          <a:ea typeface="+mn-ea"/>
          <a:cs typeface="+mn-cs"/>
          <a:sym typeface="Helvetica Neue Medium"/>
        </a:defRPr>
      </a:lvl2pPr>
      <a:lvl3pPr marL="0" marR="0" indent="228600" algn="ctr" defTabSz="412750" rtl="0" latinLnBrk="0">
        <a:lnSpc>
          <a:spcPct val="100000"/>
        </a:lnSpc>
        <a:spcBef>
          <a:spcPts val="0"/>
        </a:spcBef>
        <a:spcAft>
          <a:spcPts val="0"/>
        </a:spcAft>
        <a:buClrTx/>
        <a:buSzTx/>
        <a:buFontTx/>
        <a:buNone/>
        <a:tabLst/>
        <a:defRPr sz="5600" b="0" i="0" u="none" strike="noStrike" cap="none" spc="0" baseline="0">
          <a:ln>
            <a:noFill/>
          </a:ln>
          <a:solidFill>
            <a:srgbClr val="000000"/>
          </a:solidFill>
          <a:uFillTx/>
          <a:latin typeface="+mn-lt"/>
          <a:ea typeface="+mn-ea"/>
          <a:cs typeface="+mn-cs"/>
          <a:sym typeface="Helvetica Neue Medium"/>
        </a:defRPr>
      </a:lvl3pPr>
      <a:lvl4pPr marL="0" marR="0" indent="342900" algn="ctr" defTabSz="412750" rtl="0" latinLnBrk="0">
        <a:lnSpc>
          <a:spcPct val="100000"/>
        </a:lnSpc>
        <a:spcBef>
          <a:spcPts val="0"/>
        </a:spcBef>
        <a:spcAft>
          <a:spcPts val="0"/>
        </a:spcAft>
        <a:buClrTx/>
        <a:buSzTx/>
        <a:buFontTx/>
        <a:buNone/>
        <a:tabLst/>
        <a:defRPr sz="5600" b="0" i="0" u="none" strike="noStrike" cap="none" spc="0" baseline="0">
          <a:ln>
            <a:noFill/>
          </a:ln>
          <a:solidFill>
            <a:srgbClr val="000000"/>
          </a:solidFill>
          <a:uFillTx/>
          <a:latin typeface="+mn-lt"/>
          <a:ea typeface="+mn-ea"/>
          <a:cs typeface="+mn-cs"/>
          <a:sym typeface="Helvetica Neue Medium"/>
        </a:defRPr>
      </a:lvl4pPr>
      <a:lvl5pPr marL="0" marR="0" indent="457200" algn="ctr" defTabSz="412750" rtl="0" latinLnBrk="0">
        <a:lnSpc>
          <a:spcPct val="100000"/>
        </a:lnSpc>
        <a:spcBef>
          <a:spcPts val="0"/>
        </a:spcBef>
        <a:spcAft>
          <a:spcPts val="0"/>
        </a:spcAft>
        <a:buClrTx/>
        <a:buSzTx/>
        <a:buFontTx/>
        <a:buNone/>
        <a:tabLst/>
        <a:defRPr sz="5600" b="0" i="0" u="none" strike="noStrike" cap="none" spc="0" baseline="0">
          <a:ln>
            <a:noFill/>
          </a:ln>
          <a:solidFill>
            <a:srgbClr val="000000"/>
          </a:solidFill>
          <a:uFillTx/>
          <a:latin typeface="+mn-lt"/>
          <a:ea typeface="+mn-ea"/>
          <a:cs typeface="+mn-cs"/>
          <a:sym typeface="Helvetica Neue Medium"/>
        </a:defRPr>
      </a:lvl5pPr>
      <a:lvl6pPr marL="0" marR="0" indent="571500" algn="ctr" defTabSz="412750" rtl="0" latinLnBrk="0">
        <a:lnSpc>
          <a:spcPct val="100000"/>
        </a:lnSpc>
        <a:spcBef>
          <a:spcPts val="0"/>
        </a:spcBef>
        <a:spcAft>
          <a:spcPts val="0"/>
        </a:spcAft>
        <a:buClrTx/>
        <a:buSzTx/>
        <a:buFontTx/>
        <a:buNone/>
        <a:tabLst/>
        <a:defRPr sz="5600" b="0" i="0" u="none" strike="noStrike" cap="none" spc="0" baseline="0">
          <a:ln>
            <a:noFill/>
          </a:ln>
          <a:solidFill>
            <a:srgbClr val="000000"/>
          </a:solidFill>
          <a:uFillTx/>
          <a:latin typeface="+mn-lt"/>
          <a:ea typeface="+mn-ea"/>
          <a:cs typeface="+mn-cs"/>
          <a:sym typeface="Helvetica Neue Medium"/>
        </a:defRPr>
      </a:lvl6pPr>
      <a:lvl7pPr marL="0" marR="0" indent="685800" algn="ctr" defTabSz="412750" rtl="0" latinLnBrk="0">
        <a:lnSpc>
          <a:spcPct val="100000"/>
        </a:lnSpc>
        <a:spcBef>
          <a:spcPts val="0"/>
        </a:spcBef>
        <a:spcAft>
          <a:spcPts val="0"/>
        </a:spcAft>
        <a:buClrTx/>
        <a:buSzTx/>
        <a:buFontTx/>
        <a:buNone/>
        <a:tabLst/>
        <a:defRPr sz="5600" b="0" i="0" u="none" strike="noStrike" cap="none" spc="0" baseline="0">
          <a:ln>
            <a:noFill/>
          </a:ln>
          <a:solidFill>
            <a:srgbClr val="000000"/>
          </a:solidFill>
          <a:uFillTx/>
          <a:latin typeface="+mn-lt"/>
          <a:ea typeface="+mn-ea"/>
          <a:cs typeface="+mn-cs"/>
          <a:sym typeface="Helvetica Neue Medium"/>
        </a:defRPr>
      </a:lvl7pPr>
      <a:lvl8pPr marL="0" marR="0" indent="800100" algn="ctr" defTabSz="412750" rtl="0" latinLnBrk="0">
        <a:lnSpc>
          <a:spcPct val="100000"/>
        </a:lnSpc>
        <a:spcBef>
          <a:spcPts val="0"/>
        </a:spcBef>
        <a:spcAft>
          <a:spcPts val="0"/>
        </a:spcAft>
        <a:buClrTx/>
        <a:buSzTx/>
        <a:buFontTx/>
        <a:buNone/>
        <a:tabLst/>
        <a:defRPr sz="5600" b="0" i="0" u="none" strike="noStrike" cap="none" spc="0" baseline="0">
          <a:ln>
            <a:noFill/>
          </a:ln>
          <a:solidFill>
            <a:srgbClr val="000000"/>
          </a:solidFill>
          <a:uFillTx/>
          <a:latin typeface="+mn-lt"/>
          <a:ea typeface="+mn-ea"/>
          <a:cs typeface="+mn-cs"/>
          <a:sym typeface="Helvetica Neue Medium"/>
        </a:defRPr>
      </a:lvl8pPr>
      <a:lvl9pPr marL="0" marR="0" indent="914400" algn="ctr" defTabSz="412750" rtl="0" latinLnBrk="0">
        <a:lnSpc>
          <a:spcPct val="100000"/>
        </a:lnSpc>
        <a:spcBef>
          <a:spcPts val="0"/>
        </a:spcBef>
        <a:spcAft>
          <a:spcPts val="0"/>
        </a:spcAft>
        <a:buClrTx/>
        <a:buSzTx/>
        <a:buFontTx/>
        <a:buNone/>
        <a:tabLst/>
        <a:defRPr sz="5600" b="0" i="0" u="none" strike="noStrike" cap="none" spc="0" baseline="0">
          <a:ln>
            <a:noFill/>
          </a:ln>
          <a:solidFill>
            <a:srgbClr val="000000"/>
          </a:solidFill>
          <a:uFillTx/>
          <a:latin typeface="+mn-lt"/>
          <a:ea typeface="+mn-ea"/>
          <a:cs typeface="+mn-cs"/>
          <a:sym typeface="Helvetica Neue Medium"/>
        </a:defRPr>
      </a:lvl9pPr>
    </p:titleStyle>
    <p:bodyStyle>
      <a:lvl1pPr marL="317500" marR="0" indent="-317500" algn="l" defTabSz="412750" rtl="0" latinLnBrk="0">
        <a:lnSpc>
          <a:spcPct val="100000"/>
        </a:lnSpc>
        <a:spcBef>
          <a:spcPts val="2950"/>
        </a:spcBef>
        <a:spcAft>
          <a:spcPts val="0"/>
        </a:spcAft>
        <a:buClrTx/>
        <a:buSzPct val="125000"/>
        <a:buFontTx/>
        <a:buChar char="•"/>
        <a:tabLst/>
        <a:defRPr sz="2400" b="0" i="0" u="none" strike="noStrike" cap="none" spc="0" baseline="0">
          <a:ln>
            <a:noFill/>
          </a:ln>
          <a:solidFill>
            <a:srgbClr val="000000"/>
          </a:solidFill>
          <a:uFillTx/>
          <a:latin typeface="Helvetica Neue"/>
          <a:ea typeface="Helvetica Neue"/>
          <a:cs typeface="Helvetica Neue"/>
          <a:sym typeface="Helvetica Neue"/>
        </a:defRPr>
      </a:lvl1pPr>
      <a:lvl2pPr marL="635000" marR="0" indent="-317500" algn="l" defTabSz="412750" rtl="0" latinLnBrk="0">
        <a:lnSpc>
          <a:spcPct val="100000"/>
        </a:lnSpc>
        <a:spcBef>
          <a:spcPts val="2950"/>
        </a:spcBef>
        <a:spcAft>
          <a:spcPts val="0"/>
        </a:spcAft>
        <a:buClrTx/>
        <a:buSzPct val="125000"/>
        <a:buFontTx/>
        <a:buChar char="•"/>
        <a:tabLst/>
        <a:defRPr sz="2400" b="0" i="0" u="none" strike="noStrike" cap="none" spc="0" baseline="0">
          <a:ln>
            <a:noFill/>
          </a:ln>
          <a:solidFill>
            <a:srgbClr val="000000"/>
          </a:solidFill>
          <a:uFillTx/>
          <a:latin typeface="Helvetica Neue"/>
          <a:ea typeface="Helvetica Neue"/>
          <a:cs typeface="Helvetica Neue"/>
          <a:sym typeface="Helvetica Neue"/>
        </a:defRPr>
      </a:lvl2pPr>
      <a:lvl3pPr marL="952500" marR="0" indent="-317500" algn="l" defTabSz="412750" rtl="0" latinLnBrk="0">
        <a:lnSpc>
          <a:spcPct val="100000"/>
        </a:lnSpc>
        <a:spcBef>
          <a:spcPts val="2950"/>
        </a:spcBef>
        <a:spcAft>
          <a:spcPts val="0"/>
        </a:spcAft>
        <a:buClrTx/>
        <a:buSzPct val="125000"/>
        <a:buFontTx/>
        <a:buChar char="•"/>
        <a:tabLst/>
        <a:defRPr sz="2400" b="0" i="0" u="none" strike="noStrike" cap="none" spc="0" baseline="0">
          <a:ln>
            <a:noFill/>
          </a:ln>
          <a:solidFill>
            <a:srgbClr val="000000"/>
          </a:solidFill>
          <a:uFillTx/>
          <a:latin typeface="Helvetica Neue"/>
          <a:ea typeface="Helvetica Neue"/>
          <a:cs typeface="Helvetica Neue"/>
          <a:sym typeface="Helvetica Neue"/>
        </a:defRPr>
      </a:lvl3pPr>
      <a:lvl4pPr marL="1270000" marR="0" indent="-317500" algn="l" defTabSz="412750" rtl="0" latinLnBrk="0">
        <a:lnSpc>
          <a:spcPct val="100000"/>
        </a:lnSpc>
        <a:spcBef>
          <a:spcPts val="2950"/>
        </a:spcBef>
        <a:spcAft>
          <a:spcPts val="0"/>
        </a:spcAft>
        <a:buClrTx/>
        <a:buSzPct val="125000"/>
        <a:buFontTx/>
        <a:buChar char="•"/>
        <a:tabLst/>
        <a:defRPr sz="2400" b="0" i="0" u="none" strike="noStrike" cap="none" spc="0" baseline="0">
          <a:ln>
            <a:noFill/>
          </a:ln>
          <a:solidFill>
            <a:srgbClr val="000000"/>
          </a:solidFill>
          <a:uFillTx/>
          <a:latin typeface="Helvetica Neue"/>
          <a:ea typeface="Helvetica Neue"/>
          <a:cs typeface="Helvetica Neue"/>
          <a:sym typeface="Helvetica Neue"/>
        </a:defRPr>
      </a:lvl4pPr>
      <a:lvl5pPr marL="1587500" marR="0" indent="-317500" algn="l" defTabSz="412750" rtl="0" latinLnBrk="0">
        <a:lnSpc>
          <a:spcPct val="100000"/>
        </a:lnSpc>
        <a:spcBef>
          <a:spcPts val="2950"/>
        </a:spcBef>
        <a:spcAft>
          <a:spcPts val="0"/>
        </a:spcAft>
        <a:buClrTx/>
        <a:buSzPct val="125000"/>
        <a:buFontTx/>
        <a:buChar char="•"/>
        <a:tabLst/>
        <a:defRPr sz="2400" b="0" i="0" u="none" strike="noStrike" cap="none" spc="0" baseline="0">
          <a:ln>
            <a:noFill/>
          </a:ln>
          <a:solidFill>
            <a:srgbClr val="000000"/>
          </a:solidFill>
          <a:uFillTx/>
          <a:latin typeface="Helvetica Neue"/>
          <a:ea typeface="Helvetica Neue"/>
          <a:cs typeface="Helvetica Neue"/>
          <a:sym typeface="Helvetica Neue"/>
        </a:defRPr>
      </a:lvl5pPr>
      <a:lvl6pPr marL="1905000" marR="0" indent="-317500" algn="l" defTabSz="412750" rtl="0" latinLnBrk="0">
        <a:lnSpc>
          <a:spcPct val="100000"/>
        </a:lnSpc>
        <a:spcBef>
          <a:spcPts val="2950"/>
        </a:spcBef>
        <a:spcAft>
          <a:spcPts val="0"/>
        </a:spcAft>
        <a:buClrTx/>
        <a:buSzPct val="125000"/>
        <a:buFontTx/>
        <a:buChar char="•"/>
        <a:tabLst/>
        <a:defRPr sz="2400" b="0" i="0" u="none" strike="noStrike" cap="none" spc="0" baseline="0">
          <a:ln>
            <a:noFill/>
          </a:ln>
          <a:solidFill>
            <a:srgbClr val="000000"/>
          </a:solidFill>
          <a:uFillTx/>
          <a:latin typeface="Helvetica Neue"/>
          <a:ea typeface="Helvetica Neue"/>
          <a:cs typeface="Helvetica Neue"/>
          <a:sym typeface="Helvetica Neue"/>
        </a:defRPr>
      </a:lvl6pPr>
      <a:lvl7pPr marL="2222500" marR="0" indent="-317500" algn="l" defTabSz="412750" rtl="0" latinLnBrk="0">
        <a:lnSpc>
          <a:spcPct val="100000"/>
        </a:lnSpc>
        <a:spcBef>
          <a:spcPts val="2950"/>
        </a:spcBef>
        <a:spcAft>
          <a:spcPts val="0"/>
        </a:spcAft>
        <a:buClrTx/>
        <a:buSzPct val="125000"/>
        <a:buFontTx/>
        <a:buChar char="•"/>
        <a:tabLst/>
        <a:defRPr sz="2400" b="0" i="0" u="none" strike="noStrike" cap="none" spc="0" baseline="0">
          <a:ln>
            <a:noFill/>
          </a:ln>
          <a:solidFill>
            <a:srgbClr val="000000"/>
          </a:solidFill>
          <a:uFillTx/>
          <a:latin typeface="Helvetica Neue"/>
          <a:ea typeface="Helvetica Neue"/>
          <a:cs typeface="Helvetica Neue"/>
          <a:sym typeface="Helvetica Neue"/>
        </a:defRPr>
      </a:lvl7pPr>
      <a:lvl8pPr marL="2540000" marR="0" indent="-317500" algn="l" defTabSz="412750" rtl="0" latinLnBrk="0">
        <a:lnSpc>
          <a:spcPct val="100000"/>
        </a:lnSpc>
        <a:spcBef>
          <a:spcPts val="2950"/>
        </a:spcBef>
        <a:spcAft>
          <a:spcPts val="0"/>
        </a:spcAft>
        <a:buClrTx/>
        <a:buSzPct val="125000"/>
        <a:buFontTx/>
        <a:buChar char="•"/>
        <a:tabLst/>
        <a:defRPr sz="2400" b="0" i="0" u="none" strike="noStrike" cap="none" spc="0" baseline="0">
          <a:ln>
            <a:noFill/>
          </a:ln>
          <a:solidFill>
            <a:srgbClr val="000000"/>
          </a:solidFill>
          <a:uFillTx/>
          <a:latin typeface="Helvetica Neue"/>
          <a:ea typeface="Helvetica Neue"/>
          <a:cs typeface="Helvetica Neue"/>
          <a:sym typeface="Helvetica Neue"/>
        </a:defRPr>
      </a:lvl8pPr>
      <a:lvl9pPr marL="2857500" marR="0" indent="-317500" algn="l" defTabSz="412750" rtl="0" latinLnBrk="0">
        <a:lnSpc>
          <a:spcPct val="100000"/>
        </a:lnSpc>
        <a:spcBef>
          <a:spcPts val="2950"/>
        </a:spcBef>
        <a:spcAft>
          <a:spcPts val="0"/>
        </a:spcAft>
        <a:buClrTx/>
        <a:buSzPct val="125000"/>
        <a:buFontTx/>
        <a:buChar char="•"/>
        <a:tabLst/>
        <a:defRPr sz="2400" b="0"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41275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Neue Light"/>
        </a:defRPr>
      </a:lvl1pPr>
      <a:lvl2pPr marL="0" marR="0" indent="114300" algn="ctr" defTabSz="41275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Neue Light"/>
        </a:defRPr>
      </a:lvl2pPr>
      <a:lvl3pPr marL="0" marR="0" indent="228600" algn="ctr" defTabSz="41275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Neue Light"/>
        </a:defRPr>
      </a:lvl3pPr>
      <a:lvl4pPr marL="0" marR="0" indent="342900" algn="ctr" defTabSz="41275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Neue Light"/>
        </a:defRPr>
      </a:lvl4pPr>
      <a:lvl5pPr marL="0" marR="0" indent="457200" algn="ctr" defTabSz="41275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Neue Light"/>
        </a:defRPr>
      </a:lvl5pPr>
      <a:lvl6pPr marL="0" marR="0" indent="571500" algn="ctr" defTabSz="41275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Neue Light"/>
        </a:defRPr>
      </a:lvl6pPr>
      <a:lvl7pPr marL="0" marR="0" indent="685800" algn="ctr" defTabSz="41275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Neue Light"/>
        </a:defRPr>
      </a:lvl7pPr>
      <a:lvl8pPr marL="0" marR="0" indent="800100" algn="ctr" defTabSz="41275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Neue Light"/>
        </a:defRPr>
      </a:lvl8pPr>
      <a:lvl9pPr marL="0" marR="0" indent="914400" algn="ctr" defTabSz="41275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Neue Light"/>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25522231"/>
      </p:ext>
    </p:extLst>
  </p:cSld>
  <p:clrMap bg1="lt1" tx1="dk1" bg2="lt2" tx2="dk2" accent1="accent1" accent2="accent2" accent3="accent3" accent4="accent4" accent5="accent5" accent6="accent6" hlink="hlink" folHlink="folHlink"/>
  <p:sldLayoutIdLst>
    <p:sldLayoutId id="2147483702" r:id="rId1"/>
    <p:sldLayoutId id="2147483705" r:id="rId2"/>
    <p:sldLayoutId id="2147483706" r:id="rId3"/>
    <p:sldLayoutId id="2147484143" r:id="rId4"/>
  </p:sldLayoutIdLst>
  <p:hf hdr="0"/>
  <p:txStyles>
    <p:titleStyle>
      <a:lvl1pPr algn="ctr" defTabSz="1217613" rtl="0" eaLnBrk="0" fontAlgn="base" hangingPunct="0">
        <a:spcBef>
          <a:spcPct val="0"/>
        </a:spcBef>
        <a:spcAft>
          <a:spcPct val="0"/>
        </a:spcAft>
        <a:defRPr sz="5800" kern="1200">
          <a:solidFill>
            <a:schemeClr val="tx1"/>
          </a:solidFill>
          <a:latin typeface="+mj-lt"/>
          <a:ea typeface="+mj-ea"/>
          <a:cs typeface="+mj-cs"/>
        </a:defRPr>
      </a:lvl1pPr>
      <a:lvl2pPr algn="ctr" defTabSz="1217613" rtl="0" eaLnBrk="0" fontAlgn="base" hangingPunct="0">
        <a:spcBef>
          <a:spcPct val="0"/>
        </a:spcBef>
        <a:spcAft>
          <a:spcPct val="0"/>
        </a:spcAft>
        <a:defRPr sz="5800">
          <a:solidFill>
            <a:schemeClr val="tx1"/>
          </a:solidFill>
          <a:latin typeface="Montserrat SemiBold"/>
        </a:defRPr>
      </a:lvl2pPr>
      <a:lvl3pPr algn="ctr" defTabSz="1217613" rtl="0" eaLnBrk="0" fontAlgn="base" hangingPunct="0">
        <a:spcBef>
          <a:spcPct val="0"/>
        </a:spcBef>
        <a:spcAft>
          <a:spcPct val="0"/>
        </a:spcAft>
        <a:defRPr sz="5800">
          <a:solidFill>
            <a:schemeClr val="tx1"/>
          </a:solidFill>
          <a:latin typeface="Montserrat SemiBold"/>
        </a:defRPr>
      </a:lvl3pPr>
      <a:lvl4pPr algn="ctr" defTabSz="1217613" rtl="0" eaLnBrk="0" fontAlgn="base" hangingPunct="0">
        <a:spcBef>
          <a:spcPct val="0"/>
        </a:spcBef>
        <a:spcAft>
          <a:spcPct val="0"/>
        </a:spcAft>
        <a:defRPr sz="5800">
          <a:solidFill>
            <a:schemeClr val="tx1"/>
          </a:solidFill>
          <a:latin typeface="Montserrat SemiBold"/>
        </a:defRPr>
      </a:lvl4pPr>
      <a:lvl5pPr algn="ctr" defTabSz="1217613" rtl="0" eaLnBrk="0" fontAlgn="base" hangingPunct="0">
        <a:spcBef>
          <a:spcPct val="0"/>
        </a:spcBef>
        <a:spcAft>
          <a:spcPct val="0"/>
        </a:spcAft>
        <a:defRPr sz="5800">
          <a:solidFill>
            <a:schemeClr val="tx1"/>
          </a:solidFill>
          <a:latin typeface="Montserrat SemiBold"/>
        </a:defRPr>
      </a:lvl5pPr>
      <a:lvl6pPr marL="457200" algn="ctr" defTabSz="1217613" rtl="0" fontAlgn="base">
        <a:spcBef>
          <a:spcPct val="0"/>
        </a:spcBef>
        <a:spcAft>
          <a:spcPct val="0"/>
        </a:spcAft>
        <a:defRPr sz="5800">
          <a:solidFill>
            <a:schemeClr val="tx1"/>
          </a:solidFill>
          <a:latin typeface="Montserrat SemiBold"/>
        </a:defRPr>
      </a:lvl6pPr>
      <a:lvl7pPr marL="914400" algn="ctr" defTabSz="1217613" rtl="0" fontAlgn="base">
        <a:spcBef>
          <a:spcPct val="0"/>
        </a:spcBef>
        <a:spcAft>
          <a:spcPct val="0"/>
        </a:spcAft>
        <a:defRPr sz="5800">
          <a:solidFill>
            <a:schemeClr val="tx1"/>
          </a:solidFill>
          <a:latin typeface="Montserrat SemiBold"/>
        </a:defRPr>
      </a:lvl7pPr>
      <a:lvl8pPr marL="1371600" algn="ctr" defTabSz="1217613" rtl="0" fontAlgn="base">
        <a:spcBef>
          <a:spcPct val="0"/>
        </a:spcBef>
        <a:spcAft>
          <a:spcPct val="0"/>
        </a:spcAft>
        <a:defRPr sz="5800">
          <a:solidFill>
            <a:schemeClr val="tx1"/>
          </a:solidFill>
          <a:latin typeface="Montserrat SemiBold"/>
        </a:defRPr>
      </a:lvl8pPr>
      <a:lvl9pPr marL="1828800" algn="ctr" defTabSz="1217613" rtl="0" fontAlgn="base">
        <a:spcBef>
          <a:spcPct val="0"/>
        </a:spcBef>
        <a:spcAft>
          <a:spcPct val="0"/>
        </a:spcAft>
        <a:defRPr sz="5800">
          <a:solidFill>
            <a:schemeClr val="tx1"/>
          </a:solidFill>
          <a:latin typeface="Montserrat SemiBold"/>
        </a:defRPr>
      </a:lvl9pPr>
    </p:titleStyle>
    <p:bodyStyle>
      <a:lvl1pPr marL="455613" indent="-455613" algn="l" defTabSz="1217613" rtl="0" eaLnBrk="0" fontAlgn="base" hangingPunct="0">
        <a:spcBef>
          <a:spcPct val="20000"/>
        </a:spcBef>
        <a:spcAft>
          <a:spcPct val="0"/>
        </a:spcAft>
        <a:buFont typeface="Arial" panose="020B0604020202020204" pitchFamily="34" charset="0"/>
        <a:buChar char="•"/>
        <a:defRPr sz="4200" kern="1200">
          <a:solidFill>
            <a:schemeClr val="tx1"/>
          </a:solidFill>
          <a:latin typeface="+mn-lt"/>
          <a:ea typeface="+mn-ea"/>
          <a:cs typeface="+mn-cs"/>
        </a:defRPr>
      </a:lvl1pPr>
      <a:lvl2pPr marL="989013" indent="-379413" algn="l" defTabSz="1217613" rtl="0" eaLnBrk="0" fontAlgn="base" hangingPunct="0">
        <a:spcBef>
          <a:spcPct val="20000"/>
        </a:spcBef>
        <a:spcAft>
          <a:spcPct val="0"/>
        </a:spcAft>
        <a:buFont typeface="Arial" panose="020B0604020202020204" pitchFamily="34" charset="0"/>
        <a:buChar char="–"/>
        <a:defRPr sz="3700" kern="1200">
          <a:solidFill>
            <a:schemeClr val="tx1"/>
          </a:solidFill>
          <a:latin typeface="+mn-lt"/>
          <a:ea typeface="+mn-ea"/>
          <a:cs typeface="+mn-cs"/>
        </a:defRPr>
      </a:lvl2pPr>
      <a:lvl3pPr marL="1522413" indent="-303213" algn="l" defTabSz="1217613"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3pPr>
      <a:lvl4pPr marL="2132013" indent="-303213" algn="l" defTabSz="1217613" rtl="0" eaLnBrk="0" fontAlgn="base" hangingPunct="0">
        <a:spcBef>
          <a:spcPct val="20000"/>
        </a:spcBef>
        <a:spcAft>
          <a:spcPct val="0"/>
        </a:spcAft>
        <a:buFont typeface="Arial" panose="020B0604020202020204" pitchFamily="34" charset="0"/>
        <a:buChar char="–"/>
        <a:defRPr sz="2600" kern="1200">
          <a:solidFill>
            <a:schemeClr val="tx1"/>
          </a:solidFill>
          <a:latin typeface="+mn-lt"/>
          <a:ea typeface="+mn-ea"/>
          <a:cs typeface="+mn-cs"/>
        </a:defRPr>
      </a:lvl4pPr>
      <a:lvl5pPr marL="2741613" indent="-303213" algn="l" defTabSz="1217613" rtl="0" eaLnBrk="0" fontAlgn="base" hangingPunct="0">
        <a:spcBef>
          <a:spcPct val="20000"/>
        </a:spcBef>
        <a:spcAft>
          <a:spcPct val="0"/>
        </a:spcAft>
        <a:buFont typeface="Arial" panose="020B0604020202020204" pitchFamily="34" charset="0"/>
        <a:buChar char="»"/>
        <a:defRPr sz="2600" kern="1200">
          <a:solidFill>
            <a:schemeClr val="tx1"/>
          </a:solidFill>
          <a:latin typeface="+mn-lt"/>
          <a:ea typeface="+mn-ea"/>
          <a:cs typeface="+mn-cs"/>
        </a:defRPr>
      </a:lvl5pPr>
      <a:lvl6pPr marL="3352465"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6pPr>
      <a:lvl7pPr marL="3962004"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7pPr>
      <a:lvl8pPr marL="4571542"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8pPr>
      <a:lvl9pPr marL="5181082"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9pPr>
    </p:bodyStyle>
    <p:otherStyle>
      <a:defPPr>
        <a:defRPr lang="ru-RU"/>
      </a:defPPr>
      <a:lvl1pPr marL="0" algn="l" defTabSz="1219079" rtl="0" eaLnBrk="1" latinLnBrk="0" hangingPunct="1">
        <a:defRPr sz="2400" kern="1200">
          <a:solidFill>
            <a:schemeClr val="tx1"/>
          </a:solidFill>
          <a:latin typeface="+mn-lt"/>
          <a:ea typeface="+mn-ea"/>
          <a:cs typeface="+mn-cs"/>
        </a:defRPr>
      </a:lvl1pPr>
      <a:lvl2pPr marL="609539" algn="l" defTabSz="1219079" rtl="0" eaLnBrk="1" latinLnBrk="0" hangingPunct="1">
        <a:defRPr sz="2400" kern="1200">
          <a:solidFill>
            <a:schemeClr val="tx1"/>
          </a:solidFill>
          <a:latin typeface="+mn-lt"/>
          <a:ea typeface="+mn-ea"/>
          <a:cs typeface="+mn-cs"/>
        </a:defRPr>
      </a:lvl2pPr>
      <a:lvl3pPr marL="1219079" algn="l" defTabSz="1219079" rtl="0" eaLnBrk="1" latinLnBrk="0" hangingPunct="1">
        <a:defRPr sz="2400" kern="1200">
          <a:solidFill>
            <a:schemeClr val="tx1"/>
          </a:solidFill>
          <a:latin typeface="+mn-lt"/>
          <a:ea typeface="+mn-ea"/>
          <a:cs typeface="+mn-cs"/>
        </a:defRPr>
      </a:lvl3pPr>
      <a:lvl4pPr marL="1828617" algn="l" defTabSz="1219079" rtl="0" eaLnBrk="1" latinLnBrk="0" hangingPunct="1">
        <a:defRPr sz="2400" kern="1200">
          <a:solidFill>
            <a:schemeClr val="tx1"/>
          </a:solidFill>
          <a:latin typeface="+mn-lt"/>
          <a:ea typeface="+mn-ea"/>
          <a:cs typeface="+mn-cs"/>
        </a:defRPr>
      </a:lvl4pPr>
      <a:lvl5pPr marL="2438156" algn="l" defTabSz="1219079" rtl="0" eaLnBrk="1" latinLnBrk="0" hangingPunct="1">
        <a:defRPr sz="2400" kern="1200">
          <a:solidFill>
            <a:schemeClr val="tx1"/>
          </a:solidFill>
          <a:latin typeface="+mn-lt"/>
          <a:ea typeface="+mn-ea"/>
          <a:cs typeface="+mn-cs"/>
        </a:defRPr>
      </a:lvl5pPr>
      <a:lvl6pPr marL="3047695" algn="l" defTabSz="1219079" rtl="0" eaLnBrk="1" latinLnBrk="0" hangingPunct="1">
        <a:defRPr sz="2400" kern="1200">
          <a:solidFill>
            <a:schemeClr val="tx1"/>
          </a:solidFill>
          <a:latin typeface="+mn-lt"/>
          <a:ea typeface="+mn-ea"/>
          <a:cs typeface="+mn-cs"/>
        </a:defRPr>
      </a:lvl6pPr>
      <a:lvl7pPr marL="3657234" algn="l" defTabSz="1219079" rtl="0" eaLnBrk="1" latinLnBrk="0" hangingPunct="1">
        <a:defRPr sz="2400" kern="1200">
          <a:solidFill>
            <a:schemeClr val="tx1"/>
          </a:solidFill>
          <a:latin typeface="+mn-lt"/>
          <a:ea typeface="+mn-ea"/>
          <a:cs typeface="+mn-cs"/>
        </a:defRPr>
      </a:lvl7pPr>
      <a:lvl8pPr marL="4266773" algn="l" defTabSz="1219079" rtl="0" eaLnBrk="1" latinLnBrk="0" hangingPunct="1">
        <a:defRPr sz="2400" kern="1200">
          <a:solidFill>
            <a:schemeClr val="tx1"/>
          </a:solidFill>
          <a:latin typeface="+mn-lt"/>
          <a:ea typeface="+mn-ea"/>
          <a:cs typeface="+mn-cs"/>
        </a:defRPr>
      </a:lvl8pPr>
      <a:lvl9pPr marL="4876312" algn="l" defTabSz="1219079"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0787049"/>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4" r:id="rId3"/>
    <p:sldLayoutId id="2147483715" r:id="rId4"/>
    <p:sldLayoutId id="2147483716" r:id="rId5"/>
    <p:sldLayoutId id="2147483717" r:id="rId6"/>
  </p:sldLayoutIdLst>
  <p:hf hdr="0"/>
  <p:txStyles>
    <p:titleStyle>
      <a:lvl1pPr algn="ctr" defTabSz="1217613" rtl="0" eaLnBrk="0" fontAlgn="base" hangingPunct="0">
        <a:spcBef>
          <a:spcPct val="0"/>
        </a:spcBef>
        <a:spcAft>
          <a:spcPct val="0"/>
        </a:spcAft>
        <a:defRPr sz="5800" kern="1200">
          <a:solidFill>
            <a:schemeClr val="tx1"/>
          </a:solidFill>
          <a:latin typeface="+mj-lt"/>
          <a:ea typeface="+mj-ea"/>
          <a:cs typeface="+mj-cs"/>
        </a:defRPr>
      </a:lvl1pPr>
      <a:lvl2pPr algn="ctr" defTabSz="1217613" rtl="0" eaLnBrk="0" fontAlgn="base" hangingPunct="0">
        <a:spcBef>
          <a:spcPct val="0"/>
        </a:spcBef>
        <a:spcAft>
          <a:spcPct val="0"/>
        </a:spcAft>
        <a:defRPr sz="5800">
          <a:solidFill>
            <a:schemeClr val="tx1"/>
          </a:solidFill>
          <a:latin typeface="Montserrat SemiBold"/>
        </a:defRPr>
      </a:lvl2pPr>
      <a:lvl3pPr algn="ctr" defTabSz="1217613" rtl="0" eaLnBrk="0" fontAlgn="base" hangingPunct="0">
        <a:spcBef>
          <a:spcPct val="0"/>
        </a:spcBef>
        <a:spcAft>
          <a:spcPct val="0"/>
        </a:spcAft>
        <a:defRPr sz="5800">
          <a:solidFill>
            <a:schemeClr val="tx1"/>
          </a:solidFill>
          <a:latin typeface="Montserrat SemiBold"/>
        </a:defRPr>
      </a:lvl3pPr>
      <a:lvl4pPr algn="ctr" defTabSz="1217613" rtl="0" eaLnBrk="0" fontAlgn="base" hangingPunct="0">
        <a:spcBef>
          <a:spcPct val="0"/>
        </a:spcBef>
        <a:spcAft>
          <a:spcPct val="0"/>
        </a:spcAft>
        <a:defRPr sz="5800">
          <a:solidFill>
            <a:schemeClr val="tx1"/>
          </a:solidFill>
          <a:latin typeface="Montserrat SemiBold"/>
        </a:defRPr>
      </a:lvl4pPr>
      <a:lvl5pPr algn="ctr" defTabSz="1217613" rtl="0" eaLnBrk="0" fontAlgn="base" hangingPunct="0">
        <a:spcBef>
          <a:spcPct val="0"/>
        </a:spcBef>
        <a:spcAft>
          <a:spcPct val="0"/>
        </a:spcAft>
        <a:defRPr sz="5800">
          <a:solidFill>
            <a:schemeClr val="tx1"/>
          </a:solidFill>
          <a:latin typeface="Montserrat SemiBold"/>
        </a:defRPr>
      </a:lvl5pPr>
      <a:lvl6pPr marL="457200" algn="ctr" defTabSz="1217613" rtl="0" fontAlgn="base">
        <a:spcBef>
          <a:spcPct val="0"/>
        </a:spcBef>
        <a:spcAft>
          <a:spcPct val="0"/>
        </a:spcAft>
        <a:defRPr sz="5800">
          <a:solidFill>
            <a:schemeClr val="tx1"/>
          </a:solidFill>
          <a:latin typeface="Montserrat SemiBold"/>
        </a:defRPr>
      </a:lvl6pPr>
      <a:lvl7pPr marL="914400" algn="ctr" defTabSz="1217613" rtl="0" fontAlgn="base">
        <a:spcBef>
          <a:spcPct val="0"/>
        </a:spcBef>
        <a:spcAft>
          <a:spcPct val="0"/>
        </a:spcAft>
        <a:defRPr sz="5800">
          <a:solidFill>
            <a:schemeClr val="tx1"/>
          </a:solidFill>
          <a:latin typeface="Montserrat SemiBold"/>
        </a:defRPr>
      </a:lvl7pPr>
      <a:lvl8pPr marL="1371600" algn="ctr" defTabSz="1217613" rtl="0" fontAlgn="base">
        <a:spcBef>
          <a:spcPct val="0"/>
        </a:spcBef>
        <a:spcAft>
          <a:spcPct val="0"/>
        </a:spcAft>
        <a:defRPr sz="5800">
          <a:solidFill>
            <a:schemeClr val="tx1"/>
          </a:solidFill>
          <a:latin typeface="Montserrat SemiBold"/>
        </a:defRPr>
      </a:lvl8pPr>
      <a:lvl9pPr marL="1828800" algn="ctr" defTabSz="1217613" rtl="0" fontAlgn="base">
        <a:spcBef>
          <a:spcPct val="0"/>
        </a:spcBef>
        <a:spcAft>
          <a:spcPct val="0"/>
        </a:spcAft>
        <a:defRPr sz="5800">
          <a:solidFill>
            <a:schemeClr val="tx1"/>
          </a:solidFill>
          <a:latin typeface="Montserrat SemiBold"/>
        </a:defRPr>
      </a:lvl9pPr>
    </p:titleStyle>
    <p:bodyStyle>
      <a:lvl1pPr marL="455613" indent="-455613" algn="l" defTabSz="1217613" rtl="0" eaLnBrk="0" fontAlgn="base" hangingPunct="0">
        <a:spcBef>
          <a:spcPct val="20000"/>
        </a:spcBef>
        <a:spcAft>
          <a:spcPct val="0"/>
        </a:spcAft>
        <a:buFont typeface="Arial" panose="020B0604020202020204" pitchFamily="34" charset="0"/>
        <a:buChar char="•"/>
        <a:defRPr sz="4200" kern="1200">
          <a:solidFill>
            <a:schemeClr val="tx1"/>
          </a:solidFill>
          <a:latin typeface="+mn-lt"/>
          <a:ea typeface="+mn-ea"/>
          <a:cs typeface="+mn-cs"/>
        </a:defRPr>
      </a:lvl1pPr>
      <a:lvl2pPr marL="989013" indent="-379413" algn="l" defTabSz="1217613" rtl="0" eaLnBrk="0" fontAlgn="base" hangingPunct="0">
        <a:spcBef>
          <a:spcPct val="20000"/>
        </a:spcBef>
        <a:spcAft>
          <a:spcPct val="0"/>
        </a:spcAft>
        <a:buFont typeface="Arial" panose="020B0604020202020204" pitchFamily="34" charset="0"/>
        <a:buChar char="–"/>
        <a:defRPr sz="3700" kern="1200">
          <a:solidFill>
            <a:schemeClr val="tx1"/>
          </a:solidFill>
          <a:latin typeface="+mn-lt"/>
          <a:ea typeface="+mn-ea"/>
          <a:cs typeface="+mn-cs"/>
        </a:defRPr>
      </a:lvl2pPr>
      <a:lvl3pPr marL="1522413" indent="-303213" algn="l" defTabSz="1217613"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3pPr>
      <a:lvl4pPr marL="2132013" indent="-303213" algn="l" defTabSz="1217613" rtl="0" eaLnBrk="0" fontAlgn="base" hangingPunct="0">
        <a:spcBef>
          <a:spcPct val="20000"/>
        </a:spcBef>
        <a:spcAft>
          <a:spcPct val="0"/>
        </a:spcAft>
        <a:buFont typeface="Arial" panose="020B0604020202020204" pitchFamily="34" charset="0"/>
        <a:buChar char="–"/>
        <a:defRPr sz="2600" kern="1200">
          <a:solidFill>
            <a:schemeClr val="tx1"/>
          </a:solidFill>
          <a:latin typeface="+mn-lt"/>
          <a:ea typeface="+mn-ea"/>
          <a:cs typeface="+mn-cs"/>
        </a:defRPr>
      </a:lvl4pPr>
      <a:lvl5pPr marL="2741613" indent="-303213" algn="l" defTabSz="1217613" rtl="0" eaLnBrk="0" fontAlgn="base" hangingPunct="0">
        <a:spcBef>
          <a:spcPct val="20000"/>
        </a:spcBef>
        <a:spcAft>
          <a:spcPct val="0"/>
        </a:spcAft>
        <a:buFont typeface="Arial" panose="020B0604020202020204" pitchFamily="34" charset="0"/>
        <a:buChar char="»"/>
        <a:defRPr sz="2600" kern="1200">
          <a:solidFill>
            <a:schemeClr val="tx1"/>
          </a:solidFill>
          <a:latin typeface="+mn-lt"/>
          <a:ea typeface="+mn-ea"/>
          <a:cs typeface="+mn-cs"/>
        </a:defRPr>
      </a:lvl5pPr>
      <a:lvl6pPr marL="3352465"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6pPr>
      <a:lvl7pPr marL="3962004"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7pPr>
      <a:lvl8pPr marL="4571542"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8pPr>
      <a:lvl9pPr marL="5181082"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9pPr>
    </p:bodyStyle>
    <p:otherStyle>
      <a:defPPr>
        <a:defRPr lang="ru-RU"/>
      </a:defPPr>
      <a:lvl1pPr marL="0" algn="l" defTabSz="1219079" rtl="0" eaLnBrk="1" latinLnBrk="0" hangingPunct="1">
        <a:defRPr sz="2400" kern="1200">
          <a:solidFill>
            <a:schemeClr val="tx1"/>
          </a:solidFill>
          <a:latin typeface="+mn-lt"/>
          <a:ea typeface="+mn-ea"/>
          <a:cs typeface="+mn-cs"/>
        </a:defRPr>
      </a:lvl1pPr>
      <a:lvl2pPr marL="609539" algn="l" defTabSz="1219079" rtl="0" eaLnBrk="1" latinLnBrk="0" hangingPunct="1">
        <a:defRPr sz="2400" kern="1200">
          <a:solidFill>
            <a:schemeClr val="tx1"/>
          </a:solidFill>
          <a:latin typeface="+mn-lt"/>
          <a:ea typeface="+mn-ea"/>
          <a:cs typeface="+mn-cs"/>
        </a:defRPr>
      </a:lvl2pPr>
      <a:lvl3pPr marL="1219079" algn="l" defTabSz="1219079" rtl="0" eaLnBrk="1" latinLnBrk="0" hangingPunct="1">
        <a:defRPr sz="2400" kern="1200">
          <a:solidFill>
            <a:schemeClr val="tx1"/>
          </a:solidFill>
          <a:latin typeface="+mn-lt"/>
          <a:ea typeface="+mn-ea"/>
          <a:cs typeface="+mn-cs"/>
        </a:defRPr>
      </a:lvl3pPr>
      <a:lvl4pPr marL="1828617" algn="l" defTabSz="1219079" rtl="0" eaLnBrk="1" latinLnBrk="0" hangingPunct="1">
        <a:defRPr sz="2400" kern="1200">
          <a:solidFill>
            <a:schemeClr val="tx1"/>
          </a:solidFill>
          <a:latin typeface="+mn-lt"/>
          <a:ea typeface="+mn-ea"/>
          <a:cs typeface="+mn-cs"/>
        </a:defRPr>
      </a:lvl4pPr>
      <a:lvl5pPr marL="2438156" algn="l" defTabSz="1219079" rtl="0" eaLnBrk="1" latinLnBrk="0" hangingPunct="1">
        <a:defRPr sz="2400" kern="1200">
          <a:solidFill>
            <a:schemeClr val="tx1"/>
          </a:solidFill>
          <a:latin typeface="+mn-lt"/>
          <a:ea typeface="+mn-ea"/>
          <a:cs typeface="+mn-cs"/>
        </a:defRPr>
      </a:lvl5pPr>
      <a:lvl6pPr marL="3047695" algn="l" defTabSz="1219079" rtl="0" eaLnBrk="1" latinLnBrk="0" hangingPunct="1">
        <a:defRPr sz="2400" kern="1200">
          <a:solidFill>
            <a:schemeClr val="tx1"/>
          </a:solidFill>
          <a:latin typeface="+mn-lt"/>
          <a:ea typeface="+mn-ea"/>
          <a:cs typeface="+mn-cs"/>
        </a:defRPr>
      </a:lvl6pPr>
      <a:lvl7pPr marL="3657234" algn="l" defTabSz="1219079" rtl="0" eaLnBrk="1" latinLnBrk="0" hangingPunct="1">
        <a:defRPr sz="2400" kern="1200">
          <a:solidFill>
            <a:schemeClr val="tx1"/>
          </a:solidFill>
          <a:latin typeface="+mn-lt"/>
          <a:ea typeface="+mn-ea"/>
          <a:cs typeface="+mn-cs"/>
        </a:defRPr>
      </a:lvl7pPr>
      <a:lvl8pPr marL="4266773" algn="l" defTabSz="1219079" rtl="0" eaLnBrk="1" latinLnBrk="0" hangingPunct="1">
        <a:defRPr sz="2400" kern="1200">
          <a:solidFill>
            <a:schemeClr val="tx1"/>
          </a:solidFill>
          <a:latin typeface="+mn-lt"/>
          <a:ea typeface="+mn-ea"/>
          <a:cs typeface="+mn-cs"/>
        </a:defRPr>
      </a:lvl8pPr>
      <a:lvl9pPr marL="4876312" algn="l" defTabSz="1219079"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3929511"/>
      </p:ext>
    </p:extLst>
  </p:cSld>
  <p:clrMap bg1="lt1" tx1="dk1" bg2="lt2" tx2="dk2" accent1="accent1" accent2="accent2" accent3="accent3" accent4="accent4" accent5="accent5" accent6="accent6" hlink="hlink" folHlink="folHlink"/>
  <p:sldLayoutIdLst>
    <p:sldLayoutId id="2147483722" r:id="rId1"/>
    <p:sldLayoutId id="2147483724" r:id="rId2"/>
    <p:sldLayoutId id="2147483727" r:id="rId3"/>
    <p:sldLayoutId id="2147483728" r:id="rId4"/>
  </p:sldLayoutIdLst>
  <p:hf hdr="0"/>
  <p:txStyles>
    <p:titleStyle>
      <a:lvl1pPr algn="ctr" defTabSz="1217613" rtl="0" eaLnBrk="0" fontAlgn="base" hangingPunct="0">
        <a:spcBef>
          <a:spcPct val="0"/>
        </a:spcBef>
        <a:spcAft>
          <a:spcPct val="0"/>
        </a:spcAft>
        <a:defRPr sz="5800" kern="1200">
          <a:solidFill>
            <a:schemeClr val="tx1"/>
          </a:solidFill>
          <a:latin typeface="+mj-lt"/>
          <a:ea typeface="+mj-ea"/>
          <a:cs typeface="+mj-cs"/>
        </a:defRPr>
      </a:lvl1pPr>
      <a:lvl2pPr algn="ctr" defTabSz="1217613" rtl="0" eaLnBrk="0" fontAlgn="base" hangingPunct="0">
        <a:spcBef>
          <a:spcPct val="0"/>
        </a:spcBef>
        <a:spcAft>
          <a:spcPct val="0"/>
        </a:spcAft>
        <a:defRPr sz="5800">
          <a:solidFill>
            <a:schemeClr val="tx1"/>
          </a:solidFill>
          <a:latin typeface="Montserrat SemiBold"/>
        </a:defRPr>
      </a:lvl2pPr>
      <a:lvl3pPr algn="ctr" defTabSz="1217613" rtl="0" eaLnBrk="0" fontAlgn="base" hangingPunct="0">
        <a:spcBef>
          <a:spcPct val="0"/>
        </a:spcBef>
        <a:spcAft>
          <a:spcPct val="0"/>
        </a:spcAft>
        <a:defRPr sz="5800">
          <a:solidFill>
            <a:schemeClr val="tx1"/>
          </a:solidFill>
          <a:latin typeface="Montserrat SemiBold"/>
        </a:defRPr>
      </a:lvl3pPr>
      <a:lvl4pPr algn="ctr" defTabSz="1217613" rtl="0" eaLnBrk="0" fontAlgn="base" hangingPunct="0">
        <a:spcBef>
          <a:spcPct val="0"/>
        </a:spcBef>
        <a:spcAft>
          <a:spcPct val="0"/>
        </a:spcAft>
        <a:defRPr sz="5800">
          <a:solidFill>
            <a:schemeClr val="tx1"/>
          </a:solidFill>
          <a:latin typeface="Montserrat SemiBold"/>
        </a:defRPr>
      </a:lvl4pPr>
      <a:lvl5pPr algn="ctr" defTabSz="1217613" rtl="0" eaLnBrk="0" fontAlgn="base" hangingPunct="0">
        <a:spcBef>
          <a:spcPct val="0"/>
        </a:spcBef>
        <a:spcAft>
          <a:spcPct val="0"/>
        </a:spcAft>
        <a:defRPr sz="5800">
          <a:solidFill>
            <a:schemeClr val="tx1"/>
          </a:solidFill>
          <a:latin typeface="Montserrat SemiBold"/>
        </a:defRPr>
      </a:lvl5pPr>
      <a:lvl6pPr marL="457200" algn="ctr" defTabSz="1217613" rtl="0" fontAlgn="base">
        <a:spcBef>
          <a:spcPct val="0"/>
        </a:spcBef>
        <a:spcAft>
          <a:spcPct val="0"/>
        </a:spcAft>
        <a:defRPr sz="5800">
          <a:solidFill>
            <a:schemeClr val="tx1"/>
          </a:solidFill>
          <a:latin typeface="Montserrat SemiBold"/>
        </a:defRPr>
      </a:lvl6pPr>
      <a:lvl7pPr marL="914400" algn="ctr" defTabSz="1217613" rtl="0" fontAlgn="base">
        <a:spcBef>
          <a:spcPct val="0"/>
        </a:spcBef>
        <a:spcAft>
          <a:spcPct val="0"/>
        </a:spcAft>
        <a:defRPr sz="5800">
          <a:solidFill>
            <a:schemeClr val="tx1"/>
          </a:solidFill>
          <a:latin typeface="Montserrat SemiBold"/>
        </a:defRPr>
      </a:lvl7pPr>
      <a:lvl8pPr marL="1371600" algn="ctr" defTabSz="1217613" rtl="0" fontAlgn="base">
        <a:spcBef>
          <a:spcPct val="0"/>
        </a:spcBef>
        <a:spcAft>
          <a:spcPct val="0"/>
        </a:spcAft>
        <a:defRPr sz="5800">
          <a:solidFill>
            <a:schemeClr val="tx1"/>
          </a:solidFill>
          <a:latin typeface="Montserrat SemiBold"/>
        </a:defRPr>
      </a:lvl8pPr>
      <a:lvl9pPr marL="1828800" algn="ctr" defTabSz="1217613" rtl="0" fontAlgn="base">
        <a:spcBef>
          <a:spcPct val="0"/>
        </a:spcBef>
        <a:spcAft>
          <a:spcPct val="0"/>
        </a:spcAft>
        <a:defRPr sz="5800">
          <a:solidFill>
            <a:schemeClr val="tx1"/>
          </a:solidFill>
          <a:latin typeface="Montserrat SemiBold"/>
        </a:defRPr>
      </a:lvl9pPr>
    </p:titleStyle>
    <p:bodyStyle>
      <a:lvl1pPr marL="455613" indent="-455613" algn="l" defTabSz="1217613" rtl="0" eaLnBrk="0" fontAlgn="base" hangingPunct="0">
        <a:spcBef>
          <a:spcPct val="20000"/>
        </a:spcBef>
        <a:spcAft>
          <a:spcPct val="0"/>
        </a:spcAft>
        <a:buFont typeface="Arial" panose="020B0604020202020204" pitchFamily="34" charset="0"/>
        <a:buChar char="•"/>
        <a:defRPr sz="4200" kern="1200">
          <a:solidFill>
            <a:schemeClr val="tx1"/>
          </a:solidFill>
          <a:latin typeface="+mn-lt"/>
          <a:ea typeface="+mn-ea"/>
          <a:cs typeface="+mn-cs"/>
        </a:defRPr>
      </a:lvl1pPr>
      <a:lvl2pPr marL="989013" indent="-379413" algn="l" defTabSz="1217613" rtl="0" eaLnBrk="0" fontAlgn="base" hangingPunct="0">
        <a:spcBef>
          <a:spcPct val="20000"/>
        </a:spcBef>
        <a:spcAft>
          <a:spcPct val="0"/>
        </a:spcAft>
        <a:buFont typeface="Arial" panose="020B0604020202020204" pitchFamily="34" charset="0"/>
        <a:buChar char="–"/>
        <a:defRPr sz="3700" kern="1200">
          <a:solidFill>
            <a:schemeClr val="tx1"/>
          </a:solidFill>
          <a:latin typeface="+mn-lt"/>
          <a:ea typeface="+mn-ea"/>
          <a:cs typeface="+mn-cs"/>
        </a:defRPr>
      </a:lvl2pPr>
      <a:lvl3pPr marL="1522413" indent="-303213" algn="l" defTabSz="1217613"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3pPr>
      <a:lvl4pPr marL="2132013" indent="-303213" algn="l" defTabSz="1217613" rtl="0" eaLnBrk="0" fontAlgn="base" hangingPunct="0">
        <a:spcBef>
          <a:spcPct val="20000"/>
        </a:spcBef>
        <a:spcAft>
          <a:spcPct val="0"/>
        </a:spcAft>
        <a:buFont typeface="Arial" panose="020B0604020202020204" pitchFamily="34" charset="0"/>
        <a:buChar char="–"/>
        <a:defRPr sz="2600" kern="1200">
          <a:solidFill>
            <a:schemeClr val="tx1"/>
          </a:solidFill>
          <a:latin typeface="+mn-lt"/>
          <a:ea typeface="+mn-ea"/>
          <a:cs typeface="+mn-cs"/>
        </a:defRPr>
      </a:lvl4pPr>
      <a:lvl5pPr marL="2741613" indent="-303213" algn="l" defTabSz="1217613" rtl="0" eaLnBrk="0" fontAlgn="base" hangingPunct="0">
        <a:spcBef>
          <a:spcPct val="20000"/>
        </a:spcBef>
        <a:spcAft>
          <a:spcPct val="0"/>
        </a:spcAft>
        <a:buFont typeface="Arial" panose="020B0604020202020204" pitchFamily="34" charset="0"/>
        <a:buChar char="»"/>
        <a:defRPr sz="2600" kern="1200">
          <a:solidFill>
            <a:schemeClr val="tx1"/>
          </a:solidFill>
          <a:latin typeface="+mn-lt"/>
          <a:ea typeface="+mn-ea"/>
          <a:cs typeface="+mn-cs"/>
        </a:defRPr>
      </a:lvl5pPr>
      <a:lvl6pPr marL="3352465"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6pPr>
      <a:lvl7pPr marL="3962004"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7pPr>
      <a:lvl8pPr marL="4571542"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8pPr>
      <a:lvl9pPr marL="5181082"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9pPr>
    </p:bodyStyle>
    <p:otherStyle>
      <a:defPPr>
        <a:defRPr lang="ru-RU"/>
      </a:defPPr>
      <a:lvl1pPr marL="0" algn="l" defTabSz="1219079" rtl="0" eaLnBrk="1" latinLnBrk="0" hangingPunct="1">
        <a:defRPr sz="2400" kern="1200">
          <a:solidFill>
            <a:schemeClr val="tx1"/>
          </a:solidFill>
          <a:latin typeface="+mn-lt"/>
          <a:ea typeface="+mn-ea"/>
          <a:cs typeface="+mn-cs"/>
        </a:defRPr>
      </a:lvl1pPr>
      <a:lvl2pPr marL="609539" algn="l" defTabSz="1219079" rtl="0" eaLnBrk="1" latinLnBrk="0" hangingPunct="1">
        <a:defRPr sz="2400" kern="1200">
          <a:solidFill>
            <a:schemeClr val="tx1"/>
          </a:solidFill>
          <a:latin typeface="+mn-lt"/>
          <a:ea typeface="+mn-ea"/>
          <a:cs typeface="+mn-cs"/>
        </a:defRPr>
      </a:lvl2pPr>
      <a:lvl3pPr marL="1219079" algn="l" defTabSz="1219079" rtl="0" eaLnBrk="1" latinLnBrk="0" hangingPunct="1">
        <a:defRPr sz="2400" kern="1200">
          <a:solidFill>
            <a:schemeClr val="tx1"/>
          </a:solidFill>
          <a:latin typeface="+mn-lt"/>
          <a:ea typeface="+mn-ea"/>
          <a:cs typeface="+mn-cs"/>
        </a:defRPr>
      </a:lvl3pPr>
      <a:lvl4pPr marL="1828617" algn="l" defTabSz="1219079" rtl="0" eaLnBrk="1" latinLnBrk="0" hangingPunct="1">
        <a:defRPr sz="2400" kern="1200">
          <a:solidFill>
            <a:schemeClr val="tx1"/>
          </a:solidFill>
          <a:latin typeface="+mn-lt"/>
          <a:ea typeface="+mn-ea"/>
          <a:cs typeface="+mn-cs"/>
        </a:defRPr>
      </a:lvl4pPr>
      <a:lvl5pPr marL="2438156" algn="l" defTabSz="1219079" rtl="0" eaLnBrk="1" latinLnBrk="0" hangingPunct="1">
        <a:defRPr sz="2400" kern="1200">
          <a:solidFill>
            <a:schemeClr val="tx1"/>
          </a:solidFill>
          <a:latin typeface="+mn-lt"/>
          <a:ea typeface="+mn-ea"/>
          <a:cs typeface="+mn-cs"/>
        </a:defRPr>
      </a:lvl5pPr>
      <a:lvl6pPr marL="3047695" algn="l" defTabSz="1219079" rtl="0" eaLnBrk="1" latinLnBrk="0" hangingPunct="1">
        <a:defRPr sz="2400" kern="1200">
          <a:solidFill>
            <a:schemeClr val="tx1"/>
          </a:solidFill>
          <a:latin typeface="+mn-lt"/>
          <a:ea typeface="+mn-ea"/>
          <a:cs typeface="+mn-cs"/>
        </a:defRPr>
      </a:lvl6pPr>
      <a:lvl7pPr marL="3657234" algn="l" defTabSz="1219079" rtl="0" eaLnBrk="1" latinLnBrk="0" hangingPunct="1">
        <a:defRPr sz="2400" kern="1200">
          <a:solidFill>
            <a:schemeClr val="tx1"/>
          </a:solidFill>
          <a:latin typeface="+mn-lt"/>
          <a:ea typeface="+mn-ea"/>
          <a:cs typeface="+mn-cs"/>
        </a:defRPr>
      </a:lvl7pPr>
      <a:lvl8pPr marL="4266773" algn="l" defTabSz="1219079" rtl="0" eaLnBrk="1" latinLnBrk="0" hangingPunct="1">
        <a:defRPr sz="2400" kern="1200">
          <a:solidFill>
            <a:schemeClr val="tx1"/>
          </a:solidFill>
          <a:latin typeface="+mn-lt"/>
          <a:ea typeface="+mn-ea"/>
          <a:cs typeface="+mn-cs"/>
        </a:defRPr>
      </a:lvl8pPr>
      <a:lvl9pPr marL="4876312" algn="l" defTabSz="1219079"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8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id-ID"/>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grpSp>
        <p:nvGrpSpPr>
          <p:cNvPr id="20" name="Group 19"/>
          <p:cNvGrpSpPr/>
          <p:nvPr userDrawn="1"/>
        </p:nvGrpSpPr>
        <p:grpSpPr>
          <a:xfrm>
            <a:off x="435881" y="6369249"/>
            <a:ext cx="1265489" cy="338554"/>
            <a:chOff x="579102" y="6369249"/>
            <a:chExt cx="1265489" cy="338554"/>
          </a:xfrm>
        </p:grpSpPr>
        <p:grpSp>
          <p:nvGrpSpPr>
            <p:cNvPr id="7" name="Group 6"/>
            <p:cNvGrpSpPr/>
            <p:nvPr userDrawn="1"/>
          </p:nvGrpSpPr>
          <p:grpSpPr>
            <a:xfrm>
              <a:off x="579102" y="6372875"/>
              <a:ext cx="324300" cy="304722"/>
              <a:chOff x="4262509" y="1544643"/>
              <a:chExt cx="3712566" cy="3488436"/>
            </a:xfrm>
          </p:grpSpPr>
          <p:sp>
            <p:nvSpPr>
              <p:cNvPr id="8" name="Freeform 16"/>
              <p:cNvSpPr>
                <a:spLocks/>
              </p:cNvSpPr>
              <p:nvPr/>
            </p:nvSpPr>
            <p:spPr bwMode="auto">
              <a:xfrm>
                <a:off x="5358748" y="1997341"/>
                <a:ext cx="701238" cy="1402476"/>
              </a:xfrm>
              <a:custGeom>
                <a:avLst/>
                <a:gdLst>
                  <a:gd name="T0" fmla="*/ 0 w 316"/>
                  <a:gd name="T1" fmla="*/ 316 h 632"/>
                  <a:gd name="T2" fmla="*/ 316 w 316"/>
                  <a:gd name="T3" fmla="*/ 632 h 632"/>
                  <a:gd name="T4" fmla="*/ 316 w 316"/>
                  <a:gd name="T5" fmla="*/ 0 h 632"/>
                  <a:gd name="T6" fmla="*/ 0 w 316"/>
                  <a:gd name="T7" fmla="*/ 316 h 632"/>
                </a:gdLst>
                <a:ahLst/>
                <a:cxnLst>
                  <a:cxn ang="0">
                    <a:pos x="T0" y="T1"/>
                  </a:cxn>
                  <a:cxn ang="0">
                    <a:pos x="T2" y="T3"/>
                  </a:cxn>
                  <a:cxn ang="0">
                    <a:pos x="T4" y="T5"/>
                  </a:cxn>
                  <a:cxn ang="0">
                    <a:pos x="T6" y="T7"/>
                  </a:cxn>
                </a:cxnLst>
                <a:rect l="0" t="0" r="r" b="b"/>
                <a:pathLst>
                  <a:path w="316" h="632">
                    <a:moveTo>
                      <a:pt x="0" y="316"/>
                    </a:moveTo>
                    <a:lnTo>
                      <a:pt x="316" y="632"/>
                    </a:lnTo>
                    <a:lnTo>
                      <a:pt x="316" y="0"/>
                    </a:lnTo>
                    <a:lnTo>
                      <a:pt x="0" y="316"/>
                    </a:lnTo>
                    <a:close/>
                  </a:path>
                </a:pathLst>
              </a:custGeom>
              <a:solidFill>
                <a:schemeClr val="accent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id-ID" sz="1050"/>
              </a:p>
            </p:txBody>
          </p:sp>
          <p:sp>
            <p:nvSpPr>
              <p:cNvPr id="9" name="Freeform 17"/>
              <p:cNvSpPr>
                <a:spLocks/>
              </p:cNvSpPr>
              <p:nvPr/>
            </p:nvSpPr>
            <p:spPr bwMode="auto">
              <a:xfrm>
                <a:off x="4706330" y="3437542"/>
                <a:ext cx="1335903" cy="667952"/>
              </a:xfrm>
              <a:custGeom>
                <a:avLst/>
                <a:gdLst>
                  <a:gd name="T0" fmla="*/ 602 w 602"/>
                  <a:gd name="T1" fmla="*/ 0 h 301"/>
                  <a:gd name="T2" fmla="*/ 0 w 602"/>
                  <a:gd name="T3" fmla="*/ 0 h 301"/>
                  <a:gd name="T4" fmla="*/ 301 w 602"/>
                  <a:gd name="T5" fmla="*/ 301 h 301"/>
                  <a:gd name="T6" fmla="*/ 602 w 602"/>
                  <a:gd name="T7" fmla="*/ 0 h 301"/>
                </a:gdLst>
                <a:ahLst/>
                <a:cxnLst>
                  <a:cxn ang="0">
                    <a:pos x="T0" y="T1"/>
                  </a:cxn>
                  <a:cxn ang="0">
                    <a:pos x="T2" y="T3"/>
                  </a:cxn>
                  <a:cxn ang="0">
                    <a:pos x="T4" y="T5"/>
                  </a:cxn>
                  <a:cxn ang="0">
                    <a:pos x="T6" y="T7"/>
                  </a:cxn>
                </a:cxnLst>
                <a:rect l="0" t="0" r="r" b="b"/>
                <a:pathLst>
                  <a:path w="602" h="301">
                    <a:moveTo>
                      <a:pt x="602" y="0"/>
                    </a:moveTo>
                    <a:lnTo>
                      <a:pt x="0" y="0"/>
                    </a:lnTo>
                    <a:lnTo>
                      <a:pt x="301" y="301"/>
                    </a:lnTo>
                    <a:lnTo>
                      <a:pt x="602" y="0"/>
                    </a:lnTo>
                    <a:close/>
                  </a:path>
                </a:pathLst>
              </a:custGeom>
              <a:solidFill>
                <a:schemeClr val="accent3">
                  <a:lumMod val="60000"/>
                  <a:lumOff val="40000"/>
                </a:schemeClr>
              </a:solidFill>
              <a:ln>
                <a:noFill/>
              </a:ln>
            </p:spPr>
            <p:txBody>
              <a:bodyPr vert="horz" wrap="square" lIns="91440" tIns="45720" rIns="91440" bIns="45720" numCol="1" anchor="t" anchorCtr="0" compatLnSpc="1">
                <a:prstTxWarp prst="textNoShape">
                  <a:avLst/>
                </a:prstTxWarp>
              </a:bodyPr>
              <a:lstStyle/>
              <a:p>
                <a:endParaRPr lang="id-ID" sz="1050"/>
              </a:p>
            </p:txBody>
          </p:sp>
          <p:sp>
            <p:nvSpPr>
              <p:cNvPr id="10" name="Freeform 18"/>
              <p:cNvSpPr>
                <a:spLocks/>
              </p:cNvSpPr>
              <p:nvPr/>
            </p:nvSpPr>
            <p:spPr bwMode="auto">
              <a:xfrm>
                <a:off x="4262509" y="2525488"/>
                <a:ext cx="1779724" cy="889863"/>
              </a:xfrm>
              <a:custGeom>
                <a:avLst/>
                <a:gdLst>
                  <a:gd name="T0" fmla="*/ 802 w 802"/>
                  <a:gd name="T1" fmla="*/ 401 h 401"/>
                  <a:gd name="T2" fmla="*/ 401 w 802"/>
                  <a:gd name="T3" fmla="*/ 0 h 401"/>
                  <a:gd name="T4" fmla="*/ 0 w 802"/>
                  <a:gd name="T5" fmla="*/ 401 h 401"/>
                  <a:gd name="T6" fmla="*/ 802 w 802"/>
                  <a:gd name="T7" fmla="*/ 401 h 401"/>
                </a:gdLst>
                <a:ahLst/>
                <a:cxnLst>
                  <a:cxn ang="0">
                    <a:pos x="T0" y="T1"/>
                  </a:cxn>
                  <a:cxn ang="0">
                    <a:pos x="T2" y="T3"/>
                  </a:cxn>
                  <a:cxn ang="0">
                    <a:pos x="T4" y="T5"/>
                  </a:cxn>
                  <a:cxn ang="0">
                    <a:pos x="T6" y="T7"/>
                  </a:cxn>
                </a:cxnLst>
                <a:rect l="0" t="0" r="r" b="b"/>
                <a:pathLst>
                  <a:path w="802" h="401">
                    <a:moveTo>
                      <a:pt x="802" y="401"/>
                    </a:moveTo>
                    <a:lnTo>
                      <a:pt x="401" y="0"/>
                    </a:lnTo>
                    <a:lnTo>
                      <a:pt x="0" y="401"/>
                    </a:lnTo>
                    <a:lnTo>
                      <a:pt x="802" y="401"/>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id-ID" sz="1050"/>
              </a:p>
            </p:txBody>
          </p:sp>
          <p:sp>
            <p:nvSpPr>
              <p:cNvPr id="11" name="Freeform 19"/>
              <p:cNvSpPr>
                <a:spLocks/>
              </p:cNvSpPr>
              <p:nvPr/>
            </p:nvSpPr>
            <p:spPr bwMode="auto">
              <a:xfrm>
                <a:off x="5269984" y="3453075"/>
                <a:ext cx="790002" cy="1580004"/>
              </a:xfrm>
              <a:custGeom>
                <a:avLst/>
                <a:gdLst>
                  <a:gd name="T0" fmla="*/ 356 w 356"/>
                  <a:gd name="T1" fmla="*/ 0 h 712"/>
                  <a:gd name="T2" fmla="*/ 0 w 356"/>
                  <a:gd name="T3" fmla="*/ 356 h 712"/>
                  <a:gd name="T4" fmla="*/ 356 w 356"/>
                  <a:gd name="T5" fmla="*/ 712 h 712"/>
                  <a:gd name="T6" fmla="*/ 356 w 356"/>
                  <a:gd name="T7" fmla="*/ 0 h 712"/>
                </a:gdLst>
                <a:ahLst/>
                <a:cxnLst>
                  <a:cxn ang="0">
                    <a:pos x="T0" y="T1"/>
                  </a:cxn>
                  <a:cxn ang="0">
                    <a:pos x="T2" y="T3"/>
                  </a:cxn>
                  <a:cxn ang="0">
                    <a:pos x="T4" y="T5"/>
                  </a:cxn>
                  <a:cxn ang="0">
                    <a:pos x="T6" y="T7"/>
                  </a:cxn>
                </a:cxnLst>
                <a:rect l="0" t="0" r="r" b="b"/>
                <a:pathLst>
                  <a:path w="356" h="712">
                    <a:moveTo>
                      <a:pt x="356" y="0"/>
                    </a:moveTo>
                    <a:lnTo>
                      <a:pt x="0" y="356"/>
                    </a:lnTo>
                    <a:lnTo>
                      <a:pt x="356" y="712"/>
                    </a:lnTo>
                    <a:lnTo>
                      <a:pt x="356"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id-ID" sz="1050"/>
              </a:p>
            </p:txBody>
          </p:sp>
          <p:sp>
            <p:nvSpPr>
              <p:cNvPr id="12" name="Freeform 20"/>
              <p:cNvSpPr>
                <a:spLocks/>
              </p:cNvSpPr>
              <p:nvPr/>
            </p:nvSpPr>
            <p:spPr bwMode="auto">
              <a:xfrm>
                <a:off x="6079957" y="1544643"/>
                <a:ext cx="932025" cy="1855173"/>
              </a:xfrm>
              <a:custGeom>
                <a:avLst/>
                <a:gdLst>
                  <a:gd name="T0" fmla="*/ 0 w 420"/>
                  <a:gd name="T1" fmla="*/ 836 h 836"/>
                  <a:gd name="T2" fmla="*/ 420 w 420"/>
                  <a:gd name="T3" fmla="*/ 418 h 836"/>
                  <a:gd name="T4" fmla="*/ 0 w 420"/>
                  <a:gd name="T5" fmla="*/ 0 h 836"/>
                  <a:gd name="T6" fmla="*/ 0 w 420"/>
                  <a:gd name="T7" fmla="*/ 836 h 836"/>
                </a:gdLst>
                <a:ahLst/>
                <a:cxnLst>
                  <a:cxn ang="0">
                    <a:pos x="T0" y="T1"/>
                  </a:cxn>
                  <a:cxn ang="0">
                    <a:pos x="T2" y="T3"/>
                  </a:cxn>
                  <a:cxn ang="0">
                    <a:pos x="T4" y="T5"/>
                  </a:cxn>
                  <a:cxn ang="0">
                    <a:pos x="T6" y="T7"/>
                  </a:cxn>
                </a:cxnLst>
                <a:rect l="0" t="0" r="r" b="b"/>
                <a:pathLst>
                  <a:path w="420" h="836">
                    <a:moveTo>
                      <a:pt x="0" y="836"/>
                    </a:moveTo>
                    <a:lnTo>
                      <a:pt x="420" y="418"/>
                    </a:lnTo>
                    <a:lnTo>
                      <a:pt x="0" y="0"/>
                    </a:lnTo>
                    <a:lnTo>
                      <a:pt x="0" y="836"/>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id-ID" sz="1050"/>
              </a:p>
            </p:txBody>
          </p:sp>
          <p:sp>
            <p:nvSpPr>
              <p:cNvPr id="13" name="Freeform 21"/>
              <p:cNvSpPr>
                <a:spLocks/>
              </p:cNvSpPr>
              <p:nvPr/>
            </p:nvSpPr>
            <p:spPr bwMode="auto">
              <a:xfrm>
                <a:off x="6079957" y="3453075"/>
                <a:ext cx="647979" cy="1289302"/>
              </a:xfrm>
              <a:custGeom>
                <a:avLst/>
                <a:gdLst>
                  <a:gd name="T0" fmla="*/ 0 w 292"/>
                  <a:gd name="T1" fmla="*/ 0 h 581"/>
                  <a:gd name="T2" fmla="*/ 0 w 292"/>
                  <a:gd name="T3" fmla="*/ 581 h 581"/>
                  <a:gd name="T4" fmla="*/ 292 w 292"/>
                  <a:gd name="T5" fmla="*/ 292 h 581"/>
                  <a:gd name="T6" fmla="*/ 0 w 292"/>
                  <a:gd name="T7" fmla="*/ 0 h 581"/>
                </a:gdLst>
                <a:ahLst/>
                <a:cxnLst>
                  <a:cxn ang="0">
                    <a:pos x="T0" y="T1"/>
                  </a:cxn>
                  <a:cxn ang="0">
                    <a:pos x="T2" y="T3"/>
                  </a:cxn>
                  <a:cxn ang="0">
                    <a:pos x="T4" y="T5"/>
                  </a:cxn>
                  <a:cxn ang="0">
                    <a:pos x="T6" y="T7"/>
                  </a:cxn>
                </a:cxnLst>
                <a:rect l="0" t="0" r="r" b="b"/>
                <a:pathLst>
                  <a:path w="292" h="581">
                    <a:moveTo>
                      <a:pt x="0" y="0"/>
                    </a:moveTo>
                    <a:lnTo>
                      <a:pt x="0" y="581"/>
                    </a:lnTo>
                    <a:lnTo>
                      <a:pt x="292" y="292"/>
                    </a:lnTo>
                    <a:lnTo>
                      <a:pt x="0" y="0"/>
                    </a:lnTo>
                    <a:close/>
                  </a:path>
                </a:pathLst>
              </a:cu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id-ID" sz="1050"/>
              </a:p>
            </p:txBody>
          </p:sp>
          <p:sp>
            <p:nvSpPr>
              <p:cNvPr id="14" name="Freeform 22"/>
              <p:cNvSpPr>
                <a:spLocks/>
              </p:cNvSpPr>
              <p:nvPr/>
            </p:nvSpPr>
            <p:spPr bwMode="auto">
              <a:xfrm>
                <a:off x="6095492" y="2663073"/>
                <a:ext cx="1511211" cy="752278"/>
              </a:xfrm>
              <a:custGeom>
                <a:avLst/>
                <a:gdLst>
                  <a:gd name="T0" fmla="*/ 0 w 681"/>
                  <a:gd name="T1" fmla="*/ 339 h 339"/>
                  <a:gd name="T2" fmla="*/ 681 w 681"/>
                  <a:gd name="T3" fmla="*/ 339 h 339"/>
                  <a:gd name="T4" fmla="*/ 342 w 681"/>
                  <a:gd name="T5" fmla="*/ 0 h 339"/>
                  <a:gd name="T6" fmla="*/ 0 w 681"/>
                  <a:gd name="T7" fmla="*/ 339 h 339"/>
                </a:gdLst>
                <a:ahLst/>
                <a:cxnLst>
                  <a:cxn ang="0">
                    <a:pos x="T0" y="T1"/>
                  </a:cxn>
                  <a:cxn ang="0">
                    <a:pos x="T2" y="T3"/>
                  </a:cxn>
                  <a:cxn ang="0">
                    <a:pos x="T4" y="T5"/>
                  </a:cxn>
                  <a:cxn ang="0">
                    <a:pos x="T6" y="T7"/>
                  </a:cxn>
                </a:cxnLst>
                <a:rect l="0" t="0" r="r" b="b"/>
                <a:pathLst>
                  <a:path w="681" h="339">
                    <a:moveTo>
                      <a:pt x="0" y="339"/>
                    </a:moveTo>
                    <a:lnTo>
                      <a:pt x="681" y="339"/>
                    </a:lnTo>
                    <a:lnTo>
                      <a:pt x="342" y="0"/>
                    </a:lnTo>
                    <a:lnTo>
                      <a:pt x="0" y="339"/>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id-ID" sz="1050"/>
              </a:p>
            </p:txBody>
          </p:sp>
          <p:sp>
            <p:nvSpPr>
              <p:cNvPr id="15" name="Freeform 23"/>
              <p:cNvSpPr>
                <a:spLocks/>
              </p:cNvSpPr>
              <p:nvPr/>
            </p:nvSpPr>
            <p:spPr bwMode="auto">
              <a:xfrm>
                <a:off x="6095492" y="3437542"/>
                <a:ext cx="1879583" cy="943121"/>
              </a:xfrm>
              <a:custGeom>
                <a:avLst/>
                <a:gdLst>
                  <a:gd name="T0" fmla="*/ 0 w 847"/>
                  <a:gd name="T1" fmla="*/ 0 h 425"/>
                  <a:gd name="T2" fmla="*/ 423 w 847"/>
                  <a:gd name="T3" fmla="*/ 425 h 425"/>
                  <a:gd name="T4" fmla="*/ 847 w 847"/>
                  <a:gd name="T5" fmla="*/ 0 h 425"/>
                  <a:gd name="T6" fmla="*/ 0 w 847"/>
                  <a:gd name="T7" fmla="*/ 0 h 425"/>
                </a:gdLst>
                <a:ahLst/>
                <a:cxnLst>
                  <a:cxn ang="0">
                    <a:pos x="T0" y="T1"/>
                  </a:cxn>
                  <a:cxn ang="0">
                    <a:pos x="T2" y="T3"/>
                  </a:cxn>
                  <a:cxn ang="0">
                    <a:pos x="T4" y="T5"/>
                  </a:cxn>
                  <a:cxn ang="0">
                    <a:pos x="T6" y="T7"/>
                  </a:cxn>
                </a:cxnLst>
                <a:rect l="0" t="0" r="r" b="b"/>
                <a:pathLst>
                  <a:path w="847" h="425">
                    <a:moveTo>
                      <a:pt x="0" y="0"/>
                    </a:moveTo>
                    <a:lnTo>
                      <a:pt x="423" y="425"/>
                    </a:lnTo>
                    <a:lnTo>
                      <a:pt x="847" y="0"/>
                    </a:lnTo>
                    <a:lnTo>
                      <a:pt x="0"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id-ID" sz="1050"/>
              </a:p>
            </p:txBody>
          </p:sp>
        </p:grpSp>
        <p:sp>
          <p:nvSpPr>
            <p:cNvPr id="16" name="TextBox 15"/>
            <p:cNvSpPr txBox="1"/>
            <p:nvPr userDrawn="1"/>
          </p:nvSpPr>
          <p:spPr>
            <a:xfrm>
              <a:off x="882725" y="6369249"/>
              <a:ext cx="961866" cy="338554"/>
            </a:xfrm>
            <a:prstGeom prst="rect">
              <a:avLst/>
            </a:prstGeom>
            <a:noFill/>
          </p:spPr>
          <p:txBody>
            <a:bodyPr wrap="none" rtlCol="0">
              <a:spAutoFit/>
            </a:bodyPr>
            <a:lstStyle/>
            <a:p>
              <a:r>
                <a:rPr lang="id-ID" sz="1600" dirty="0">
                  <a:solidFill>
                    <a:schemeClr val="tx2"/>
                  </a:solidFill>
                  <a:latin typeface="Bebas" pitchFamily="2" charset="0"/>
                </a:rPr>
                <a:t>KOMPLET</a:t>
              </a:r>
            </a:p>
          </p:txBody>
        </p:sp>
      </p:grpSp>
    </p:spTree>
    <p:extLst>
      <p:ext uri="{BB962C8B-B14F-4D97-AF65-F5344CB8AC3E}">
        <p14:creationId xmlns:p14="http://schemas.microsoft.com/office/powerpoint/2010/main" val="3178742966"/>
      </p:ext>
    </p:extLst>
  </p:cSld>
  <p:clrMap bg1="lt1" tx1="dk1" bg2="lt2" tx2="dk2" accent1="accent1" accent2="accent2" accent3="accent3" accent4="accent4" accent5="accent5" accent6="accent6" hlink="hlink" folHlink="folHlink"/>
  <p:sldLayoutIdLst>
    <p:sldLayoutId id="2147483862" r:id="rId1"/>
    <p:sldLayoutId id="2147483863" r:id="rId2"/>
    <p:sldLayoutId id="2147483864" r:id="rId3"/>
    <p:sldLayoutId id="2147483865" r:id="rId4"/>
    <p:sldLayoutId id="2147483866" r:id="rId5"/>
    <p:sldLayoutId id="2147483867" r:id="rId6"/>
    <p:sldLayoutId id="2147483868" r:id="rId7"/>
    <p:sldLayoutId id="2147483869" r:id="rId8"/>
    <p:sldLayoutId id="2147483870" r:id="rId9"/>
    <p:sldLayoutId id="2147483871" r:id="rId10"/>
    <p:sldLayoutId id="2147483872" r:id="rId11"/>
    <p:sldLayoutId id="2147483873" r:id="rId12"/>
    <p:sldLayoutId id="2147483874" r:id="rId13"/>
    <p:sldLayoutId id="2147483875" r:id="rId14"/>
    <p:sldLayoutId id="2147483876" r:id="rId15"/>
    <p:sldLayoutId id="2147483877" r:id="rId16"/>
    <p:sldLayoutId id="2147483878" r:id="rId17"/>
    <p:sldLayoutId id="2147483879" r:id="rId18"/>
    <p:sldLayoutId id="2147483880" r:id="rId19"/>
    <p:sldLayoutId id="2147483881" r:id="rId20"/>
    <p:sldLayoutId id="2147483882" r:id="rId21"/>
    <p:sldLayoutId id="2147483883" r:id="rId22"/>
    <p:sldLayoutId id="2147483884" r:id="rId23"/>
    <p:sldLayoutId id="2147483885" r:id="rId24"/>
    <p:sldLayoutId id="2147483886" r:id="rId25"/>
    <p:sldLayoutId id="2147483887" r:id="rId26"/>
    <p:sldLayoutId id="2147483888" r:id="rId27"/>
    <p:sldLayoutId id="2147483889" r:id="rId28"/>
    <p:sldLayoutId id="2147483890" r:id="rId29"/>
    <p:sldLayoutId id="2147483891" r:id="rId30"/>
    <p:sldLayoutId id="2147483892" r:id="rId31"/>
    <p:sldLayoutId id="2147483893" r:id="rId32"/>
    <p:sldLayoutId id="2147483894" r:id="rId33"/>
    <p:sldLayoutId id="2147483895" r:id="rId34"/>
    <p:sldLayoutId id="2147483896" r:id="rId35"/>
    <p:sldLayoutId id="2147483897" r:id="rId36"/>
    <p:sldLayoutId id="2147483898" r:id="rId37"/>
    <p:sldLayoutId id="2147483899" r:id="rId38"/>
    <p:sldLayoutId id="2147483900" r:id="rId39"/>
    <p:sldLayoutId id="2147483901" r:id="rId40"/>
    <p:sldLayoutId id="2147483902" r:id="rId41"/>
    <p:sldLayoutId id="2147483903" r:id="rId42"/>
    <p:sldLayoutId id="2147483904" r:id="rId43"/>
    <p:sldLayoutId id="2147483905" r:id="rId44"/>
    <p:sldLayoutId id="2147483906" r:id="rId45"/>
    <p:sldLayoutId id="2147483907" r:id="rId46"/>
    <p:sldLayoutId id="2147483908" r:id="rId47"/>
    <p:sldLayoutId id="2147483909" r:id="rId48"/>
    <p:sldLayoutId id="2147483910" r:id="rId49"/>
    <p:sldLayoutId id="2147483911" r:id="rId50"/>
    <p:sldLayoutId id="2147483912" r:id="rId51"/>
    <p:sldLayoutId id="2147483913" r:id="rId52"/>
    <p:sldLayoutId id="2147483914" r:id="rId53"/>
    <p:sldLayoutId id="2147483915" r:id="rId54"/>
    <p:sldLayoutId id="2147483916" r:id="rId55"/>
    <p:sldLayoutId id="2147483917" r:id="rId56"/>
    <p:sldLayoutId id="2147483918" r:id="rId57"/>
    <p:sldLayoutId id="2147483919" r:id="rId58"/>
    <p:sldLayoutId id="2147483920" r:id="rId59"/>
    <p:sldLayoutId id="2147483921" r:id="rId60"/>
    <p:sldLayoutId id="2147483922" r:id="rId61"/>
    <p:sldLayoutId id="2147483923" r:id="rId62"/>
    <p:sldLayoutId id="2147483924" r:id="rId63"/>
    <p:sldLayoutId id="2147483925" r:id="rId64"/>
    <p:sldLayoutId id="2147483926" r:id="rId65"/>
    <p:sldLayoutId id="2147483927" r:id="rId66"/>
    <p:sldLayoutId id="2147483928" r:id="rId67"/>
    <p:sldLayoutId id="2147483929" r:id="rId68"/>
    <p:sldLayoutId id="2147483930" r:id="rId69"/>
    <p:sldLayoutId id="2147483931" r:id="rId70"/>
    <p:sldLayoutId id="2147483932" r:id="rId71"/>
    <p:sldLayoutId id="2147483933" r:id="rId72"/>
    <p:sldLayoutId id="2147483934" r:id="rId73"/>
    <p:sldLayoutId id="2147483935" r:id="rId74"/>
    <p:sldLayoutId id="2147483936" r:id="rId75"/>
    <p:sldLayoutId id="2147483937" r:id="rId76"/>
    <p:sldLayoutId id="2147483938" r:id="rId77"/>
    <p:sldLayoutId id="2147483939" r:id="rId78"/>
    <p:sldLayoutId id="2147483940" r:id="rId79"/>
    <p:sldLayoutId id="2147483941" r:id="rId80"/>
    <p:sldLayoutId id="2147483942" r:id="rId81"/>
    <p:sldLayoutId id="2147483943" r:id="rId82"/>
    <p:sldLayoutId id="2147483944" r:id="rId8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8614246"/>
      </p:ext>
    </p:extLst>
  </p:cSld>
  <p:clrMap bg1="lt1" tx1="dk1" bg2="lt2" tx2="dk2" accent1="accent1" accent2="accent2" accent3="accent3" accent4="accent4" accent5="accent5" accent6="accent6" hlink="hlink" folHlink="folHlink"/>
  <p:sldLayoutIdLst>
    <p:sldLayoutId id="2147483998" r:id="rId1"/>
    <p:sldLayoutId id="2147483999" r:id="rId2"/>
    <p:sldLayoutId id="2147484001" r:id="rId3"/>
    <p:sldLayoutId id="2147484002" r:id="rId4"/>
  </p:sldLayoutIdLst>
  <p:hf hdr="0"/>
  <p:txStyles>
    <p:titleStyle>
      <a:lvl1pPr algn="ctr" defTabSz="1217613" rtl="0" eaLnBrk="0" fontAlgn="base" hangingPunct="0">
        <a:spcBef>
          <a:spcPct val="0"/>
        </a:spcBef>
        <a:spcAft>
          <a:spcPct val="0"/>
        </a:spcAft>
        <a:defRPr sz="5800" kern="1200">
          <a:solidFill>
            <a:schemeClr val="tx1"/>
          </a:solidFill>
          <a:latin typeface="+mj-lt"/>
          <a:ea typeface="+mj-ea"/>
          <a:cs typeface="+mj-cs"/>
        </a:defRPr>
      </a:lvl1pPr>
      <a:lvl2pPr algn="ctr" defTabSz="1217613" rtl="0" eaLnBrk="0" fontAlgn="base" hangingPunct="0">
        <a:spcBef>
          <a:spcPct val="0"/>
        </a:spcBef>
        <a:spcAft>
          <a:spcPct val="0"/>
        </a:spcAft>
        <a:defRPr sz="5800">
          <a:solidFill>
            <a:schemeClr val="tx1"/>
          </a:solidFill>
          <a:latin typeface="Montserrat SemiBold"/>
        </a:defRPr>
      </a:lvl2pPr>
      <a:lvl3pPr algn="ctr" defTabSz="1217613" rtl="0" eaLnBrk="0" fontAlgn="base" hangingPunct="0">
        <a:spcBef>
          <a:spcPct val="0"/>
        </a:spcBef>
        <a:spcAft>
          <a:spcPct val="0"/>
        </a:spcAft>
        <a:defRPr sz="5800">
          <a:solidFill>
            <a:schemeClr val="tx1"/>
          </a:solidFill>
          <a:latin typeface="Montserrat SemiBold"/>
        </a:defRPr>
      </a:lvl3pPr>
      <a:lvl4pPr algn="ctr" defTabSz="1217613" rtl="0" eaLnBrk="0" fontAlgn="base" hangingPunct="0">
        <a:spcBef>
          <a:spcPct val="0"/>
        </a:spcBef>
        <a:spcAft>
          <a:spcPct val="0"/>
        </a:spcAft>
        <a:defRPr sz="5800">
          <a:solidFill>
            <a:schemeClr val="tx1"/>
          </a:solidFill>
          <a:latin typeface="Montserrat SemiBold"/>
        </a:defRPr>
      </a:lvl4pPr>
      <a:lvl5pPr algn="ctr" defTabSz="1217613" rtl="0" eaLnBrk="0" fontAlgn="base" hangingPunct="0">
        <a:spcBef>
          <a:spcPct val="0"/>
        </a:spcBef>
        <a:spcAft>
          <a:spcPct val="0"/>
        </a:spcAft>
        <a:defRPr sz="5800">
          <a:solidFill>
            <a:schemeClr val="tx1"/>
          </a:solidFill>
          <a:latin typeface="Montserrat SemiBold"/>
        </a:defRPr>
      </a:lvl5pPr>
      <a:lvl6pPr marL="457200" algn="ctr" defTabSz="1217613" rtl="0" fontAlgn="base">
        <a:spcBef>
          <a:spcPct val="0"/>
        </a:spcBef>
        <a:spcAft>
          <a:spcPct val="0"/>
        </a:spcAft>
        <a:defRPr sz="5800">
          <a:solidFill>
            <a:schemeClr val="tx1"/>
          </a:solidFill>
          <a:latin typeface="Montserrat SemiBold"/>
        </a:defRPr>
      </a:lvl6pPr>
      <a:lvl7pPr marL="914400" algn="ctr" defTabSz="1217613" rtl="0" fontAlgn="base">
        <a:spcBef>
          <a:spcPct val="0"/>
        </a:spcBef>
        <a:spcAft>
          <a:spcPct val="0"/>
        </a:spcAft>
        <a:defRPr sz="5800">
          <a:solidFill>
            <a:schemeClr val="tx1"/>
          </a:solidFill>
          <a:latin typeface="Montserrat SemiBold"/>
        </a:defRPr>
      </a:lvl7pPr>
      <a:lvl8pPr marL="1371600" algn="ctr" defTabSz="1217613" rtl="0" fontAlgn="base">
        <a:spcBef>
          <a:spcPct val="0"/>
        </a:spcBef>
        <a:spcAft>
          <a:spcPct val="0"/>
        </a:spcAft>
        <a:defRPr sz="5800">
          <a:solidFill>
            <a:schemeClr val="tx1"/>
          </a:solidFill>
          <a:latin typeface="Montserrat SemiBold"/>
        </a:defRPr>
      </a:lvl8pPr>
      <a:lvl9pPr marL="1828800" algn="ctr" defTabSz="1217613" rtl="0" fontAlgn="base">
        <a:spcBef>
          <a:spcPct val="0"/>
        </a:spcBef>
        <a:spcAft>
          <a:spcPct val="0"/>
        </a:spcAft>
        <a:defRPr sz="5800">
          <a:solidFill>
            <a:schemeClr val="tx1"/>
          </a:solidFill>
          <a:latin typeface="Montserrat SemiBold"/>
        </a:defRPr>
      </a:lvl9pPr>
    </p:titleStyle>
    <p:bodyStyle>
      <a:lvl1pPr marL="455613" indent="-455613" algn="l" defTabSz="1217613" rtl="0" eaLnBrk="0" fontAlgn="base" hangingPunct="0">
        <a:spcBef>
          <a:spcPct val="20000"/>
        </a:spcBef>
        <a:spcAft>
          <a:spcPct val="0"/>
        </a:spcAft>
        <a:buFont typeface="Arial" panose="020B0604020202020204" pitchFamily="34" charset="0"/>
        <a:buChar char="•"/>
        <a:defRPr sz="4200" kern="1200">
          <a:solidFill>
            <a:schemeClr val="tx1"/>
          </a:solidFill>
          <a:latin typeface="+mn-lt"/>
          <a:ea typeface="+mn-ea"/>
          <a:cs typeface="+mn-cs"/>
        </a:defRPr>
      </a:lvl1pPr>
      <a:lvl2pPr marL="989013" indent="-379413" algn="l" defTabSz="1217613" rtl="0" eaLnBrk="0" fontAlgn="base" hangingPunct="0">
        <a:spcBef>
          <a:spcPct val="20000"/>
        </a:spcBef>
        <a:spcAft>
          <a:spcPct val="0"/>
        </a:spcAft>
        <a:buFont typeface="Arial" panose="020B0604020202020204" pitchFamily="34" charset="0"/>
        <a:buChar char="–"/>
        <a:defRPr sz="3700" kern="1200">
          <a:solidFill>
            <a:schemeClr val="tx1"/>
          </a:solidFill>
          <a:latin typeface="+mn-lt"/>
          <a:ea typeface="+mn-ea"/>
          <a:cs typeface="+mn-cs"/>
        </a:defRPr>
      </a:lvl2pPr>
      <a:lvl3pPr marL="1522413" indent="-303213" algn="l" defTabSz="1217613"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3pPr>
      <a:lvl4pPr marL="2132013" indent="-303213" algn="l" defTabSz="1217613" rtl="0" eaLnBrk="0" fontAlgn="base" hangingPunct="0">
        <a:spcBef>
          <a:spcPct val="20000"/>
        </a:spcBef>
        <a:spcAft>
          <a:spcPct val="0"/>
        </a:spcAft>
        <a:buFont typeface="Arial" panose="020B0604020202020204" pitchFamily="34" charset="0"/>
        <a:buChar char="–"/>
        <a:defRPr sz="2600" kern="1200">
          <a:solidFill>
            <a:schemeClr val="tx1"/>
          </a:solidFill>
          <a:latin typeface="+mn-lt"/>
          <a:ea typeface="+mn-ea"/>
          <a:cs typeface="+mn-cs"/>
        </a:defRPr>
      </a:lvl4pPr>
      <a:lvl5pPr marL="2741613" indent="-303213" algn="l" defTabSz="1217613" rtl="0" eaLnBrk="0" fontAlgn="base" hangingPunct="0">
        <a:spcBef>
          <a:spcPct val="20000"/>
        </a:spcBef>
        <a:spcAft>
          <a:spcPct val="0"/>
        </a:spcAft>
        <a:buFont typeface="Arial" panose="020B0604020202020204" pitchFamily="34" charset="0"/>
        <a:buChar char="»"/>
        <a:defRPr sz="2600" kern="1200">
          <a:solidFill>
            <a:schemeClr val="tx1"/>
          </a:solidFill>
          <a:latin typeface="+mn-lt"/>
          <a:ea typeface="+mn-ea"/>
          <a:cs typeface="+mn-cs"/>
        </a:defRPr>
      </a:lvl5pPr>
      <a:lvl6pPr marL="3352465"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6pPr>
      <a:lvl7pPr marL="3962004"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7pPr>
      <a:lvl8pPr marL="4571542"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8pPr>
      <a:lvl9pPr marL="5181082"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9pPr>
    </p:bodyStyle>
    <p:otherStyle>
      <a:defPPr>
        <a:defRPr lang="ru-RU"/>
      </a:defPPr>
      <a:lvl1pPr marL="0" algn="l" defTabSz="1219079" rtl="0" eaLnBrk="1" latinLnBrk="0" hangingPunct="1">
        <a:defRPr sz="2400" kern="1200">
          <a:solidFill>
            <a:schemeClr val="tx1"/>
          </a:solidFill>
          <a:latin typeface="+mn-lt"/>
          <a:ea typeface="+mn-ea"/>
          <a:cs typeface="+mn-cs"/>
        </a:defRPr>
      </a:lvl1pPr>
      <a:lvl2pPr marL="609539" algn="l" defTabSz="1219079" rtl="0" eaLnBrk="1" latinLnBrk="0" hangingPunct="1">
        <a:defRPr sz="2400" kern="1200">
          <a:solidFill>
            <a:schemeClr val="tx1"/>
          </a:solidFill>
          <a:latin typeface="+mn-lt"/>
          <a:ea typeface="+mn-ea"/>
          <a:cs typeface="+mn-cs"/>
        </a:defRPr>
      </a:lvl2pPr>
      <a:lvl3pPr marL="1219079" algn="l" defTabSz="1219079" rtl="0" eaLnBrk="1" latinLnBrk="0" hangingPunct="1">
        <a:defRPr sz="2400" kern="1200">
          <a:solidFill>
            <a:schemeClr val="tx1"/>
          </a:solidFill>
          <a:latin typeface="+mn-lt"/>
          <a:ea typeface="+mn-ea"/>
          <a:cs typeface="+mn-cs"/>
        </a:defRPr>
      </a:lvl3pPr>
      <a:lvl4pPr marL="1828617" algn="l" defTabSz="1219079" rtl="0" eaLnBrk="1" latinLnBrk="0" hangingPunct="1">
        <a:defRPr sz="2400" kern="1200">
          <a:solidFill>
            <a:schemeClr val="tx1"/>
          </a:solidFill>
          <a:latin typeface="+mn-lt"/>
          <a:ea typeface="+mn-ea"/>
          <a:cs typeface="+mn-cs"/>
        </a:defRPr>
      </a:lvl4pPr>
      <a:lvl5pPr marL="2438156" algn="l" defTabSz="1219079" rtl="0" eaLnBrk="1" latinLnBrk="0" hangingPunct="1">
        <a:defRPr sz="2400" kern="1200">
          <a:solidFill>
            <a:schemeClr val="tx1"/>
          </a:solidFill>
          <a:latin typeface="+mn-lt"/>
          <a:ea typeface="+mn-ea"/>
          <a:cs typeface="+mn-cs"/>
        </a:defRPr>
      </a:lvl5pPr>
      <a:lvl6pPr marL="3047695" algn="l" defTabSz="1219079" rtl="0" eaLnBrk="1" latinLnBrk="0" hangingPunct="1">
        <a:defRPr sz="2400" kern="1200">
          <a:solidFill>
            <a:schemeClr val="tx1"/>
          </a:solidFill>
          <a:latin typeface="+mn-lt"/>
          <a:ea typeface="+mn-ea"/>
          <a:cs typeface="+mn-cs"/>
        </a:defRPr>
      </a:lvl6pPr>
      <a:lvl7pPr marL="3657234" algn="l" defTabSz="1219079" rtl="0" eaLnBrk="1" latinLnBrk="0" hangingPunct="1">
        <a:defRPr sz="2400" kern="1200">
          <a:solidFill>
            <a:schemeClr val="tx1"/>
          </a:solidFill>
          <a:latin typeface="+mn-lt"/>
          <a:ea typeface="+mn-ea"/>
          <a:cs typeface="+mn-cs"/>
        </a:defRPr>
      </a:lvl7pPr>
      <a:lvl8pPr marL="4266773" algn="l" defTabSz="1219079" rtl="0" eaLnBrk="1" latinLnBrk="0" hangingPunct="1">
        <a:defRPr sz="2400" kern="1200">
          <a:solidFill>
            <a:schemeClr val="tx1"/>
          </a:solidFill>
          <a:latin typeface="+mn-lt"/>
          <a:ea typeface="+mn-ea"/>
          <a:cs typeface="+mn-cs"/>
        </a:defRPr>
      </a:lvl8pPr>
      <a:lvl9pPr marL="4876312" algn="l" defTabSz="1219079" rtl="0" eaLnBrk="1" latinLnBrk="0" hangingPunct="1">
        <a:defRPr sz="24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5559134"/>
      </p:ext>
    </p:extLst>
  </p:cSld>
  <p:clrMap bg1="lt1" tx1="dk1" bg2="lt2" tx2="dk2" accent1="accent1" accent2="accent2" accent3="accent3" accent4="accent4" accent5="accent5" accent6="accent6" hlink="hlink" folHlink="folHlink"/>
  <p:sldLayoutIdLst>
    <p:sldLayoutId id="2147484009" r:id="rId1"/>
    <p:sldLayoutId id="2147484010" r:id="rId2"/>
    <p:sldLayoutId id="2147484012" r:id="rId3"/>
    <p:sldLayoutId id="2147484013" r:id="rId4"/>
    <p:sldLayoutId id="2147484015" r:id="rId5"/>
    <p:sldLayoutId id="2147484016" r:id="rId6"/>
    <p:sldLayoutId id="2147484018" r:id="rId7"/>
  </p:sldLayoutIdLst>
  <p:hf hdr="0"/>
  <p:txStyles>
    <p:titleStyle>
      <a:lvl1pPr algn="ctr" defTabSz="1217613" rtl="0" eaLnBrk="0" fontAlgn="base" hangingPunct="0">
        <a:spcBef>
          <a:spcPct val="0"/>
        </a:spcBef>
        <a:spcAft>
          <a:spcPct val="0"/>
        </a:spcAft>
        <a:defRPr sz="5800" kern="1200">
          <a:solidFill>
            <a:schemeClr val="tx1"/>
          </a:solidFill>
          <a:latin typeface="+mj-lt"/>
          <a:ea typeface="+mj-ea"/>
          <a:cs typeface="+mj-cs"/>
        </a:defRPr>
      </a:lvl1pPr>
      <a:lvl2pPr algn="ctr" defTabSz="1217613" rtl="0" eaLnBrk="0" fontAlgn="base" hangingPunct="0">
        <a:spcBef>
          <a:spcPct val="0"/>
        </a:spcBef>
        <a:spcAft>
          <a:spcPct val="0"/>
        </a:spcAft>
        <a:defRPr sz="5800">
          <a:solidFill>
            <a:schemeClr val="tx1"/>
          </a:solidFill>
          <a:latin typeface="Montserrat SemiBold"/>
        </a:defRPr>
      </a:lvl2pPr>
      <a:lvl3pPr algn="ctr" defTabSz="1217613" rtl="0" eaLnBrk="0" fontAlgn="base" hangingPunct="0">
        <a:spcBef>
          <a:spcPct val="0"/>
        </a:spcBef>
        <a:spcAft>
          <a:spcPct val="0"/>
        </a:spcAft>
        <a:defRPr sz="5800">
          <a:solidFill>
            <a:schemeClr val="tx1"/>
          </a:solidFill>
          <a:latin typeface="Montserrat SemiBold"/>
        </a:defRPr>
      </a:lvl3pPr>
      <a:lvl4pPr algn="ctr" defTabSz="1217613" rtl="0" eaLnBrk="0" fontAlgn="base" hangingPunct="0">
        <a:spcBef>
          <a:spcPct val="0"/>
        </a:spcBef>
        <a:spcAft>
          <a:spcPct val="0"/>
        </a:spcAft>
        <a:defRPr sz="5800">
          <a:solidFill>
            <a:schemeClr val="tx1"/>
          </a:solidFill>
          <a:latin typeface="Montserrat SemiBold"/>
        </a:defRPr>
      </a:lvl4pPr>
      <a:lvl5pPr algn="ctr" defTabSz="1217613" rtl="0" eaLnBrk="0" fontAlgn="base" hangingPunct="0">
        <a:spcBef>
          <a:spcPct val="0"/>
        </a:spcBef>
        <a:spcAft>
          <a:spcPct val="0"/>
        </a:spcAft>
        <a:defRPr sz="5800">
          <a:solidFill>
            <a:schemeClr val="tx1"/>
          </a:solidFill>
          <a:latin typeface="Montserrat SemiBold"/>
        </a:defRPr>
      </a:lvl5pPr>
      <a:lvl6pPr marL="457200" algn="ctr" defTabSz="1217613" rtl="0" fontAlgn="base">
        <a:spcBef>
          <a:spcPct val="0"/>
        </a:spcBef>
        <a:spcAft>
          <a:spcPct val="0"/>
        </a:spcAft>
        <a:defRPr sz="5800">
          <a:solidFill>
            <a:schemeClr val="tx1"/>
          </a:solidFill>
          <a:latin typeface="Montserrat SemiBold"/>
        </a:defRPr>
      </a:lvl6pPr>
      <a:lvl7pPr marL="914400" algn="ctr" defTabSz="1217613" rtl="0" fontAlgn="base">
        <a:spcBef>
          <a:spcPct val="0"/>
        </a:spcBef>
        <a:spcAft>
          <a:spcPct val="0"/>
        </a:spcAft>
        <a:defRPr sz="5800">
          <a:solidFill>
            <a:schemeClr val="tx1"/>
          </a:solidFill>
          <a:latin typeface="Montserrat SemiBold"/>
        </a:defRPr>
      </a:lvl7pPr>
      <a:lvl8pPr marL="1371600" algn="ctr" defTabSz="1217613" rtl="0" fontAlgn="base">
        <a:spcBef>
          <a:spcPct val="0"/>
        </a:spcBef>
        <a:spcAft>
          <a:spcPct val="0"/>
        </a:spcAft>
        <a:defRPr sz="5800">
          <a:solidFill>
            <a:schemeClr val="tx1"/>
          </a:solidFill>
          <a:latin typeface="Montserrat SemiBold"/>
        </a:defRPr>
      </a:lvl8pPr>
      <a:lvl9pPr marL="1828800" algn="ctr" defTabSz="1217613" rtl="0" fontAlgn="base">
        <a:spcBef>
          <a:spcPct val="0"/>
        </a:spcBef>
        <a:spcAft>
          <a:spcPct val="0"/>
        </a:spcAft>
        <a:defRPr sz="5800">
          <a:solidFill>
            <a:schemeClr val="tx1"/>
          </a:solidFill>
          <a:latin typeface="Montserrat SemiBold"/>
        </a:defRPr>
      </a:lvl9pPr>
    </p:titleStyle>
    <p:bodyStyle>
      <a:lvl1pPr marL="455613" indent="-455613" algn="l" defTabSz="1217613" rtl="0" eaLnBrk="0" fontAlgn="base" hangingPunct="0">
        <a:spcBef>
          <a:spcPct val="20000"/>
        </a:spcBef>
        <a:spcAft>
          <a:spcPct val="0"/>
        </a:spcAft>
        <a:buFont typeface="Arial" panose="020B0604020202020204" pitchFamily="34" charset="0"/>
        <a:buChar char="•"/>
        <a:defRPr sz="4200" kern="1200">
          <a:solidFill>
            <a:schemeClr val="tx1"/>
          </a:solidFill>
          <a:latin typeface="+mn-lt"/>
          <a:ea typeface="+mn-ea"/>
          <a:cs typeface="+mn-cs"/>
        </a:defRPr>
      </a:lvl1pPr>
      <a:lvl2pPr marL="989013" indent="-379413" algn="l" defTabSz="1217613" rtl="0" eaLnBrk="0" fontAlgn="base" hangingPunct="0">
        <a:spcBef>
          <a:spcPct val="20000"/>
        </a:spcBef>
        <a:spcAft>
          <a:spcPct val="0"/>
        </a:spcAft>
        <a:buFont typeface="Arial" panose="020B0604020202020204" pitchFamily="34" charset="0"/>
        <a:buChar char="–"/>
        <a:defRPr sz="3700" kern="1200">
          <a:solidFill>
            <a:schemeClr val="tx1"/>
          </a:solidFill>
          <a:latin typeface="+mn-lt"/>
          <a:ea typeface="+mn-ea"/>
          <a:cs typeface="+mn-cs"/>
        </a:defRPr>
      </a:lvl2pPr>
      <a:lvl3pPr marL="1522413" indent="-303213" algn="l" defTabSz="1217613"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3pPr>
      <a:lvl4pPr marL="2132013" indent="-303213" algn="l" defTabSz="1217613" rtl="0" eaLnBrk="0" fontAlgn="base" hangingPunct="0">
        <a:spcBef>
          <a:spcPct val="20000"/>
        </a:spcBef>
        <a:spcAft>
          <a:spcPct val="0"/>
        </a:spcAft>
        <a:buFont typeface="Arial" panose="020B0604020202020204" pitchFamily="34" charset="0"/>
        <a:buChar char="–"/>
        <a:defRPr sz="2600" kern="1200">
          <a:solidFill>
            <a:schemeClr val="tx1"/>
          </a:solidFill>
          <a:latin typeface="+mn-lt"/>
          <a:ea typeface="+mn-ea"/>
          <a:cs typeface="+mn-cs"/>
        </a:defRPr>
      </a:lvl4pPr>
      <a:lvl5pPr marL="2741613" indent="-303213" algn="l" defTabSz="1217613" rtl="0" eaLnBrk="0" fontAlgn="base" hangingPunct="0">
        <a:spcBef>
          <a:spcPct val="20000"/>
        </a:spcBef>
        <a:spcAft>
          <a:spcPct val="0"/>
        </a:spcAft>
        <a:buFont typeface="Arial" panose="020B0604020202020204" pitchFamily="34" charset="0"/>
        <a:buChar char="»"/>
        <a:defRPr sz="2600" kern="1200">
          <a:solidFill>
            <a:schemeClr val="tx1"/>
          </a:solidFill>
          <a:latin typeface="+mn-lt"/>
          <a:ea typeface="+mn-ea"/>
          <a:cs typeface="+mn-cs"/>
        </a:defRPr>
      </a:lvl5pPr>
      <a:lvl6pPr marL="3352465"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6pPr>
      <a:lvl7pPr marL="3962004"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7pPr>
      <a:lvl8pPr marL="4571542"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8pPr>
      <a:lvl9pPr marL="5181082"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9pPr>
    </p:bodyStyle>
    <p:otherStyle>
      <a:defPPr>
        <a:defRPr lang="ru-RU"/>
      </a:defPPr>
      <a:lvl1pPr marL="0" algn="l" defTabSz="1219079" rtl="0" eaLnBrk="1" latinLnBrk="0" hangingPunct="1">
        <a:defRPr sz="2400" kern="1200">
          <a:solidFill>
            <a:schemeClr val="tx1"/>
          </a:solidFill>
          <a:latin typeface="+mn-lt"/>
          <a:ea typeface="+mn-ea"/>
          <a:cs typeface="+mn-cs"/>
        </a:defRPr>
      </a:lvl1pPr>
      <a:lvl2pPr marL="609539" algn="l" defTabSz="1219079" rtl="0" eaLnBrk="1" latinLnBrk="0" hangingPunct="1">
        <a:defRPr sz="2400" kern="1200">
          <a:solidFill>
            <a:schemeClr val="tx1"/>
          </a:solidFill>
          <a:latin typeface="+mn-lt"/>
          <a:ea typeface="+mn-ea"/>
          <a:cs typeface="+mn-cs"/>
        </a:defRPr>
      </a:lvl2pPr>
      <a:lvl3pPr marL="1219079" algn="l" defTabSz="1219079" rtl="0" eaLnBrk="1" latinLnBrk="0" hangingPunct="1">
        <a:defRPr sz="2400" kern="1200">
          <a:solidFill>
            <a:schemeClr val="tx1"/>
          </a:solidFill>
          <a:latin typeface="+mn-lt"/>
          <a:ea typeface="+mn-ea"/>
          <a:cs typeface="+mn-cs"/>
        </a:defRPr>
      </a:lvl3pPr>
      <a:lvl4pPr marL="1828617" algn="l" defTabSz="1219079" rtl="0" eaLnBrk="1" latinLnBrk="0" hangingPunct="1">
        <a:defRPr sz="2400" kern="1200">
          <a:solidFill>
            <a:schemeClr val="tx1"/>
          </a:solidFill>
          <a:latin typeface="+mn-lt"/>
          <a:ea typeface="+mn-ea"/>
          <a:cs typeface="+mn-cs"/>
        </a:defRPr>
      </a:lvl4pPr>
      <a:lvl5pPr marL="2438156" algn="l" defTabSz="1219079" rtl="0" eaLnBrk="1" latinLnBrk="0" hangingPunct="1">
        <a:defRPr sz="2400" kern="1200">
          <a:solidFill>
            <a:schemeClr val="tx1"/>
          </a:solidFill>
          <a:latin typeface="+mn-lt"/>
          <a:ea typeface="+mn-ea"/>
          <a:cs typeface="+mn-cs"/>
        </a:defRPr>
      </a:lvl5pPr>
      <a:lvl6pPr marL="3047695" algn="l" defTabSz="1219079" rtl="0" eaLnBrk="1" latinLnBrk="0" hangingPunct="1">
        <a:defRPr sz="2400" kern="1200">
          <a:solidFill>
            <a:schemeClr val="tx1"/>
          </a:solidFill>
          <a:latin typeface="+mn-lt"/>
          <a:ea typeface="+mn-ea"/>
          <a:cs typeface="+mn-cs"/>
        </a:defRPr>
      </a:lvl6pPr>
      <a:lvl7pPr marL="3657234" algn="l" defTabSz="1219079" rtl="0" eaLnBrk="1" latinLnBrk="0" hangingPunct="1">
        <a:defRPr sz="2400" kern="1200">
          <a:solidFill>
            <a:schemeClr val="tx1"/>
          </a:solidFill>
          <a:latin typeface="+mn-lt"/>
          <a:ea typeface="+mn-ea"/>
          <a:cs typeface="+mn-cs"/>
        </a:defRPr>
      </a:lvl7pPr>
      <a:lvl8pPr marL="4266773" algn="l" defTabSz="1219079" rtl="0" eaLnBrk="1" latinLnBrk="0" hangingPunct="1">
        <a:defRPr sz="2400" kern="1200">
          <a:solidFill>
            <a:schemeClr val="tx1"/>
          </a:solidFill>
          <a:latin typeface="+mn-lt"/>
          <a:ea typeface="+mn-ea"/>
          <a:cs typeface="+mn-cs"/>
        </a:defRPr>
      </a:lvl8pPr>
      <a:lvl9pPr marL="4876312" algn="l" defTabSz="1219079" rtl="0" eaLnBrk="1" latinLnBrk="0" hangingPunct="1">
        <a:defRPr sz="24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45461" y="320302"/>
            <a:ext cx="6554992" cy="1325563"/>
          </a:xfrm>
          <a:prstGeom prst="rect">
            <a:avLst/>
          </a:prstGeom>
          <a:noFill/>
          <a:ln>
            <a:noFill/>
          </a:ln>
        </p:spPr>
        <p:txBody>
          <a:bodyPr spcFirstLastPara="1" wrap="square" lIns="0" tIns="45700" rIns="91425" bIns="45700" anchor="ctr" anchorCtr="0"/>
          <a:lstStyle>
            <a:lvl1pPr marR="0" lvl="0" algn="l" rtl="0">
              <a:lnSpc>
                <a:spcPct val="90000"/>
              </a:lnSpc>
              <a:spcBef>
                <a:spcPts val="0"/>
              </a:spcBef>
              <a:spcAft>
                <a:spcPts val="0"/>
              </a:spcAft>
              <a:buClr>
                <a:srgbClr val="664790"/>
              </a:buClr>
              <a:buSzPts val="2400"/>
              <a:buFont typeface="Verdana"/>
              <a:buNone/>
              <a:defRPr sz="2400" b="1" i="0" u="none" strike="noStrike" cap="none">
                <a:solidFill>
                  <a:srgbClr val="664790"/>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645462" y="1825625"/>
            <a:ext cx="10843705" cy="4351338"/>
          </a:xfrm>
          <a:prstGeom prst="rect">
            <a:avLst/>
          </a:prstGeom>
          <a:noFill/>
          <a:ln>
            <a:noFill/>
          </a:ln>
        </p:spPr>
        <p:txBody>
          <a:bodyPr spcFirstLastPara="1" wrap="square" lIns="0" tIns="45700" rIns="91425" bIns="45700" anchor="t" anchorCtr="0"/>
          <a:lstStyle>
            <a:lvl1pPr marL="457200" marR="0" lvl="0" indent="-381000" algn="l" rtl="0">
              <a:lnSpc>
                <a:spcPct val="100000"/>
              </a:lnSpc>
              <a:spcBef>
                <a:spcPts val="1000"/>
              </a:spcBef>
              <a:spcAft>
                <a:spcPts val="0"/>
              </a:spcAft>
              <a:buClr>
                <a:srgbClr val="664790"/>
              </a:buClr>
              <a:buSzPts val="2400"/>
              <a:buFont typeface="Arial"/>
              <a:buChar char="•"/>
              <a:defRPr sz="2400" b="0" i="0" u="none" strike="noStrike" cap="none">
                <a:solidFill>
                  <a:srgbClr val="664790"/>
                </a:solidFill>
                <a:latin typeface="Verdana"/>
                <a:ea typeface="Verdana"/>
                <a:cs typeface="Verdana"/>
                <a:sym typeface="Verdana"/>
              </a:defRPr>
            </a:lvl1pPr>
            <a:lvl2pPr marL="914400" marR="0" lvl="1" indent="-355600"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L="1371600" marR="0" lvl="2" indent="-342900"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L="1828800" marR="0" lvl="3" indent="-317500"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L="2286000" marR="0" lvl="4" indent="-304800"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2" name="Google Shape;12;p1"/>
          <p:cNvSpPr txBox="1">
            <a:spLocks noGrp="1"/>
          </p:cNvSpPr>
          <p:nvPr>
            <p:ph type="ftr" idx="11"/>
          </p:nvPr>
        </p:nvSpPr>
        <p:spPr>
          <a:xfrm>
            <a:off x="1008071" y="6566069"/>
            <a:ext cx="4114800" cy="291510"/>
          </a:xfrm>
          <a:prstGeom prst="rect">
            <a:avLst/>
          </a:prstGeom>
          <a:noFill/>
          <a:ln>
            <a:noFill/>
          </a:ln>
        </p:spPr>
        <p:txBody>
          <a:bodyPr spcFirstLastPara="1" wrap="square" lIns="108000" tIns="0" rIns="36000" bIns="0" anchor="ctr" anchorCtr="0"/>
          <a:lstStyle>
            <a:lvl1pPr marR="0" lvl="0" algn="l" rtl="0">
              <a:spcBef>
                <a:spcPts val="0"/>
              </a:spcBef>
              <a:spcAft>
                <a:spcPts val="0"/>
              </a:spcAft>
              <a:buSzPts val="1400"/>
              <a:buNone/>
              <a:defRPr sz="800" b="0" i="0" u="none" strike="noStrike" cap="none">
                <a:solidFill>
                  <a:srgbClr val="664790"/>
                </a:solidFill>
                <a:latin typeface="Verdana"/>
                <a:ea typeface="Verdana"/>
                <a:cs typeface="Verdana"/>
                <a:sym typeface="Verdana"/>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Tree>
    <p:extLst>
      <p:ext uri="{BB962C8B-B14F-4D97-AF65-F5344CB8AC3E}">
        <p14:creationId xmlns:p14="http://schemas.microsoft.com/office/powerpoint/2010/main" val="3580638272"/>
      </p:ext>
    </p:extLst>
  </p:cSld>
  <p:clrMap bg1="lt1" tx1="dk1" bg2="dk2" tx2="lt2" accent1="accent1" accent2="accent2" accent3="accent3" accent4="accent4" accent5="accent5" accent6="accent6" hlink="hlink" folHlink="folHlink"/>
  <p:sldLayoutIdLst>
    <p:sldLayoutId id="2147484020" r:id="rId1"/>
    <p:sldLayoutId id="2147484022" r:id="rId2"/>
    <p:sldLayoutId id="2147484023" r:id="rId3"/>
    <p:sldLayoutId id="2147484024" r:id="rId4"/>
    <p:sldLayoutId id="2147484025" r:id="rId5"/>
    <p:sldLayoutId id="2147484026" r:id="rId6"/>
    <p:sldLayoutId id="2147484027" r:id="rId7"/>
    <p:sldLayoutId id="2147484028" r:id="rId8"/>
    <p:sldLayoutId id="2147484029" r:id="rId9"/>
    <p:sldLayoutId id="2147484030" r:id="rId10"/>
    <p:sldLayoutId id="2147484031" r:id="rId11"/>
    <p:sldLayoutId id="2147484032" r:id="rId12"/>
    <p:sldLayoutId id="2147484033" r:id="rId13"/>
    <p:sldLayoutId id="2147484034" r:id="rId14"/>
    <p:sldLayoutId id="2147484035" r:id="rId15"/>
    <p:sldLayoutId id="2147484036" r:id="rId16"/>
    <p:sldLayoutId id="2147484037" r:id="rId17"/>
    <p:sldLayoutId id="2147484038" r:id="rId18"/>
    <p:sldLayoutId id="2147484039" r:id="rId19"/>
    <p:sldLayoutId id="2147484040" r:id="rId20"/>
    <p:sldLayoutId id="2147484041" r:id="rId21"/>
    <p:sldLayoutId id="2147484042" r:id="rId22"/>
    <p:sldLayoutId id="2147484043" r:id="rId23"/>
    <p:sldLayoutId id="2147484044" r:id="rId24"/>
    <p:sldLayoutId id="2147484045" r:id="rId25"/>
    <p:sldLayoutId id="2147484046" r:id="rId26"/>
    <p:sldLayoutId id="2147484047" r:id="rId2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5145451"/>
      </p:ext>
    </p:extLst>
  </p:cSld>
  <p:clrMap bg1="lt1" tx1="dk1" bg2="lt2" tx2="dk2" accent1="accent1" accent2="accent2" accent3="accent3" accent4="accent4" accent5="accent5" accent6="accent6" hlink="hlink" folHlink="folHlink"/>
  <p:sldLayoutIdLst>
    <p:sldLayoutId id="2147484049" r:id="rId1"/>
    <p:sldLayoutId id="2147484050" r:id="rId2"/>
    <p:sldLayoutId id="2147484051" r:id="rId3"/>
    <p:sldLayoutId id="2147484052" r:id="rId4"/>
    <p:sldLayoutId id="2147484053" r:id="rId5"/>
  </p:sldLayoutIdLst>
  <p:hf hdr="0"/>
  <p:txStyles>
    <p:titleStyle>
      <a:lvl1pPr algn="ctr" defTabSz="1219079" rtl="0" eaLnBrk="1" latinLnBrk="0" hangingPunct="1">
        <a:spcBef>
          <a:spcPct val="0"/>
        </a:spcBef>
        <a:buNone/>
        <a:defRPr sz="5849" kern="1200">
          <a:solidFill>
            <a:schemeClr val="tx1"/>
          </a:solidFill>
          <a:latin typeface="+mj-lt"/>
          <a:ea typeface="+mj-ea"/>
          <a:cs typeface="+mj-cs"/>
        </a:defRPr>
      </a:lvl1pPr>
    </p:titleStyle>
    <p:bodyStyle>
      <a:lvl1pPr marL="457155" indent="-457155" algn="l" defTabSz="1219079" rtl="0" eaLnBrk="1" latinLnBrk="0" hangingPunct="1">
        <a:spcBef>
          <a:spcPct val="20000"/>
        </a:spcBef>
        <a:buFont typeface="Arial" panose="020B0604020202020204" pitchFamily="34" charset="0"/>
        <a:buChar char="•"/>
        <a:defRPr sz="4250" kern="1200">
          <a:solidFill>
            <a:schemeClr val="tx1"/>
          </a:solidFill>
          <a:latin typeface="+mn-lt"/>
          <a:ea typeface="+mn-ea"/>
          <a:cs typeface="+mn-cs"/>
        </a:defRPr>
      </a:lvl1pPr>
      <a:lvl2pPr marL="990501" indent="-380962" algn="l" defTabSz="1219079" rtl="0" eaLnBrk="1" latinLnBrk="0" hangingPunct="1">
        <a:spcBef>
          <a:spcPct val="20000"/>
        </a:spcBef>
        <a:buFont typeface="Arial" panose="020B0604020202020204" pitchFamily="34" charset="0"/>
        <a:buChar char="–"/>
        <a:defRPr sz="3750" kern="1200">
          <a:solidFill>
            <a:schemeClr val="tx1"/>
          </a:solidFill>
          <a:latin typeface="+mn-lt"/>
          <a:ea typeface="+mn-ea"/>
          <a:cs typeface="+mn-cs"/>
        </a:defRPr>
      </a:lvl2pPr>
      <a:lvl3pPr marL="1523848" indent="-304769" algn="l" defTabSz="1219079"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386"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4pPr>
      <a:lvl5pPr marL="2742925"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5pPr>
      <a:lvl6pPr marL="3352465"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6pPr>
      <a:lvl7pPr marL="3962004"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7pPr>
      <a:lvl8pPr marL="4571542"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8pPr>
      <a:lvl9pPr marL="5181082"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9pPr>
    </p:bodyStyle>
    <p:otherStyle>
      <a:defPPr>
        <a:defRPr lang="ru-RU"/>
      </a:defPPr>
      <a:lvl1pPr marL="0" algn="l" defTabSz="1219079" rtl="0" eaLnBrk="1" latinLnBrk="0" hangingPunct="1">
        <a:defRPr sz="2400" kern="1200">
          <a:solidFill>
            <a:schemeClr val="tx1"/>
          </a:solidFill>
          <a:latin typeface="+mn-lt"/>
          <a:ea typeface="+mn-ea"/>
          <a:cs typeface="+mn-cs"/>
        </a:defRPr>
      </a:lvl1pPr>
      <a:lvl2pPr marL="609539" algn="l" defTabSz="1219079" rtl="0" eaLnBrk="1" latinLnBrk="0" hangingPunct="1">
        <a:defRPr sz="2400" kern="1200">
          <a:solidFill>
            <a:schemeClr val="tx1"/>
          </a:solidFill>
          <a:latin typeface="+mn-lt"/>
          <a:ea typeface="+mn-ea"/>
          <a:cs typeface="+mn-cs"/>
        </a:defRPr>
      </a:lvl2pPr>
      <a:lvl3pPr marL="1219079" algn="l" defTabSz="1219079" rtl="0" eaLnBrk="1" latinLnBrk="0" hangingPunct="1">
        <a:defRPr sz="2400" kern="1200">
          <a:solidFill>
            <a:schemeClr val="tx1"/>
          </a:solidFill>
          <a:latin typeface="+mn-lt"/>
          <a:ea typeface="+mn-ea"/>
          <a:cs typeface="+mn-cs"/>
        </a:defRPr>
      </a:lvl3pPr>
      <a:lvl4pPr marL="1828617" algn="l" defTabSz="1219079" rtl="0" eaLnBrk="1" latinLnBrk="0" hangingPunct="1">
        <a:defRPr sz="2400" kern="1200">
          <a:solidFill>
            <a:schemeClr val="tx1"/>
          </a:solidFill>
          <a:latin typeface="+mn-lt"/>
          <a:ea typeface="+mn-ea"/>
          <a:cs typeface="+mn-cs"/>
        </a:defRPr>
      </a:lvl4pPr>
      <a:lvl5pPr marL="2438156" algn="l" defTabSz="1219079" rtl="0" eaLnBrk="1" latinLnBrk="0" hangingPunct="1">
        <a:defRPr sz="2400" kern="1200">
          <a:solidFill>
            <a:schemeClr val="tx1"/>
          </a:solidFill>
          <a:latin typeface="+mn-lt"/>
          <a:ea typeface="+mn-ea"/>
          <a:cs typeface="+mn-cs"/>
        </a:defRPr>
      </a:lvl5pPr>
      <a:lvl6pPr marL="3047695" algn="l" defTabSz="1219079" rtl="0" eaLnBrk="1" latinLnBrk="0" hangingPunct="1">
        <a:defRPr sz="2400" kern="1200">
          <a:solidFill>
            <a:schemeClr val="tx1"/>
          </a:solidFill>
          <a:latin typeface="+mn-lt"/>
          <a:ea typeface="+mn-ea"/>
          <a:cs typeface="+mn-cs"/>
        </a:defRPr>
      </a:lvl6pPr>
      <a:lvl7pPr marL="3657234" algn="l" defTabSz="1219079" rtl="0" eaLnBrk="1" latinLnBrk="0" hangingPunct="1">
        <a:defRPr sz="2400" kern="1200">
          <a:solidFill>
            <a:schemeClr val="tx1"/>
          </a:solidFill>
          <a:latin typeface="+mn-lt"/>
          <a:ea typeface="+mn-ea"/>
          <a:cs typeface="+mn-cs"/>
        </a:defRPr>
      </a:lvl7pPr>
      <a:lvl8pPr marL="4266773" algn="l" defTabSz="1219079" rtl="0" eaLnBrk="1" latinLnBrk="0" hangingPunct="1">
        <a:defRPr sz="2400" kern="1200">
          <a:solidFill>
            <a:schemeClr val="tx1"/>
          </a:solidFill>
          <a:latin typeface="+mn-lt"/>
          <a:ea typeface="+mn-ea"/>
          <a:cs typeface="+mn-cs"/>
        </a:defRPr>
      </a:lvl8pPr>
      <a:lvl9pPr marL="4876312" algn="l" defTabSz="1219079"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156.xml"/></Relationships>
</file>

<file path=ppt/slides/_rels/slide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30"/>
          <p:cNvSpPr txBox="1">
            <a:spLocks noGrp="1"/>
          </p:cNvSpPr>
          <p:nvPr>
            <p:ph type="ctrTitle"/>
          </p:nvPr>
        </p:nvSpPr>
        <p:spPr>
          <a:xfrm>
            <a:off x="1155316" y="2898902"/>
            <a:ext cx="10466413" cy="2387600"/>
          </a:xfrm>
          <a:prstGeom prst="rect">
            <a:avLst/>
          </a:prstGeom>
          <a:noFill/>
          <a:ln>
            <a:noFill/>
          </a:ln>
        </p:spPr>
        <p:txBody>
          <a:bodyPr spcFirstLastPara="1" wrap="square" lIns="0" tIns="0" rIns="0" bIns="0" anchor="t" anchorCtr="0">
            <a:noAutofit/>
          </a:bodyPr>
          <a:lstStyle/>
          <a:p>
            <a:r>
              <a:rPr lang="lv-LV" sz="4400" dirty="0" smtClean="0">
                <a:latin typeface="Futura Md TL" panose="020B0502020204020303" pitchFamily="34" charset="0"/>
              </a:rPr>
              <a:t>Sociālās atstumtības </a:t>
            </a:r>
            <a:r>
              <a:rPr lang="lv-LV" sz="4400" dirty="0">
                <a:latin typeface="Futura Md TL" panose="020B0502020204020303" pitchFamily="34" charset="0"/>
              </a:rPr>
              <a:t>mazināšana</a:t>
            </a:r>
            <a:br>
              <a:rPr lang="lv-LV" sz="4400" dirty="0">
                <a:latin typeface="Futura Md TL" panose="020B0502020204020303" pitchFamily="34" charset="0"/>
              </a:rPr>
            </a:br>
            <a:r>
              <a:rPr lang="lv-LV" sz="4400" dirty="0">
                <a:latin typeface="Futura Md TL" panose="020B0502020204020303" pitchFamily="34" charset="0"/>
              </a:rPr>
              <a:t/>
            </a:r>
            <a:br>
              <a:rPr lang="lv-LV" sz="4400" dirty="0">
                <a:latin typeface="Futura Md TL" panose="020B0502020204020303" pitchFamily="34" charset="0"/>
              </a:rPr>
            </a:br>
            <a:r>
              <a:rPr lang="lv-LV" sz="4400" dirty="0">
                <a:latin typeface="Futura Md TL" panose="020B0502020204020303" pitchFamily="34" charset="0"/>
              </a:rPr>
              <a:t/>
            </a:r>
            <a:br>
              <a:rPr lang="lv-LV" sz="4400" dirty="0">
                <a:latin typeface="Futura Md TL" panose="020B0502020204020303" pitchFamily="34" charset="0"/>
              </a:rPr>
            </a:br>
            <a:r>
              <a:rPr lang="lv-LV" sz="2400" dirty="0">
                <a:latin typeface="Futura Md TL" panose="020B0502020204020303" pitchFamily="34" charset="0"/>
              </a:rPr>
              <a:t>Darbības programma</a:t>
            </a:r>
            <a:br>
              <a:rPr lang="lv-LV" sz="2400" dirty="0">
                <a:latin typeface="Futura Md TL" panose="020B0502020204020303" pitchFamily="34" charset="0"/>
              </a:rPr>
            </a:br>
            <a:r>
              <a:rPr lang="lv-LV" sz="2400" dirty="0">
                <a:latin typeface="Futura Md TL" panose="020B0502020204020303" pitchFamily="34" charset="0"/>
              </a:rPr>
              <a:t>Atveseļošanās un noturības </a:t>
            </a:r>
            <a:r>
              <a:rPr lang="lv-LV" sz="2400" dirty="0" smtClean="0">
                <a:latin typeface="Futura Md TL" panose="020B0502020204020303" pitchFamily="34" charset="0"/>
              </a:rPr>
              <a:t>mehānisms</a:t>
            </a:r>
            <a:endParaRPr lang="en-US" sz="2400" dirty="0">
              <a:solidFill>
                <a:schemeClr val="bg1"/>
              </a:solidFill>
              <a:latin typeface="Futura Md TL" panose="020B0502020204020303" pitchFamily="34" charset="0"/>
            </a:endParaRPr>
          </a:p>
        </p:txBody>
      </p:sp>
      <p:sp>
        <p:nvSpPr>
          <p:cNvPr id="2" name="Text Placeholder 1"/>
          <p:cNvSpPr>
            <a:spLocks noGrp="1"/>
          </p:cNvSpPr>
          <p:nvPr>
            <p:ph type="body" idx="2"/>
          </p:nvPr>
        </p:nvSpPr>
        <p:spPr/>
        <p:txBody>
          <a:bodyPr/>
          <a:lstStyle/>
          <a:p>
            <a:r>
              <a:rPr lang="lv-LV" sz="1400" dirty="0" smtClean="0"/>
              <a:t>26.05.2021</a:t>
            </a:r>
            <a:endParaRPr lang="lv-LV" sz="1400" dirty="0"/>
          </a:p>
        </p:txBody>
      </p:sp>
      <p:pic>
        <p:nvPicPr>
          <p:cNvPr id="4" name="Picture 3"/>
          <p:cNvPicPr>
            <a:picLocks noChangeAspect="1"/>
          </p:cNvPicPr>
          <p:nvPr/>
        </p:nvPicPr>
        <p:blipFill>
          <a:blip r:embed="rId3"/>
          <a:stretch>
            <a:fillRect/>
          </a:stretch>
        </p:blipFill>
        <p:spPr>
          <a:xfrm>
            <a:off x="1057744" y="0"/>
            <a:ext cx="1992429" cy="2011680"/>
          </a:xfrm>
          <a:prstGeom prst="rect">
            <a:avLst/>
          </a:prstGeom>
        </p:spPr>
      </p:pic>
    </p:spTree>
    <p:extLst>
      <p:ext uri="{BB962C8B-B14F-4D97-AF65-F5344CB8AC3E}">
        <p14:creationId xmlns:p14="http://schemas.microsoft.com/office/powerpoint/2010/main" val="2802448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6000"/>
            <a:extLst>
              <a:ext uri="{BEBA8EAE-BF5A-486C-A8C5-ECC9F3942E4B}">
                <a14:imgProps xmlns:a14="http://schemas.microsoft.com/office/drawing/2010/main">
                  <a14:imgLayer r:embed="rId3">
                    <a14:imgEffect>
                      <a14:colorTemperature colorTemp="6900"/>
                    </a14:imgEffect>
                    <a14:imgEffect>
                      <a14:saturation sat="184000"/>
                    </a14:imgEffect>
                  </a14:imgLayer>
                </a14:imgProps>
              </a:ext>
            </a:extLst>
          </a:blip>
          <a:srcRect/>
          <a:stretch>
            <a:fillRect t="-17000" b="-17000"/>
          </a:stretch>
        </a:blipFill>
        <a:effectLst/>
      </p:bgPr>
    </p:bg>
    <p:spTree>
      <p:nvGrpSpPr>
        <p:cNvPr id="1" name=""/>
        <p:cNvGrpSpPr/>
        <p:nvPr/>
      </p:nvGrpSpPr>
      <p:grpSpPr>
        <a:xfrm>
          <a:off x="0" y="0"/>
          <a:ext cx="0" cy="0"/>
          <a:chOff x="0" y="0"/>
          <a:chExt cx="0" cy="0"/>
        </a:xfrm>
      </p:grpSpPr>
      <p:sp>
        <p:nvSpPr>
          <p:cNvPr id="385" name="Circle"/>
          <p:cNvSpPr/>
          <p:nvPr/>
        </p:nvSpPr>
        <p:spPr>
          <a:xfrm>
            <a:off x="3897650" y="1230651"/>
            <a:ext cx="4396700" cy="4396699"/>
          </a:xfrm>
          <a:prstGeom prst="ellipse">
            <a:avLst/>
          </a:prstGeom>
          <a:noFill/>
          <a:ln w="57150">
            <a:solidFill>
              <a:srgbClr val="FFFFFF"/>
            </a:solidFill>
            <a:miter lim="400000"/>
          </a:ln>
        </p:spPr>
        <p:txBody>
          <a:bodyPr lIns="0" tIns="0" rIns="0" bIns="0" anchor="ctr"/>
          <a:lstStyle/>
          <a:p>
            <a:pPr algn="ctr" defTabSz="412750" hangingPunct="0">
              <a:buClrTx/>
              <a:defRPr sz="3200" b="0">
                <a:solidFill>
                  <a:srgbClr val="FFFFFF"/>
                </a:solidFill>
                <a:latin typeface="+mn-lt"/>
                <a:ea typeface="+mn-ea"/>
                <a:cs typeface="+mn-cs"/>
                <a:sym typeface="Helvetica Neue Medium"/>
              </a:defRPr>
            </a:pPr>
            <a:endParaRPr sz="2400">
              <a:solidFill>
                <a:srgbClr val="FFFFFF"/>
              </a:solidFill>
              <a:latin typeface="Futura Md TL" panose="020B0502020204020303" pitchFamily="34" charset="0"/>
              <a:ea typeface="+mn-ea"/>
              <a:cs typeface="+mn-cs"/>
              <a:sym typeface="Helvetica Neue Medium"/>
            </a:endParaRPr>
          </a:p>
        </p:txBody>
      </p:sp>
      <p:sp>
        <p:nvSpPr>
          <p:cNvPr id="397" name="Circle"/>
          <p:cNvSpPr/>
          <p:nvPr/>
        </p:nvSpPr>
        <p:spPr>
          <a:xfrm>
            <a:off x="7287990" y="1049960"/>
            <a:ext cx="1921820" cy="1826794"/>
          </a:xfrm>
          <a:prstGeom prst="ellipse">
            <a:avLst/>
          </a:prstGeom>
          <a:solidFill>
            <a:srgbClr val="614389"/>
          </a:solidFill>
          <a:ln w="12700">
            <a:solidFill>
              <a:srgbClr val="6C5070"/>
            </a:solidFill>
            <a:miter lim="400000"/>
          </a:ln>
        </p:spPr>
        <p:txBody>
          <a:bodyPr lIns="0" tIns="0" rIns="0" bIns="0" anchor="ctr"/>
          <a:lstStyle/>
          <a:p>
            <a:pPr algn="ctr">
              <a:buClrTx/>
              <a:defRPr/>
            </a:pPr>
            <a:r>
              <a:rPr lang="lv-LV" sz="1200" b="1" kern="1200" dirty="0">
                <a:solidFill>
                  <a:srgbClr val="FFFFFF"/>
                </a:solidFill>
                <a:latin typeface="Futura Md TL" panose="020B0502020204020303" pitchFamily="34" charset="0"/>
              </a:rPr>
              <a:t>Skolu vadības komandas prasmes dažādības un pārmaiņu vadībai un iekļaušana</a:t>
            </a:r>
          </a:p>
        </p:txBody>
      </p:sp>
      <p:sp>
        <p:nvSpPr>
          <p:cNvPr id="384" name="Circle"/>
          <p:cNvSpPr/>
          <p:nvPr/>
        </p:nvSpPr>
        <p:spPr>
          <a:xfrm>
            <a:off x="2325630" y="-341370"/>
            <a:ext cx="7540740" cy="7540740"/>
          </a:xfrm>
          <a:prstGeom prst="ellipse">
            <a:avLst/>
          </a:prstGeom>
          <a:noFill/>
          <a:ln w="76200">
            <a:solidFill>
              <a:srgbClr val="FFFFFF"/>
            </a:solidFill>
            <a:miter lim="400000"/>
          </a:ln>
        </p:spPr>
        <p:txBody>
          <a:bodyPr lIns="0" tIns="0" rIns="0" bIns="0" anchor="ctr"/>
          <a:lstStyle/>
          <a:p>
            <a:pPr algn="ctr" defTabSz="412750" hangingPunct="0">
              <a:buClrTx/>
              <a:defRPr sz="3200" b="0">
                <a:solidFill>
                  <a:srgbClr val="FFFFFF"/>
                </a:solidFill>
                <a:latin typeface="+mn-lt"/>
                <a:ea typeface="+mn-ea"/>
                <a:cs typeface="+mn-cs"/>
                <a:sym typeface="Helvetica Neue Medium"/>
              </a:defRPr>
            </a:pPr>
            <a:endParaRPr lang="lv-LV" altLang="en-US" sz="2400" b="1" dirty="0">
              <a:solidFill>
                <a:srgbClr val="FFFFFF"/>
              </a:solidFill>
              <a:latin typeface="Futura Md TL" panose="020B0502020204020303" pitchFamily="34" charset="0"/>
              <a:ea typeface="Verdana" panose="020B0604030504040204" pitchFamily="34" charset="0"/>
              <a:cs typeface="+mn-cs"/>
              <a:sym typeface="Verdana" panose="020B0604030504040204" pitchFamily="34" charset="0"/>
            </a:endParaRPr>
          </a:p>
        </p:txBody>
      </p:sp>
      <p:sp>
        <p:nvSpPr>
          <p:cNvPr id="23" name="TextBox 22">
            <a:extLst>
              <a:ext uri="{FF2B5EF4-FFF2-40B4-BE49-F238E27FC236}">
                <a16:creationId xmlns:a16="http://schemas.microsoft.com/office/drawing/2014/main" xmlns="" id="{C3C25C77-6FDB-4D4A-92E3-B52372C00082}"/>
              </a:ext>
            </a:extLst>
          </p:cNvPr>
          <p:cNvSpPr txBox="1"/>
          <p:nvPr/>
        </p:nvSpPr>
        <p:spPr>
          <a:xfrm>
            <a:off x="87487" y="2344122"/>
            <a:ext cx="3111983" cy="584775"/>
          </a:xfrm>
          <a:prstGeom prst="rect">
            <a:avLst/>
          </a:prstGeom>
          <a:solidFill>
            <a:schemeClr val="bg2"/>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defTabSz="412750" hangingPunct="0">
              <a:buClrTx/>
              <a:defRPr sz="3200" b="0">
                <a:solidFill>
                  <a:srgbClr val="FFFFFF"/>
                </a:solidFill>
                <a:latin typeface="+mn-lt"/>
                <a:ea typeface="+mn-ea"/>
                <a:cs typeface="+mn-cs"/>
                <a:sym typeface="Helvetica Neue Medium"/>
              </a:defRPr>
            </a:pPr>
            <a:r>
              <a:rPr lang="lv-LV" altLang="en-US" sz="1600" b="1" dirty="0">
                <a:solidFill>
                  <a:srgbClr val="614389"/>
                </a:solidFill>
                <a:latin typeface="Futura Md TL" panose="020B0502020204020303" pitchFamily="34" charset="0"/>
                <a:ea typeface="Verdana" panose="020B0604030504040204" pitchFamily="34" charset="0"/>
                <a:cs typeface="+mn-cs"/>
                <a:sym typeface="Verdana" panose="020B0604030504040204" pitchFamily="34" charset="0"/>
              </a:rPr>
              <a:t>ATBALSTS IKVIENA IZAUGSMEI </a:t>
            </a:r>
          </a:p>
        </p:txBody>
      </p:sp>
      <p:sp>
        <p:nvSpPr>
          <p:cNvPr id="26" name="Circle">
            <a:extLst>
              <a:ext uri="{FF2B5EF4-FFF2-40B4-BE49-F238E27FC236}">
                <a16:creationId xmlns:a16="http://schemas.microsoft.com/office/drawing/2014/main" xmlns="" id="{52B1122C-56D6-4D80-9AD0-1600D156A561}"/>
              </a:ext>
            </a:extLst>
          </p:cNvPr>
          <p:cNvSpPr/>
          <p:nvPr/>
        </p:nvSpPr>
        <p:spPr>
          <a:xfrm>
            <a:off x="9018162" y="1314427"/>
            <a:ext cx="1634218" cy="1540223"/>
          </a:xfrm>
          <a:prstGeom prst="ellipse">
            <a:avLst/>
          </a:prstGeom>
          <a:solidFill>
            <a:srgbClr val="614389"/>
          </a:solidFill>
          <a:ln w="12700">
            <a:miter lim="400000"/>
          </a:ln>
        </p:spPr>
        <p:txBody>
          <a:bodyPr lIns="0" tIns="0" rIns="0" bIns="0" anchor="ctr"/>
          <a:lstStyle/>
          <a:p>
            <a:pPr algn="ctr" defTabSz="412750" hangingPunct="0">
              <a:buClrTx/>
              <a:defRPr sz="3200" b="0">
                <a:solidFill>
                  <a:srgbClr val="FFFFFF"/>
                </a:solidFill>
                <a:latin typeface="+mn-lt"/>
                <a:ea typeface="+mn-ea"/>
                <a:cs typeface="+mn-cs"/>
                <a:sym typeface="Helvetica Neue Medium"/>
              </a:defRPr>
            </a:pPr>
            <a:r>
              <a:rPr lang="lv-LV" sz="1200" b="1" kern="1200" dirty="0">
                <a:solidFill>
                  <a:srgbClr val="FFFFFF"/>
                </a:solidFill>
                <a:latin typeface="Futura Md TL" panose="020B0502020204020303" pitchFamily="34" charset="0"/>
                <a:ea typeface="+mn-ea"/>
                <a:cs typeface="+mn-cs"/>
                <a:sym typeface="Helvetica Neue Medium"/>
              </a:rPr>
              <a:t>Pedagogu prasme pielāgot mācības dažādām skolēnu vajadzībām</a:t>
            </a:r>
          </a:p>
          <a:p>
            <a:pPr algn="ctr" defTabSz="412750" hangingPunct="0">
              <a:buClrTx/>
              <a:defRPr sz="3200" b="0">
                <a:solidFill>
                  <a:srgbClr val="FFFFFF"/>
                </a:solidFill>
                <a:latin typeface="+mn-lt"/>
                <a:ea typeface="+mn-ea"/>
                <a:cs typeface="+mn-cs"/>
                <a:sym typeface="Helvetica Neue Medium"/>
              </a:defRPr>
            </a:pPr>
            <a:endParaRPr lang="lv-LV" sz="1200" b="1" kern="1200" dirty="0">
              <a:solidFill>
                <a:srgbClr val="FFFFFF"/>
              </a:solidFill>
              <a:latin typeface="Futura Md TL" panose="020B0502020204020303" pitchFamily="34" charset="0"/>
              <a:ea typeface="+mn-ea"/>
              <a:cs typeface="+mn-cs"/>
              <a:sym typeface="Helvetica Neue Medium"/>
            </a:endParaRPr>
          </a:p>
        </p:txBody>
      </p:sp>
      <p:sp>
        <p:nvSpPr>
          <p:cNvPr id="21" name="TextBox 20">
            <a:extLst>
              <a:ext uri="{FF2B5EF4-FFF2-40B4-BE49-F238E27FC236}">
                <a16:creationId xmlns:a16="http://schemas.microsoft.com/office/drawing/2014/main" xmlns="" id="{5174E300-C6A3-414C-BA88-59C3E7765F9B}"/>
              </a:ext>
            </a:extLst>
          </p:cNvPr>
          <p:cNvSpPr txBox="1"/>
          <p:nvPr/>
        </p:nvSpPr>
        <p:spPr>
          <a:xfrm>
            <a:off x="9494227" y="2767919"/>
            <a:ext cx="2696919" cy="830997"/>
          </a:xfrm>
          <a:prstGeom prst="rect">
            <a:avLst/>
          </a:prstGeom>
          <a:solidFill>
            <a:schemeClr val="bg2"/>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lv-LV" altLang="en-US" sz="1600" b="1" dirty="0">
                <a:solidFill>
                  <a:srgbClr val="614389"/>
                </a:solidFill>
                <a:latin typeface="Futura Md TL" panose="020B0502020204020303" pitchFamily="34" charset="0"/>
                <a:ea typeface="Verdana" panose="020B0604030504040204" pitchFamily="34" charset="0"/>
                <a:sym typeface="Verdana" panose="020B0604030504040204" pitchFamily="34" charset="0"/>
              </a:rPr>
              <a:t>PEDAGOGU PROFESIONĀLĀ </a:t>
            </a:r>
            <a:endParaRPr lang="lv-LV" altLang="en-US" sz="1600" b="1" dirty="0" smtClean="0">
              <a:solidFill>
                <a:srgbClr val="614389"/>
              </a:solidFill>
              <a:latin typeface="Futura Md TL" panose="020B0502020204020303" pitchFamily="34" charset="0"/>
              <a:ea typeface="Verdana" panose="020B0604030504040204" pitchFamily="34" charset="0"/>
              <a:sym typeface="Verdana" panose="020B0604030504040204" pitchFamily="34" charset="0"/>
            </a:endParaRPr>
          </a:p>
          <a:p>
            <a:pPr algn="ctr"/>
            <a:r>
              <a:rPr lang="lv-LV" altLang="en-US" sz="1600" b="1" dirty="0" smtClean="0">
                <a:solidFill>
                  <a:srgbClr val="614389"/>
                </a:solidFill>
                <a:latin typeface="Futura Md TL" panose="020B0502020204020303" pitchFamily="34" charset="0"/>
                <a:ea typeface="Verdana" panose="020B0604030504040204" pitchFamily="34" charset="0"/>
                <a:sym typeface="Verdana" panose="020B0604030504040204" pitchFamily="34" charset="0"/>
              </a:rPr>
              <a:t>ATTĪSTĪBA </a:t>
            </a:r>
            <a:endParaRPr lang="lv-LV" altLang="en-US" sz="1600" b="1" dirty="0">
              <a:solidFill>
                <a:srgbClr val="614389"/>
              </a:solidFill>
              <a:latin typeface="Futura Md TL" panose="020B0502020204020303" pitchFamily="34" charset="0"/>
              <a:ea typeface="Verdana" panose="020B0604030504040204" pitchFamily="34" charset="0"/>
              <a:sym typeface="Verdana" panose="020B0604030504040204" pitchFamily="34" charset="0"/>
            </a:endParaRPr>
          </a:p>
        </p:txBody>
      </p:sp>
      <p:sp>
        <p:nvSpPr>
          <p:cNvPr id="392" name="Lorem Ipsum Dolor Sit"/>
          <p:cNvSpPr txBox="1"/>
          <p:nvPr/>
        </p:nvSpPr>
        <p:spPr>
          <a:xfrm>
            <a:off x="535660" y="3934447"/>
            <a:ext cx="4888089" cy="543739"/>
          </a:xfrm>
          <a:prstGeom prst="rect">
            <a:avLst/>
          </a:prstGeom>
          <a:solidFill>
            <a:schemeClr val="bg2"/>
          </a:solidFill>
          <a:ln w="12700">
            <a:miter lim="400000"/>
          </a:ln>
          <a:extLst>
            <a:ext uri="{C572A759-6A51-4108-AA02-DFA0A04FC94B}">
              <ma14:wrappingTextBoxFlag xmlns:ma14="http://schemas.microsoft.com/office/mac/drawingml/2011/main" xmlns="" val="1"/>
            </a:ext>
          </a:extLst>
        </p:spPr>
        <p:txBody>
          <a:bodyPr wrap="square" lIns="25400" tIns="25400" rIns="25400" bIns="25400">
            <a:spAutoFit/>
          </a:bodyPr>
          <a:lstStyle/>
          <a:p>
            <a:pPr algn="ctr"/>
            <a:r>
              <a:rPr lang="lv-LV" altLang="en-US" sz="1600" b="1" dirty="0">
                <a:solidFill>
                  <a:srgbClr val="614389"/>
                </a:solidFill>
                <a:latin typeface="Futura Md TL" panose="020B0502020204020303" pitchFamily="34" charset="0"/>
                <a:ea typeface="Verdana" panose="020B0604030504040204" pitchFamily="34" charset="0"/>
                <a:sym typeface="Verdana" panose="020B0604030504040204" pitchFamily="34" charset="0"/>
              </a:rPr>
              <a:t>PILNVEIDOTĀ MĀCĪBU SATURA</a:t>
            </a:r>
          </a:p>
          <a:p>
            <a:pPr algn="ctr"/>
            <a:r>
              <a:rPr lang="lv-LV" altLang="en-US" sz="1600" b="1" dirty="0">
                <a:solidFill>
                  <a:srgbClr val="614389"/>
                </a:solidFill>
                <a:latin typeface="Futura Md TL" panose="020B0502020204020303" pitchFamily="34" charset="0"/>
                <a:ea typeface="Verdana" panose="020B0604030504040204" pitchFamily="34" charset="0"/>
                <a:sym typeface="Verdana" panose="020B0604030504040204" pitchFamily="34" charset="0"/>
              </a:rPr>
              <a:t> UN PIEEJAS IEVIEŠANA</a:t>
            </a:r>
            <a:endParaRPr lang="lv-LV" sz="1600" b="1" spc="-45" dirty="0">
              <a:solidFill>
                <a:srgbClr val="614389"/>
              </a:solidFill>
              <a:latin typeface="Futura Md TL" panose="020B0502020204020303" pitchFamily="34" charset="0"/>
              <a:ea typeface="Raleway"/>
              <a:cs typeface="Raleway"/>
              <a:sym typeface="Raleway"/>
            </a:endParaRPr>
          </a:p>
        </p:txBody>
      </p:sp>
      <p:sp>
        <p:nvSpPr>
          <p:cNvPr id="28" name="Circle">
            <a:extLst>
              <a:ext uri="{FF2B5EF4-FFF2-40B4-BE49-F238E27FC236}">
                <a16:creationId xmlns:a16="http://schemas.microsoft.com/office/drawing/2014/main" xmlns="" id="{D4B6DCF9-B605-4A1F-A663-832C7C68F3C1}"/>
              </a:ext>
            </a:extLst>
          </p:cNvPr>
          <p:cNvSpPr/>
          <p:nvPr/>
        </p:nvSpPr>
        <p:spPr>
          <a:xfrm>
            <a:off x="3615372" y="992653"/>
            <a:ext cx="1844610" cy="1775129"/>
          </a:xfrm>
          <a:prstGeom prst="ellipse">
            <a:avLst/>
          </a:prstGeom>
          <a:solidFill>
            <a:srgbClr val="614389"/>
          </a:solidFill>
          <a:ln w="12700">
            <a:miter lim="400000"/>
          </a:ln>
        </p:spPr>
        <p:txBody>
          <a:bodyPr lIns="0" tIns="0" rIns="0" bIns="0" anchor="ctr"/>
          <a:lstStyle/>
          <a:p>
            <a:pPr algn="ctr"/>
            <a:r>
              <a:rPr lang="lv-LV" sz="1200" b="1" dirty="0">
                <a:solidFill>
                  <a:srgbClr val="FFFFFF"/>
                </a:solidFill>
                <a:latin typeface="Futura Md TL" panose="020B0502020204020303" pitchFamily="34" charset="0"/>
              </a:rPr>
              <a:t>Sociālā riska grupu bērnu atbalsts iekļaušanai, </a:t>
            </a:r>
            <a:r>
              <a:rPr lang="lv-LV" sz="1200" b="1" dirty="0" err="1">
                <a:solidFill>
                  <a:srgbClr val="FFFFFF"/>
                </a:solidFill>
                <a:latin typeface="Futura Md TL" panose="020B0502020204020303" pitchFamily="34" charset="0"/>
              </a:rPr>
              <a:t>labizjūtai</a:t>
            </a:r>
            <a:r>
              <a:rPr lang="lv-LV" sz="1200" b="1" dirty="0">
                <a:solidFill>
                  <a:srgbClr val="FFFFFF"/>
                </a:solidFill>
                <a:latin typeface="Futura Md TL" panose="020B0502020204020303" pitchFamily="34" charset="0"/>
              </a:rPr>
              <a:t> un šķēršļu izglītības ieguvei mazināšanai </a:t>
            </a:r>
            <a:endParaRPr lang="lv-LV" sz="1200" kern="1200" dirty="0">
              <a:solidFill>
                <a:srgbClr val="FFFFFF"/>
              </a:solidFill>
              <a:latin typeface="Futura Md TL" panose="020B0502020204020303" pitchFamily="34" charset="0"/>
            </a:endParaRPr>
          </a:p>
        </p:txBody>
      </p:sp>
      <p:sp>
        <p:nvSpPr>
          <p:cNvPr id="394" name="Circle"/>
          <p:cNvSpPr/>
          <p:nvPr/>
        </p:nvSpPr>
        <p:spPr>
          <a:xfrm>
            <a:off x="2537155" y="5115837"/>
            <a:ext cx="1360495" cy="1360495"/>
          </a:xfrm>
          <a:prstGeom prst="ellipse">
            <a:avLst/>
          </a:prstGeom>
          <a:solidFill>
            <a:srgbClr val="614389"/>
          </a:solidFill>
          <a:ln w="12700">
            <a:miter lim="400000"/>
          </a:ln>
        </p:spPr>
        <p:txBody>
          <a:bodyPr lIns="0" tIns="0" rIns="0" bIns="0" anchor="ctr"/>
          <a:lstStyle/>
          <a:p>
            <a:pPr algn="ctr" defTabSz="412750" hangingPunct="0">
              <a:buClrTx/>
              <a:defRPr sz="3200" b="0">
                <a:solidFill>
                  <a:srgbClr val="FFFFFF"/>
                </a:solidFill>
                <a:latin typeface="+mn-lt"/>
                <a:ea typeface="+mn-ea"/>
                <a:cs typeface="+mn-cs"/>
                <a:sym typeface="Helvetica Neue Medium"/>
              </a:defRPr>
            </a:pPr>
            <a:r>
              <a:rPr lang="lv-LV" sz="1200" b="1" kern="1200" dirty="0">
                <a:solidFill>
                  <a:srgbClr val="FFFFFF"/>
                </a:solidFill>
                <a:latin typeface="Futura Md TL" panose="020B0502020204020303" pitchFamily="34" charset="0"/>
                <a:ea typeface="+mn-ea"/>
                <a:cs typeface="+mn-cs"/>
                <a:sym typeface="Helvetica Neue Medium"/>
              </a:rPr>
              <a:t>Pirmsskolas pieejamība</a:t>
            </a:r>
          </a:p>
        </p:txBody>
      </p:sp>
      <p:sp>
        <p:nvSpPr>
          <p:cNvPr id="393" name="Circle"/>
          <p:cNvSpPr/>
          <p:nvPr/>
        </p:nvSpPr>
        <p:spPr>
          <a:xfrm>
            <a:off x="4841725" y="2149845"/>
            <a:ext cx="2576644" cy="2525468"/>
          </a:xfrm>
          <a:prstGeom prst="ellipse">
            <a:avLst/>
          </a:prstGeom>
          <a:solidFill>
            <a:srgbClr val="614389"/>
          </a:solidFill>
          <a:ln w="12700">
            <a:miter lim="400000"/>
          </a:ln>
        </p:spPr>
        <p:txBody>
          <a:bodyPr lIns="0" tIns="0" rIns="0" bIns="0" anchor="ctr"/>
          <a:lstStyle/>
          <a:p>
            <a:pPr algn="ctr" defTabSz="412750" hangingPunct="0">
              <a:buClrTx/>
              <a:defRPr sz="3200" b="0">
                <a:solidFill>
                  <a:srgbClr val="FFFFFF"/>
                </a:solidFill>
                <a:latin typeface="+mn-lt"/>
                <a:ea typeface="+mn-ea"/>
                <a:cs typeface="+mn-cs"/>
                <a:sym typeface="Helvetica Neue Medium"/>
              </a:defRPr>
            </a:pPr>
            <a:r>
              <a:rPr lang="lv-LV" sz="1600" b="1" dirty="0" smtClean="0">
                <a:solidFill>
                  <a:srgbClr val="FFFFFF"/>
                </a:solidFill>
                <a:latin typeface="Futura Md TL" panose="020B0502020204020303" pitchFamily="34" charset="0"/>
                <a:ea typeface="+mn-ea"/>
                <a:cs typeface="+mn-cs"/>
                <a:sym typeface="Helvetica Neue Medium"/>
              </a:rPr>
              <a:t>Daudzveidīga mācīšanās pieredze un sociāli emocionālā </a:t>
            </a:r>
            <a:r>
              <a:rPr lang="lv-LV" sz="1600" b="1" dirty="0" err="1" smtClean="0">
                <a:solidFill>
                  <a:srgbClr val="FFFFFF"/>
                </a:solidFill>
                <a:latin typeface="Futura Md TL" panose="020B0502020204020303" pitchFamily="34" charset="0"/>
                <a:ea typeface="+mn-ea"/>
                <a:cs typeface="+mn-cs"/>
                <a:sym typeface="Helvetica Neue Medium"/>
              </a:rPr>
              <a:t>labbūtība</a:t>
            </a:r>
            <a:r>
              <a:rPr lang="lv-LV" sz="1600" b="1" dirty="0" smtClean="0">
                <a:solidFill>
                  <a:srgbClr val="FFFFFF"/>
                </a:solidFill>
                <a:latin typeface="Futura Md TL" panose="020B0502020204020303" pitchFamily="34" charset="0"/>
                <a:ea typeface="+mn-ea"/>
                <a:cs typeface="+mn-cs"/>
                <a:sym typeface="Helvetica Neue Medium"/>
              </a:rPr>
              <a:t> skolā </a:t>
            </a:r>
            <a:endParaRPr lang="lv-LV" sz="1600" b="1" dirty="0">
              <a:solidFill>
                <a:srgbClr val="FFFFFF"/>
              </a:solidFill>
              <a:latin typeface="Futura Md TL" panose="020B0502020204020303" pitchFamily="34" charset="0"/>
              <a:ea typeface="+mn-ea"/>
              <a:cs typeface="+mn-cs"/>
              <a:sym typeface="Helvetica Neue Medium"/>
            </a:endParaRPr>
          </a:p>
        </p:txBody>
      </p:sp>
      <p:sp>
        <p:nvSpPr>
          <p:cNvPr id="395" name="Circle"/>
          <p:cNvSpPr/>
          <p:nvPr/>
        </p:nvSpPr>
        <p:spPr>
          <a:xfrm>
            <a:off x="8134513" y="2426847"/>
            <a:ext cx="1700758" cy="1639544"/>
          </a:xfrm>
          <a:prstGeom prst="ellipse">
            <a:avLst/>
          </a:prstGeom>
          <a:solidFill>
            <a:srgbClr val="614389"/>
          </a:solidFill>
          <a:ln w="12700">
            <a:miter lim="400000"/>
          </a:ln>
        </p:spPr>
        <p:txBody>
          <a:bodyPr lIns="0" tIns="0" rIns="0" bIns="0" anchor="ctr"/>
          <a:lstStyle/>
          <a:p>
            <a:pPr algn="ctr">
              <a:buClrTx/>
              <a:buFontTx/>
              <a:buNone/>
              <a:defRPr/>
            </a:pPr>
            <a:r>
              <a:rPr lang="lv-LV" sz="1200" b="1" kern="1200" dirty="0">
                <a:solidFill>
                  <a:srgbClr val="FFFFFF"/>
                </a:solidFill>
                <a:latin typeface="Futura Md TL" panose="020B0502020204020303" pitchFamily="34" charset="0"/>
                <a:ea typeface="+mn-ea"/>
                <a:cs typeface="+mn-cs"/>
              </a:rPr>
              <a:t>Pietiekams pedagoģiskais un atbalsta personāls</a:t>
            </a:r>
          </a:p>
        </p:txBody>
      </p:sp>
      <p:sp>
        <p:nvSpPr>
          <p:cNvPr id="19" name="TextBox 18">
            <a:extLst>
              <a:ext uri="{FF2B5EF4-FFF2-40B4-BE49-F238E27FC236}">
                <a16:creationId xmlns:a16="http://schemas.microsoft.com/office/drawing/2014/main" xmlns="" id="{780EEC9E-7371-4B47-B11B-B7506C9FBB0F}"/>
              </a:ext>
            </a:extLst>
          </p:cNvPr>
          <p:cNvSpPr txBox="1"/>
          <p:nvPr/>
        </p:nvSpPr>
        <p:spPr>
          <a:xfrm>
            <a:off x="6765821" y="5484874"/>
            <a:ext cx="5456811" cy="646331"/>
          </a:xfrm>
          <a:prstGeom prst="rect">
            <a:avLst/>
          </a:prstGeom>
          <a:solidFill>
            <a:schemeClr val="bg2"/>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lv-LV" altLang="en-US" sz="3600" b="1" dirty="0">
                <a:solidFill>
                  <a:srgbClr val="614389"/>
                </a:solidFill>
                <a:latin typeface="Futura Md TL" panose="020B0502020204020303" pitchFamily="34" charset="0"/>
                <a:ea typeface="Verdana" panose="020B0604030504040204" pitchFamily="34" charset="0"/>
                <a:sym typeface="Verdana" panose="020B0604030504040204" pitchFamily="34" charset="0"/>
              </a:rPr>
              <a:t>IZGLĪTĪBAS KVALITĀTE</a:t>
            </a:r>
          </a:p>
        </p:txBody>
      </p:sp>
      <p:sp>
        <p:nvSpPr>
          <p:cNvPr id="17" name="TextBox 16">
            <a:extLst>
              <a:ext uri="{FF2B5EF4-FFF2-40B4-BE49-F238E27FC236}">
                <a16:creationId xmlns:a16="http://schemas.microsoft.com/office/drawing/2014/main" xmlns="" id="{5CABE03D-C546-4B5F-B9E5-58B654E25D00}"/>
              </a:ext>
            </a:extLst>
          </p:cNvPr>
          <p:cNvSpPr txBox="1"/>
          <p:nvPr/>
        </p:nvSpPr>
        <p:spPr>
          <a:xfrm>
            <a:off x="853" y="210678"/>
            <a:ext cx="12258387" cy="95410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lv-LV" sz="2800" b="1" kern="1200" dirty="0">
                <a:solidFill>
                  <a:srgbClr val="624987"/>
                </a:solidFill>
                <a:latin typeface="Futura Md TL" panose="020B0502020204020303" pitchFamily="34" charset="0"/>
                <a:ea typeface="Apple SD 산돌고딕 Neo 일반체"/>
                <a:cs typeface="Apple SD 산돌고딕 Neo 일반체"/>
              </a:rPr>
              <a:t>IZVEIDOT PERSONALIZĒJAMU SKOLAS EKOSISTĒMU </a:t>
            </a:r>
          </a:p>
          <a:p>
            <a:r>
              <a:rPr lang="lv-LV" sz="2800" b="1" kern="1200" dirty="0">
                <a:solidFill>
                  <a:srgbClr val="624987"/>
                </a:solidFill>
                <a:latin typeface="Futura Md TL" panose="020B0502020204020303" pitchFamily="34" charset="0"/>
                <a:ea typeface="Apple SD 산돌고딕 Neo 일반체"/>
                <a:cs typeface="Apple SD 산돌고딕 Neo 일반체"/>
              </a:rPr>
              <a:t>UN ELASTĪGUS INSTRUMENTUS </a:t>
            </a:r>
          </a:p>
        </p:txBody>
      </p:sp>
      <p:sp>
        <p:nvSpPr>
          <p:cNvPr id="398" name="Circle"/>
          <p:cNvSpPr/>
          <p:nvPr/>
        </p:nvSpPr>
        <p:spPr>
          <a:xfrm>
            <a:off x="2982190" y="2217686"/>
            <a:ext cx="1266364" cy="1288897"/>
          </a:xfrm>
          <a:prstGeom prst="ellipse">
            <a:avLst/>
          </a:prstGeom>
          <a:solidFill>
            <a:srgbClr val="614389"/>
          </a:solidFill>
          <a:ln w="12700">
            <a:miter lim="400000"/>
          </a:ln>
        </p:spPr>
        <p:txBody>
          <a:bodyPr lIns="0" tIns="0" rIns="0" bIns="0" anchor="ctr"/>
          <a:lstStyle/>
          <a:p>
            <a:pPr algn="ctr" defTabSz="412750" hangingPunct="0">
              <a:buClrTx/>
              <a:defRPr sz="3200" b="0">
                <a:solidFill>
                  <a:srgbClr val="FFFFFF"/>
                </a:solidFill>
                <a:latin typeface="+mn-lt"/>
                <a:ea typeface="+mn-ea"/>
                <a:cs typeface="+mn-cs"/>
                <a:sym typeface="Helvetica Neue Medium"/>
              </a:defRPr>
            </a:pPr>
            <a:r>
              <a:rPr lang="lv-LV" sz="1200" b="1" kern="1200" dirty="0">
                <a:solidFill>
                  <a:srgbClr val="FFFFFF"/>
                </a:solidFill>
                <a:latin typeface="Futura Md TL" panose="020B0502020204020303" pitchFamily="34" charset="0"/>
                <a:ea typeface="+mn-ea"/>
                <a:cs typeface="+mn-cs"/>
                <a:sym typeface="Helvetica Neue Medium"/>
              </a:rPr>
              <a:t>NEET jauniešu atbalsts </a:t>
            </a:r>
          </a:p>
          <a:p>
            <a:pPr algn="ctr" defTabSz="412750" hangingPunct="0">
              <a:buClrTx/>
              <a:defRPr sz="3200" b="0">
                <a:solidFill>
                  <a:srgbClr val="FFFFFF"/>
                </a:solidFill>
                <a:latin typeface="+mn-lt"/>
                <a:ea typeface="+mn-ea"/>
                <a:cs typeface="+mn-cs"/>
                <a:sym typeface="Helvetica Neue Medium"/>
              </a:defRPr>
            </a:pPr>
            <a:endParaRPr lang="lv-LV" altLang="en-US" sz="1200" b="1" dirty="0">
              <a:solidFill>
                <a:srgbClr val="FFFFFF"/>
              </a:solidFill>
              <a:latin typeface="Futura Md TL" panose="020B0502020204020303" pitchFamily="34" charset="0"/>
              <a:ea typeface="Verdana" panose="020B0604030504040204" pitchFamily="34" charset="0"/>
              <a:cs typeface="+mn-cs"/>
              <a:sym typeface="Verdana" panose="020B0604030504040204" pitchFamily="34" charset="0"/>
            </a:endParaRPr>
          </a:p>
        </p:txBody>
      </p:sp>
    </p:spTree>
    <p:extLst>
      <p:ext uri="{BB962C8B-B14F-4D97-AF65-F5344CB8AC3E}">
        <p14:creationId xmlns:p14="http://schemas.microsoft.com/office/powerpoint/2010/main" val="1871878402"/>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t="-3000" b="-3000"/>
          </a:stretch>
        </a:blipFill>
        <a:effectLst/>
      </p:bgPr>
    </p:bg>
    <p:spTree>
      <p:nvGrpSpPr>
        <p:cNvPr id="1" name=""/>
        <p:cNvGrpSpPr/>
        <p:nvPr/>
      </p:nvGrpSpPr>
      <p:grpSpPr>
        <a:xfrm>
          <a:off x="0" y="0"/>
          <a:ext cx="0" cy="0"/>
          <a:chOff x="0" y="0"/>
          <a:chExt cx="0" cy="0"/>
        </a:xfrm>
      </p:grpSpPr>
      <p:sp>
        <p:nvSpPr>
          <p:cNvPr id="3" name="Title 4">
            <a:extLst>
              <a:ext uri="{FF2B5EF4-FFF2-40B4-BE49-F238E27FC236}">
                <a16:creationId xmlns:a16="http://schemas.microsoft.com/office/drawing/2014/main" xmlns="" id="{4DE17270-F488-4D63-8321-D655B9B8047E}"/>
              </a:ext>
            </a:extLst>
          </p:cNvPr>
          <p:cNvSpPr txBox="1">
            <a:spLocks noChangeArrowheads="1"/>
          </p:cNvSpPr>
          <p:nvPr/>
        </p:nvSpPr>
        <p:spPr>
          <a:xfrm>
            <a:off x="0" y="264898"/>
            <a:ext cx="12192000" cy="694773"/>
          </a:xfrm>
          <a:prstGeom prst="rect">
            <a:avLst/>
          </a:prstGeom>
          <a:solidFill>
            <a:schemeClr val="bg1"/>
          </a:solidFill>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ct val="0"/>
              </a:spcBef>
              <a:spcAft>
                <a:spcPct val="0"/>
              </a:spcAft>
            </a:pPr>
            <a:r>
              <a:rPr lang="lv-LV" altLang="lv-LV" sz="2800" b="1" kern="1200" cap="all" dirty="0" smtClean="0">
                <a:solidFill>
                  <a:srgbClr val="624987"/>
                </a:solidFill>
                <a:latin typeface="Futura Md TL" panose="020B0502020204020303" pitchFamily="34" charset="0"/>
                <a:ea typeface="Apple SD 산돌고딕 Neo 일반체"/>
                <a:cs typeface="Apple SD 산돌고딕 Neo 일반체"/>
              </a:rPr>
              <a:t>Sociālās </a:t>
            </a:r>
            <a:r>
              <a:rPr lang="lv-LV" altLang="lv-LV" sz="2800" b="1" kern="1200" cap="all" dirty="0">
                <a:solidFill>
                  <a:srgbClr val="624987"/>
                </a:solidFill>
                <a:latin typeface="Futura Md TL" panose="020B0502020204020303" pitchFamily="34" charset="0"/>
                <a:ea typeface="Apple SD 산돌고딕 Neo 일반체"/>
                <a:cs typeface="Apple SD 산돌고딕 Neo 일반체"/>
              </a:rPr>
              <a:t>atstumt</a:t>
            </a:r>
            <a:r>
              <a:rPr lang="lv-LV" altLang="lv-LV" sz="2800" b="1" kern="1200" cap="all" dirty="0">
                <a:solidFill>
                  <a:srgbClr val="624987"/>
                </a:solidFill>
                <a:latin typeface="Futura Md TL" panose="020B0502020204020303" pitchFamily="34" charset="0"/>
                <a:ea typeface="Apple SD 산돌고딕 Neo 일반체"/>
                <a:cs typeface="Apple SD 산돌고딕 Neo 일반체"/>
                <a:sym typeface="Verdana" panose="020B0604030504040204" pitchFamily="34" charset="0"/>
              </a:rPr>
              <a:t>ības mazināšana</a:t>
            </a:r>
            <a:endParaRPr lang="lv-LV" altLang="lv-LV" sz="2800" b="1" kern="1200" cap="all" dirty="0">
              <a:solidFill>
                <a:srgbClr val="624987"/>
              </a:solidFill>
              <a:latin typeface="Futura Md TL" panose="020B0502020204020303" pitchFamily="34" charset="0"/>
              <a:ea typeface="Apple SD 산돌고딕 Neo 일반체"/>
              <a:cs typeface="Apple SD 산돌고딕 Neo 일반체"/>
            </a:endParaRPr>
          </a:p>
        </p:txBody>
      </p:sp>
      <p:grpSp>
        <p:nvGrpSpPr>
          <p:cNvPr id="6" name="Group 5">
            <a:extLst>
              <a:ext uri="{FF2B5EF4-FFF2-40B4-BE49-F238E27FC236}">
                <a16:creationId xmlns:a16="http://schemas.microsoft.com/office/drawing/2014/main" xmlns="" id="{25C940A9-D8F8-4710-AA0E-B57CC86F823B}"/>
              </a:ext>
            </a:extLst>
          </p:cNvPr>
          <p:cNvGrpSpPr/>
          <p:nvPr/>
        </p:nvGrpSpPr>
        <p:grpSpPr>
          <a:xfrm>
            <a:off x="3527954" y="1449173"/>
            <a:ext cx="1211262" cy="661988"/>
            <a:chOff x="3595688" y="2006600"/>
            <a:chExt cx="1211262" cy="661988"/>
          </a:xfrm>
        </p:grpSpPr>
        <p:sp>
          <p:nvSpPr>
            <p:cNvPr id="7" name="Freeform 6">
              <a:extLst>
                <a:ext uri="{FF2B5EF4-FFF2-40B4-BE49-F238E27FC236}">
                  <a16:creationId xmlns:a16="http://schemas.microsoft.com/office/drawing/2014/main" xmlns="" id="{AD27D1ED-B11C-45C5-BC1E-7E26C2A75417}"/>
                </a:ext>
              </a:extLst>
            </p:cNvPr>
            <p:cNvSpPr>
              <a:spLocks/>
            </p:cNvSpPr>
            <p:nvPr/>
          </p:nvSpPr>
          <p:spPr bwMode="auto">
            <a:xfrm>
              <a:off x="3600450" y="2009775"/>
              <a:ext cx="1206500" cy="658813"/>
            </a:xfrm>
            <a:custGeom>
              <a:avLst/>
              <a:gdLst>
                <a:gd name="T0" fmla="*/ 317 w 317"/>
                <a:gd name="T1" fmla="*/ 173 h 173"/>
                <a:gd name="T2" fmla="*/ 175 w 317"/>
                <a:gd name="T3" fmla="*/ 59 h 173"/>
                <a:gd name="T4" fmla="*/ 0 w 317"/>
                <a:gd name="T5" fmla="*/ 0 h 173"/>
              </a:gdLst>
              <a:ahLst/>
              <a:cxnLst>
                <a:cxn ang="0">
                  <a:pos x="T0" y="T1"/>
                </a:cxn>
                <a:cxn ang="0">
                  <a:pos x="T2" y="T3"/>
                </a:cxn>
                <a:cxn ang="0">
                  <a:pos x="T4" y="T5"/>
                </a:cxn>
              </a:cxnLst>
              <a:rect l="0" t="0" r="r" b="b"/>
              <a:pathLst>
                <a:path w="317" h="173">
                  <a:moveTo>
                    <a:pt x="317" y="173"/>
                  </a:moveTo>
                  <a:cubicBezTo>
                    <a:pt x="282" y="122"/>
                    <a:pt x="230" y="85"/>
                    <a:pt x="175" y="59"/>
                  </a:cubicBezTo>
                  <a:cubicBezTo>
                    <a:pt x="119" y="33"/>
                    <a:pt x="59" y="16"/>
                    <a:pt x="0"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sz="2200">
                <a:latin typeface="Futura Md TL" panose="020B0502020204020303" pitchFamily="34" charset="0"/>
              </a:endParaRPr>
            </a:p>
          </p:txBody>
        </p:sp>
        <p:sp>
          <p:nvSpPr>
            <p:cNvPr id="8" name="Freeform 7">
              <a:extLst>
                <a:ext uri="{FF2B5EF4-FFF2-40B4-BE49-F238E27FC236}">
                  <a16:creationId xmlns:a16="http://schemas.microsoft.com/office/drawing/2014/main" xmlns="" id="{0FA115A7-FC06-44A2-B055-70F2D2B6CE17}"/>
                </a:ext>
              </a:extLst>
            </p:cNvPr>
            <p:cNvSpPr>
              <a:spLocks/>
            </p:cNvSpPr>
            <p:nvPr/>
          </p:nvSpPr>
          <p:spPr bwMode="auto">
            <a:xfrm>
              <a:off x="3595688" y="2009775"/>
              <a:ext cx="244475" cy="141288"/>
            </a:xfrm>
            <a:custGeom>
              <a:avLst/>
              <a:gdLst>
                <a:gd name="T0" fmla="*/ 0 w 64"/>
                <a:gd name="T1" fmla="*/ 0 h 37"/>
                <a:gd name="T2" fmla="*/ 64 w 64"/>
                <a:gd name="T3" fmla="*/ 37 h 37"/>
              </a:gdLst>
              <a:ahLst/>
              <a:cxnLst>
                <a:cxn ang="0">
                  <a:pos x="T0" y="T1"/>
                </a:cxn>
                <a:cxn ang="0">
                  <a:pos x="T2" y="T3"/>
                </a:cxn>
              </a:cxnLst>
              <a:rect l="0" t="0" r="r" b="b"/>
              <a:pathLst>
                <a:path w="64" h="37">
                  <a:moveTo>
                    <a:pt x="0" y="0"/>
                  </a:moveTo>
                  <a:cubicBezTo>
                    <a:pt x="22" y="11"/>
                    <a:pt x="43" y="23"/>
                    <a:pt x="64" y="37"/>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sz="2200">
                <a:latin typeface="Futura Md TL" panose="020B0502020204020303" pitchFamily="34" charset="0"/>
              </a:endParaRPr>
            </a:p>
          </p:txBody>
        </p:sp>
        <p:sp>
          <p:nvSpPr>
            <p:cNvPr id="9" name="Freeform 8">
              <a:extLst>
                <a:ext uri="{FF2B5EF4-FFF2-40B4-BE49-F238E27FC236}">
                  <a16:creationId xmlns:a16="http://schemas.microsoft.com/office/drawing/2014/main" xmlns="" id="{4882076C-837A-4101-AB67-54B33B9C5D25}"/>
                </a:ext>
              </a:extLst>
            </p:cNvPr>
            <p:cNvSpPr>
              <a:spLocks/>
            </p:cNvSpPr>
            <p:nvPr/>
          </p:nvSpPr>
          <p:spPr bwMode="auto">
            <a:xfrm>
              <a:off x="3595688" y="2006600"/>
              <a:ext cx="327025" cy="30163"/>
            </a:xfrm>
            <a:custGeom>
              <a:avLst/>
              <a:gdLst>
                <a:gd name="T0" fmla="*/ 0 w 86"/>
                <a:gd name="T1" fmla="*/ 0 h 8"/>
                <a:gd name="T2" fmla="*/ 86 w 86"/>
                <a:gd name="T3" fmla="*/ 7 h 8"/>
              </a:gdLst>
              <a:ahLst/>
              <a:cxnLst>
                <a:cxn ang="0">
                  <a:pos x="T0" y="T1"/>
                </a:cxn>
                <a:cxn ang="0">
                  <a:pos x="T2" y="T3"/>
                </a:cxn>
              </a:cxnLst>
              <a:rect l="0" t="0" r="r" b="b"/>
              <a:pathLst>
                <a:path w="86" h="8">
                  <a:moveTo>
                    <a:pt x="0" y="0"/>
                  </a:moveTo>
                  <a:cubicBezTo>
                    <a:pt x="28" y="5"/>
                    <a:pt x="57" y="8"/>
                    <a:pt x="86" y="7"/>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sz="2200">
                <a:latin typeface="Futura Md TL" panose="020B0502020204020303" pitchFamily="34" charset="0"/>
              </a:endParaRPr>
            </a:p>
          </p:txBody>
        </p:sp>
      </p:grpSp>
      <p:grpSp>
        <p:nvGrpSpPr>
          <p:cNvPr id="10" name="Group 9">
            <a:extLst>
              <a:ext uri="{FF2B5EF4-FFF2-40B4-BE49-F238E27FC236}">
                <a16:creationId xmlns:a16="http://schemas.microsoft.com/office/drawing/2014/main" xmlns="" id="{36D57122-8659-4DDA-86DD-517F4BADD450}"/>
              </a:ext>
            </a:extLst>
          </p:cNvPr>
          <p:cNvGrpSpPr/>
          <p:nvPr/>
        </p:nvGrpSpPr>
        <p:grpSpPr>
          <a:xfrm>
            <a:off x="3470804" y="3984411"/>
            <a:ext cx="1587500" cy="968375"/>
            <a:chOff x="3538538" y="4541838"/>
            <a:chExt cx="1587500" cy="968375"/>
          </a:xfrm>
        </p:grpSpPr>
        <p:sp>
          <p:nvSpPr>
            <p:cNvPr id="11" name="Freeform 9">
              <a:extLst>
                <a:ext uri="{FF2B5EF4-FFF2-40B4-BE49-F238E27FC236}">
                  <a16:creationId xmlns:a16="http://schemas.microsoft.com/office/drawing/2014/main" xmlns="" id="{8C4C4413-4006-4CDC-BD5C-222E8F2CA6A3}"/>
                </a:ext>
              </a:extLst>
            </p:cNvPr>
            <p:cNvSpPr>
              <a:spLocks/>
            </p:cNvSpPr>
            <p:nvPr/>
          </p:nvSpPr>
          <p:spPr bwMode="auto">
            <a:xfrm>
              <a:off x="3543300" y="4541838"/>
              <a:ext cx="1582738" cy="963613"/>
            </a:xfrm>
            <a:custGeom>
              <a:avLst/>
              <a:gdLst>
                <a:gd name="T0" fmla="*/ 416 w 416"/>
                <a:gd name="T1" fmla="*/ 0 h 253"/>
                <a:gd name="T2" fmla="*/ 0 w 416"/>
                <a:gd name="T3" fmla="*/ 253 h 253"/>
              </a:gdLst>
              <a:ahLst/>
              <a:cxnLst>
                <a:cxn ang="0">
                  <a:pos x="T0" y="T1"/>
                </a:cxn>
                <a:cxn ang="0">
                  <a:pos x="T2" y="T3"/>
                </a:cxn>
              </a:cxnLst>
              <a:rect l="0" t="0" r="r" b="b"/>
              <a:pathLst>
                <a:path w="416" h="253">
                  <a:moveTo>
                    <a:pt x="416" y="0"/>
                  </a:moveTo>
                  <a:cubicBezTo>
                    <a:pt x="293" y="107"/>
                    <a:pt x="152" y="193"/>
                    <a:pt x="0" y="253"/>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sz="2200">
                <a:latin typeface="Futura Md TL" panose="020B0502020204020303" pitchFamily="34" charset="0"/>
              </a:endParaRPr>
            </a:p>
          </p:txBody>
        </p:sp>
        <p:sp>
          <p:nvSpPr>
            <p:cNvPr id="12" name="Freeform 10">
              <a:extLst>
                <a:ext uri="{FF2B5EF4-FFF2-40B4-BE49-F238E27FC236}">
                  <a16:creationId xmlns:a16="http://schemas.microsoft.com/office/drawing/2014/main" xmlns="" id="{C43DFD3D-E2F0-44F6-9A76-19ADE09E7744}"/>
                </a:ext>
              </a:extLst>
            </p:cNvPr>
            <p:cNvSpPr>
              <a:spLocks/>
            </p:cNvSpPr>
            <p:nvPr/>
          </p:nvSpPr>
          <p:spPr bwMode="auto">
            <a:xfrm>
              <a:off x="3538538" y="5284788"/>
              <a:ext cx="274638" cy="225425"/>
            </a:xfrm>
            <a:custGeom>
              <a:avLst/>
              <a:gdLst>
                <a:gd name="T0" fmla="*/ 0 w 72"/>
                <a:gd name="T1" fmla="*/ 59 h 59"/>
                <a:gd name="T2" fmla="*/ 72 w 72"/>
                <a:gd name="T3" fmla="*/ 0 h 59"/>
              </a:gdLst>
              <a:ahLst/>
              <a:cxnLst>
                <a:cxn ang="0">
                  <a:pos x="T0" y="T1"/>
                </a:cxn>
                <a:cxn ang="0">
                  <a:pos x="T2" y="T3"/>
                </a:cxn>
              </a:cxnLst>
              <a:rect l="0" t="0" r="r" b="b"/>
              <a:pathLst>
                <a:path w="72" h="59">
                  <a:moveTo>
                    <a:pt x="0" y="59"/>
                  </a:moveTo>
                  <a:cubicBezTo>
                    <a:pt x="26" y="41"/>
                    <a:pt x="50" y="21"/>
                    <a:pt x="72"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sz="2200">
                <a:latin typeface="Futura Md TL" panose="020B0502020204020303" pitchFamily="34" charset="0"/>
              </a:endParaRPr>
            </a:p>
          </p:txBody>
        </p:sp>
        <p:sp>
          <p:nvSpPr>
            <p:cNvPr id="13" name="Freeform 11">
              <a:extLst>
                <a:ext uri="{FF2B5EF4-FFF2-40B4-BE49-F238E27FC236}">
                  <a16:creationId xmlns:a16="http://schemas.microsoft.com/office/drawing/2014/main" xmlns="" id="{E845FC6A-F497-4F3D-928A-18F506537A21}"/>
                </a:ext>
              </a:extLst>
            </p:cNvPr>
            <p:cNvSpPr>
              <a:spLocks/>
            </p:cNvSpPr>
            <p:nvPr/>
          </p:nvSpPr>
          <p:spPr bwMode="auto">
            <a:xfrm>
              <a:off x="3538538" y="5461000"/>
              <a:ext cx="339725" cy="41275"/>
            </a:xfrm>
            <a:custGeom>
              <a:avLst/>
              <a:gdLst>
                <a:gd name="T0" fmla="*/ 0 w 89"/>
                <a:gd name="T1" fmla="*/ 11 h 11"/>
                <a:gd name="T2" fmla="*/ 89 w 89"/>
                <a:gd name="T3" fmla="*/ 0 h 11"/>
              </a:gdLst>
              <a:ahLst/>
              <a:cxnLst>
                <a:cxn ang="0">
                  <a:pos x="T0" y="T1"/>
                </a:cxn>
                <a:cxn ang="0">
                  <a:pos x="T2" y="T3"/>
                </a:cxn>
              </a:cxnLst>
              <a:rect l="0" t="0" r="r" b="b"/>
              <a:pathLst>
                <a:path w="89" h="11">
                  <a:moveTo>
                    <a:pt x="0" y="11"/>
                  </a:moveTo>
                  <a:cubicBezTo>
                    <a:pt x="30" y="7"/>
                    <a:pt x="60" y="3"/>
                    <a:pt x="89"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sz="2200">
                <a:latin typeface="Futura Md TL" panose="020B0502020204020303" pitchFamily="34" charset="0"/>
              </a:endParaRPr>
            </a:p>
          </p:txBody>
        </p:sp>
      </p:grpSp>
      <p:sp>
        <p:nvSpPr>
          <p:cNvPr id="14" name="Freeform 12">
            <a:extLst>
              <a:ext uri="{FF2B5EF4-FFF2-40B4-BE49-F238E27FC236}">
                <a16:creationId xmlns:a16="http://schemas.microsoft.com/office/drawing/2014/main" xmlns="" id="{A978C892-05D1-4227-8335-35CEEC74AC65}"/>
              </a:ext>
            </a:extLst>
          </p:cNvPr>
          <p:cNvSpPr>
            <a:spLocks/>
          </p:cNvSpPr>
          <p:nvPr/>
        </p:nvSpPr>
        <p:spPr bwMode="auto">
          <a:xfrm>
            <a:off x="4696354" y="1544423"/>
            <a:ext cx="2625725" cy="2600325"/>
          </a:xfrm>
          <a:custGeom>
            <a:avLst/>
            <a:gdLst>
              <a:gd name="T0" fmla="*/ 114 w 690"/>
              <a:gd name="T1" fmla="*/ 582 h 683"/>
              <a:gd name="T2" fmla="*/ 330 w 690"/>
              <a:gd name="T3" fmla="*/ 678 h 683"/>
              <a:gd name="T4" fmla="*/ 515 w 690"/>
              <a:gd name="T5" fmla="*/ 644 h 683"/>
              <a:gd name="T6" fmla="*/ 685 w 690"/>
              <a:gd name="T7" fmla="*/ 342 h 683"/>
              <a:gd name="T8" fmla="*/ 530 w 690"/>
              <a:gd name="T9" fmla="*/ 70 h 683"/>
              <a:gd name="T10" fmla="*/ 218 w 690"/>
              <a:gd name="T11" fmla="*/ 42 h 683"/>
              <a:gd name="T12" fmla="*/ 20 w 690"/>
              <a:gd name="T13" fmla="*/ 284 h 683"/>
              <a:gd name="T14" fmla="*/ 114 w 690"/>
              <a:gd name="T15" fmla="*/ 582 h 6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90" h="683">
                <a:moveTo>
                  <a:pt x="114" y="582"/>
                </a:moveTo>
                <a:cubicBezTo>
                  <a:pt x="172" y="638"/>
                  <a:pt x="250" y="671"/>
                  <a:pt x="330" y="678"/>
                </a:cubicBezTo>
                <a:cubicBezTo>
                  <a:pt x="394" y="683"/>
                  <a:pt x="459" y="673"/>
                  <a:pt x="515" y="644"/>
                </a:cubicBezTo>
                <a:cubicBezTo>
                  <a:pt x="623" y="588"/>
                  <a:pt x="690" y="464"/>
                  <a:pt x="685" y="342"/>
                </a:cubicBezTo>
                <a:cubicBezTo>
                  <a:pt x="681" y="234"/>
                  <a:pt x="621" y="129"/>
                  <a:pt x="530" y="70"/>
                </a:cubicBezTo>
                <a:cubicBezTo>
                  <a:pt x="439" y="11"/>
                  <a:pt x="318" y="0"/>
                  <a:pt x="218" y="42"/>
                </a:cubicBezTo>
                <a:cubicBezTo>
                  <a:pt x="118" y="84"/>
                  <a:pt x="41" y="178"/>
                  <a:pt x="20" y="284"/>
                </a:cubicBezTo>
                <a:cubicBezTo>
                  <a:pt x="0" y="391"/>
                  <a:pt x="36" y="507"/>
                  <a:pt x="114" y="582"/>
                </a:cubicBezTo>
                <a:close/>
              </a:path>
            </a:pathLst>
          </a:custGeom>
          <a:solidFill>
            <a:srgbClr val="614389">
              <a:alpha val="0"/>
            </a:srgbClr>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RU" sz="2200">
              <a:latin typeface="Futura Md TL" panose="020B0502020204020303" pitchFamily="34" charset="0"/>
            </a:endParaRPr>
          </a:p>
        </p:txBody>
      </p:sp>
      <p:grpSp>
        <p:nvGrpSpPr>
          <p:cNvPr id="15" name="Group 14">
            <a:extLst>
              <a:ext uri="{FF2B5EF4-FFF2-40B4-BE49-F238E27FC236}">
                <a16:creationId xmlns:a16="http://schemas.microsoft.com/office/drawing/2014/main" xmlns="" id="{D242B90D-18ED-4385-9AD7-51F04226436D}"/>
              </a:ext>
            </a:extLst>
          </p:cNvPr>
          <p:cNvGrpSpPr/>
          <p:nvPr/>
        </p:nvGrpSpPr>
        <p:grpSpPr>
          <a:xfrm>
            <a:off x="7220479" y="1376148"/>
            <a:ext cx="1484313" cy="693738"/>
            <a:chOff x="7288213" y="1933575"/>
            <a:chExt cx="1484313" cy="693738"/>
          </a:xfrm>
        </p:grpSpPr>
        <p:sp>
          <p:nvSpPr>
            <p:cNvPr id="16" name="Freeform 13">
              <a:extLst>
                <a:ext uri="{FF2B5EF4-FFF2-40B4-BE49-F238E27FC236}">
                  <a16:creationId xmlns:a16="http://schemas.microsoft.com/office/drawing/2014/main" xmlns="" id="{1E23271B-A4E0-40DC-B3B9-8DE4D9420CC3}"/>
                </a:ext>
              </a:extLst>
            </p:cNvPr>
            <p:cNvSpPr>
              <a:spLocks/>
            </p:cNvSpPr>
            <p:nvPr/>
          </p:nvSpPr>
          <p:spPr bwMode="auto">
            <a:xfrm>
              <a:off x="7288213" y="1968500"/>
              <a:ext cx="1484313" cy="658813"/>
            </a:xfrm>
            <a:custGeom>
              <a:avLst/>
              <a:gdLst>
                <a:gd name="T0" fmla="*/ 0 w 390"/>
                <a:gd name="T1" fmla="*/ 173 h 173"/>
                <a:gd name="T2" fmla="*/ 180 w 390"/>
                <a:gd name="T3" fmla="*/ 54 h 173"/>
                <a:gd name="T4" fmla="*/ 390 w 390"/>
                <a:gd name="T5" fmla="*/ 0 h 173"/>
              </a:gdLst>
              <a:ahLst/>
              <a:cxnLst>
                <a:cxn ang="0">
                  <a:pos x="T0" y="T1"/>
                </a:cxn>
                <a:cxn ang="0">
                  <a:pos x="T2" y="T3"/>
                </a:cxn>
                <a:cxn ang="0">
                  <a:pos x="T4" y="T5"/>
                </a:cxn>
              </a:cxnLst>
              <a:rect l="0" t="0" r="r" b="b"/>
              <a:pathLst>
                <a:path w="390" h="173">
                  <a:moveTo>
                    <a:pt x="0" y="173"/>
                  </a:moveTo>
                  <a:cubicBezTo>
                    <a:pt x="47" y="118"/>
                    <a:pt x="112" y="80"/>
                    <a:pt x="180" y="54"/>
                  </a:cubicBezTo>
                  <a:cubicBezTo>
                    <a:pt x="247" y="29"/>
                    <a:pt x="319" y="14"/>
                    <a:pt x="390"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sz="2200">
                <a:latin typeface="Futura Md TL" panose="020B0502020204020303" pitchFamily="34" charset="0"/>
              </a:endParaRPr>
            </a:p>
          </p:txBody>
        </p:sp>
        <p:sp>
          <p:nvSpPr>
            <p:cNvPr id="17" name="Freeform 14">
              <a:extLst>
                <a:ext uri="{FF2B5EF4-FFF2-40B4-BE49-F238E27FC236}">
                  <a16:creationId xmlns:a16="http://schemas.microsoft.com/office/drawing/2014/main" xmlns="" id="{B4D8B586-75EF-42CB-BBD8-EC6BE81D2507}"/>
                </a:ext>
              </a:extLst>
            </p:cNvPr>
            <p:cNvSpPr>
              <a:spLocks/>
            </p:cNvSpPr>
            <p:nvPr/>
          </p:nvSpPr>
          <p:spPr bwMode="auto">
            <a:xfrm>
              <a:off x="8410575" y="1933575"/>
              <a:ext cx="349250" cy="195263"/>
            </a:xfrm>
            <a:custGeom>
              <a:avLst/>
              <a:gdLst>
                <a:gd name="T0" fmla="*/ 0 w 92"/>
                <a:gd name="T1" fmla="*/ 0 h 51"/>
                <a:gd name="T2" fmla="*/ 92 w 92"/>
                <a:gd name="T3" fmla="*/ 9 h 51"/>
                <a:gd name="T4" fmla="*/ 23 w 92"/>
                <a:gd name="T5" fmla="*/ 51 h 51"/>
              </a:gdLst>
              <a:ahLst/>
              <a:cxnLst>
                <a:cxn ang="0">
                  <a:pos x="T0" y="T1"/>
                </a:cxn>
                <a:cxn ang="0">
                  <a:pos x="T2" y="T3"/>
                </a:cxn>
                <a:cxn ang="0">
                  <a:pos x="T4" y="T5"/>
                </a:cxn>
              </a:cxnLst>
              <a:rect l="0" t="0" r="r" b="b"/>
              <a:pathLst>
                <a:path w="92" h="51">
                  <a:moveTo>
                    <a:pt x="0" y="0"/>
                  </a:moveTo>
                  <a:cubicBezTo>
                    <a:pt x="31" y="5"/>
                    <a:pt x="61" y="8"/>
                    <a:pt x="92" y="9"/>
                  </a:cubicBezTo>
                  <a:cubicBezTo>
                    <a:pt x="66" y="19"/>
                    <a:pt x="43" y="33"/>
                    <a:pt x="23" y="51"/>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sz="2200">
                <a:latin typeface="Futura Md TL" panose="020B0502020204020303" pitchFamily="34" charset="0"/>
              </a:endParaRPr>
            </a:p>
          </p:txBody>
        </p:sp>
      </p:grpSp>
      <p:grpSp>
        <p:nvGrpSpPr>
          <p:cNvPr id="18" name="Group 17">
            <a:extLst>
              <a:ext uri="{FF2B5EF4-FFF2-40B4-BE49-F238E27FC236}">
                <a16:creationId xmlns:a16="http://schemas.microsoft.com/office/drawing/2014/main" xmlns="" id="{E6426584-F5A1-4554-9937-B2E75F305025}"/>
              </a:ext>
            </a:extLst>
          </p:cNvPr>
          <p:cNvGrpSpPr/>
          <p:nvPr/>
        </p:nvGrpSpPr>
        <p:grpSpPr>
          <a:xfrm>
            <a:off x="7056966" y="3943136"/>
            <a:ext cx="1620838" cy="998538"/>
            <a:chOff x="7124700" y="4500563"/>
            <a:chExt cx="1620838" cy="998538"/>
          </a:xfrm>
        </p:grpSpPr>
        <p:sp>
          <p:nvSpPr>
            <p:cNvPr id="19" name="Freeform 15">
              <a:extLst>
                <a:ext uri="{FF2B5EF4-FFF2-40B4-BE49-F238E27FC236}">
                  <a16:creationId xmlns:a16="http://schemas.microsoft.com/office/drawing/2014/main" xmlns="" id="{B938D85B-B20F-4595-8BA7-2BEBA8EA3B6C}"/>
                </a:ext>
              </a:extLst>
            </p:cNvPr>
            <p:cNvSpPr>
              <a:spLocks/>
            </p:cNvSpPr>
            <p:nvPr/>
          </p:nvSpPr>
          <p:spPr bwMode="auto">
            <a:xfrm>
              <a:off x="7124700" y="4500563"/>
              <a:ext cx="1620838" cy="998538"/>
            </a:xfrm>
            <a:custGeom>
              <a:avLst/>
              <a:gdLst>
                <a:gd name="T0" fmla="*/ 0 w 426"/>
                <a:gd name="T1" fmla="*/ 0 h 262"/>
                <a:gd name="T2" fmla="*/ 269 w 426"/>
                <a:gd name="T3" fmla="*/ 191 h 262"/>
                <a:gd name="T4" fmla="*/ 426 w 426"/>
                <a:gd name="T5" fmla="*/ 262 h 262"/>
              </a:gdLst>
              <a:ahLst/>
              <a:cxnLst>
                <a:cxn ang="0">
                  <a:pos x="T0" y="T1"/>
                </a:cxn>
                <a:cxn ang="0">
                  <a:pos x="T2" y="T3"/>
                </a:cxn>
                <a:cxn ang="0">
                  <a:pos x="T4" y="T5"/>
                </a:cxn>
              </a:cxnLst>
              <a:rect l="0" t="0" r="r" b="b"/>
              <a:pathLst>
                <a:path w="426" h="262">
                  <a:moveTo>
                    <a:pt x="0" y="0"/>
                  </a:moveTo>
                  <a:cubicBezTo>
                    <a:pt x="66" y="90"/>
                    <a:pt x="168" y="143"/>
                    <a:pt x="269" y="191"/>
                  </a:cubicBezTo>
                  <a:cubicBezTo>
                    <a:pt x="321" y="215"/>
                    <a:pt x="373" y="239"/>
                    <a:pt x="426" y="262"/>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sz="2200">
                <a:latin typeface="Futura Md TL" panose="020B0502020204020303" pitchFamily="34" charset="0"/>
              </a:endParaRPr>
            </a:p>
          </p:txBody>
        </p:sp>
        <p:sp>
          <p:nvSpPr>
            <p:cNvPr id="20" name="Freeform 16">
              <a:extLst>
                <a:ext uri="{FF2B5EF4-FFF2-40B4-BE49-F238E27FC236}">
                  <a16:creationId xmlns:a16="http://schemas.microsoft.com/office/drawing/2014/main" xmlns="" id="{48AABD75-724F-4EAC-A40B-EF53846B3A61}"/>
                </a:ext>
              </a:extLst>
            </p:cNvPr>
            <p:cNvSpPr>
              <a:spLocks/>
            </p:cNvSpPr>
            <p:nvPr/>
          </p:nvSpPr>
          <p:spPr bwMode="auto">
            <a:xfrm>
              <a:off x="8448675" y="5257800"/>
              <a:ext cx="292100" cy="228600"/>
            </a:xfrm>
            <a:custGeom>
              <a:avLst/>
              <a:gdLst>
                <a:gd name="T0" fmla="*/ 18 w 77"/>
                <a:gd name="T1" fmla="*/ 0 h 60"/>
                <a:gd name="T2" fmla="*/ 77 w 77"/>
                <a:gd name="T3" fmla="*/ 60 h 60"/>
                <a:gd name="T4" fmla="*/ 0 w 77"/>
                <a:gd name="T5" fmla="*/ 57 h 60"/>
              </a:gdLst>
              <a:ahLst/>
              <a:cxnLst>
                <a:cxn ang="0">
                  <a:pos x="T0" y="T1"/>
                </a:cxn>
                <a:cxn ang="0">
                  <a:pos x="T2" y="T3"/>
                </a:cxn>
                <a:cxn ang="0">
                  <a:pos x="T4" y="T5"/>
                </a:cxn>
              </a:cxnLst>
              <a:rect l="0" t="0" r="r" b="b"/>
              <a:pathLst>
                <a:path w="77" h="60">
                  <a:moveTo>
                    <a:pt x="18" y="0"/>
                  </a:moveTo>
                  <a:cubicBezTo>
                    <a:pt x="33" y="24"/>
                    <a:pt x="53" y="45"/>
                    <a:pt x="77" y="60"/>
                  </a:cubicBezTo>
                  <a:cubicBezTo>
                    <a:pt x="52" y="54"/>
                    <a:pt x="26" y="54"/>
                    <a:pt x="0" y="57"/>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sz="2200">
                <a:latin typeface="Futura Md TL" panose="020B0502020204020303" pitchFamily="34" charset="0"/>
              </a:endParaRPr>
            </a:p>
          </p:txBody>
        </p:sp>
      </p:grpSp>
      <p:grpSp>
        <p:nvGrpSpPr>
          <p:cNvPr id="25" name="Group 24">
            <a:extLst>
              <a:ext uri="{FF2B5EF4-FFF2-40B4-BE49-F238E27FC236}">
                <a16:creationId xmlns:a16="http://schemas.microsoft.com/office/drawing/2014/main" xmlns="" id="{2F01A6D3-A76A-4DF8-B7FD-479671C4FEFD}"/>
              </a:ext>
            </a:extLst>
          </p:cNvPr>
          <p:cNvGrpSpPr/>
          <p:nvPr/>
        </p:nvGrpSpPr>
        <p:grpSpPr>
          <a:xfrm>
            <a:off x="4987301" y="2789935"/>
            <a:ext cx="2043829" cy="795099"/>
            <a:chOff x="5024176" y="2851805"/>
            <a:chExt cx="2043829" cy="795099"/>
          </a:xfrm>
        </p:grpSpPr>
        <p:sp>
          <p:nvSpPr>
            <p:cNvPr id="26" name="Rectangle 41">
              <a:extLst>
                <a:ext uri="{FF2B5EF4-FFF2-40B4-BE49-F238E27FC236}">
                  <a16:creationId xmlns:a16="http://schemas.microsoft.com/office/drawing/2014/main" xmlns="" id="{62021A43-9D89-4DC0-B7C6-3942BCA60089}"/>
                </a:ext>
              </a:extLst>
            </p:cNvPr>
            <p:cNvSpPr>
              <a:spLocks noChangeArrowheads="1"/>
            </p:cNvSpPr>
            <p:nvPr/>
          </p:nvSpPr>
          <p:spPr bwMode="auto">
            <a:xfrm>
              <a:off x="5024176" y="2851805"/>
              <a:ext cx="204382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lv-LV" altLang="ru-RU" sz="2200" b="1" i="0" u="none" strike="noStrike" cap="none" normalizeH="0" baseline="0" dirty="0" smtClean="0">
                  <a:ln>
                    <a:noFill/>
                  </a:ln>
                  <a:solidFill>
                    <a:schemeClr val="tx1">
                      <a:lumMod val="75000"/>
                    </a:schemeClr>
                  </a:solidFill>
                  <a:effectLst/>
                  <a:latin typeface="Futura Md TL" panose="020B0502020204020303" pitchFamily="34" charset="0"/>
                </a:rPr>
                <a:t>Bērni</a:t>
              </a:r>
              <a:r>
                <a:rPr kumimoji="0" lang="lv-LV" altLang="ru-RU" sz="2200" b="1" i="0" u="none" strike="noStrike" cap="none" normalizeH="0" dirty="0" smtClean="0">
                  <a:ln>
                    <a:noFill/>
                  </a:ln>
                  <a:solidFill>
                    <a:schemeClr val="tx1">
                      <a:lumMod val="75000"/>
                    </a:schemeClr>
                  </a:solidFill>
                  <a:effectLst/>
                  <a:latin typeface="Futura Md TL" panose="020B0502020204020303" pitchFamily="34" charset="0"/>
                </a:rPr>
                <a:t> un</a:t>
              </a:r>
              <a:r>
                <a:rPr kumimoji="0" lang="lv-LV" altLang="ru-RU" sz="2200" b="1" i="0" u="none" strike="noStrike" cap="none" normalizeH="0" baseline="0" dirty="0" smtClean="0">
                  <a:ln>
                    <a:noFill/>
                  </a:ln>
                  <a:solidFill>
                    <a:schemeClr val="tx1">
                      <a:lumMod val="75000"/>
                    </a:schemeClr>
                  </a:solidFill>
                  <a:effectLst/>
                  <a:latin typeface="Futura Md TL" panose="020B0502020204020303" pitchFamily="34" charset="0"/>
                </a:rPr>
                <a:t> jaunieši</a:t>
              </a:r>
              <a:endParaRPr kumimoji="0" lang="lv-LV" altLang="ru-RU" sz="2200" b="1" i="0" u="none" strike="noStrike" cap="none" normalizeH="0" baseline="0" dirty="0">
                <a:ln>
                  <a:noFill/>
                </a:ln>
                <a:solidFill>
                  <a:schemeClr val="tx1">
                    <a:lumMod val="75000"/>
                  </a:schemeClr>
                </a:solidFill>
                <a:effectLst/>
                <a:latin typeface="Futura Md TL" panose="020B0502020204020303" pitchFamily="34" charset="0"/>
              </a:endParaRPr>
            </a:p>
          </p:txBody>
        </p:sp>
        <p:sp>
          <p:nvSpPr>
            <p:cNvPr id="27" name="Rectangle 42">
              <a:extLst>
                <a:ext uri="{FF2B5EF4-FFF2-40B4-BE49-F238E27FC236}">
                  <a16:creationId xmlns:a16="http://schemas.microsoft.com/office/drawing/2014/main" xmlns="" id="{607D2DBE-311C-43BF-BE6D-E29A22D9152B}"/>
                </a:ext>
              </a:extLst>
            </p:cNvPr>
            <p:cNvSpPr>
              <a:spLocks noChangeArrowheads="1"/>
            </p:cNvSpPr>
            <p:nvPr/>
          </p:nvSpPr>
          <p:spPr bwMode="auto">
            <a:xfrm>
              <a:off x="6152324" y="3308350"/>
              <a:ext cx="6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ru-RU" altLang="ru-RU" sz="2200" b="0" i="0" u="none" strike="noStrike" cap="none" normalizeH="0" baseline="0" dirty="0">
                <a:ln>
                  <a:noFill/>
                </a:ln>
                <a:solidFill>
                  <a:schemeClr val="tx1">
                    <a:lumMod val="75000"/>
                  </a:schemeClr>
                </a:solidFill>
                <a:effectLst/>
                <a:latin typeface="Futura Md TL" panose="020B0502020204020303" pitchFamily="34" charset="0"/>
              </a:endParaRPr>
            </a:p>
          </p:txBody>
        </p:sp>
      </p:grpSp>
      <p:sp>
        <p:nvSpPr>
          <p:cNvPr id="28" name="Rectangle 17">
            <a:extLst>
              <a:ext uri="{FF2B5EF4-FFF2-40B4-BE49-F238E27FC236}">
                <a16:creationId xmlns:a16="http://schemas.microsoft.com/office/drawing/2014/main" xmlns="" id="{681E7EC7-504C-4F3E-AECF-E5D296A02259}"/>
              </a:ext>
            </a:extLst>
          </p:cNvPr>
          <p:cNvSpPr>
            <a:spLocks noChangeArrowheads="1"/>
          </p:cNvSpPr>
          <p:nvPr/>
        </p:nvSpPr>
        <p:spPr bwMode="auto">
          <a:xfrm>
            <a:off x="296536" y="4778747"/>
            <a:ext cx="303929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lv-LV" altLang="ru-RU" sz="2200" b="1" dirty="0" smtClean="0">
                <a:latin typeface="Futura Md TL" panose="020B0502020204020303" pitchFamily="34" charset="0"/>
              </a:rPr>
              <a:t>ATBALSTS PIEEJAMĪBAI  </a:t>
            </a:r>
            <a:endParaRPr kumimoji="0" lang="ru-RU" altLang="ru-RU" sz="2200" b="0" i="0" u="none" strike="noStrike" cap="none" normalizeH="0" baseline="0" dirty="0">
              <a:ln>
                <a:noFill/>
              </a:ln>
              <a:effectLst/>
              <a:latin typeface="Futura Md TL" panose="020B0502020204020303" pitchFamily="34" charset="0"/>
            </a:endParaRPr>
          </a:p>
        </p:txBody>
      </p:sp>
      <p:sp>
        <p:nvSpPr>
          <p:cNvPr id="29" name="Rectangle 17">
            <a:extLst>
              <a:ext uri="{FF2B5EF4-FFF2-40B4-BE49-F238E27FC236}">
                <a16:creationId xmlns:a16="http://schemas.microsoft.com/office/drawing/2014/main" xmlns="" id="{0BF25DF0-406B-4DD4-A863-B0BC20DDE26A}"/>
              </a:ext>
            </a:extLst>
          </p:cNvPr>
          <p:cNvSpPr>
            <a:spLocks noChangeArrowheads="1"/>
          </p:cNvSpPr>
          <p:nvPr/>
        </p:nvSpPr>
        <p:spPr bwMode="auto">
          <a:xfrm>
            <a:off x="249099" y="1151813"/>
            <a:ext cx="223298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lv-LV" altLang="ru-RU" sz="2200" b="1" dirty="0" smtClean="0">
                <a:solidFill>
                  <a:schemeClr val="tx1">
                    <a:lumMod val="75000"/>
                  </a:schemeClr>
                </a:solidFill>
                <a:latin typeface="Futura Md TL" panose="020B0502020204020303" pitchFamily="34" charset="0"/>
              </a:rPr>
              <a:t>‘</a:t>
            </a:r>
            <a:r>
              <a:rPr kumimoji="0" lang="lv-LV" altLang="ru-RU" sz="2200" b="1" i="0" u="none" strike="noStrike" cap="none" normalizeH="0" baseline="0" dirty="0" smtClean="0">
                <a:ln>
                  <a:noFill/>
                </a:ln>
                <a:solidFill>
                  <a:schemeClr val="tx1">
                    <a:lumMod val="75000"/>
                  </a:schemeClr>
                </a:solidFill>
                <a:effectLst/>
                <a:latin typeface="Futura Md TL" panose="020B0502020204020303" pitchFamily="34" charset="0"/>
              </a:rPr>
              <a:t>SKOLA-KOPIENA’</a:t>
            </a:r>
            <a:endParaRPr kumimoji="0" lang="ru-RU" altLang="ru-RU" sz="2200" b="0" i="0" u="none" strike="noStrike" cap="none" normalizeH="0" baseline="0" dirty="0">
              <a:ln>
                <a:noFill/>
              </a:ln>
              <a:solidFill>
                <a:schemeClr val="tx1">
                  <a:lumMod val="75000"/>
                </a:schemeClr>
              </a:solidFill>
              <a:effectLst/>
              <a:latin typeface="Futura Md TL" panose="020B0502020204020303" pitchFamily="34" charset="0"/>
            </a:endParaRPr>
          </a:p>
        </p:txBody>
      </p:sp>
      <p:sp>
        <p:nvSpPr>
          <p:cNvPr id="30" name="Rectangle 17">
            <a:extLst>
              <a:ext uri="{FF2B5EF4-FFF2-40B4-BE49-F238E27FC236}">
                <a16:creationId xmlns:a16="http://schemas.microsoft.com/office/drawing/2014/main" xmlns="" id="{B714DA4F-0BBE-4554-BC5A-8D5451091B43}"/>
              </a:ext>
            </a:extLst>
          </p:cNvPr>
          <p:cNvSpPr>
            <a:spLocks noChangeArrowheads="1"/>
          </p:cNvSpPr>
          <p:nvPr/>
        </p:nvSpPr>
        <p:spPr bwMode="auto">
          <a:xfrm>
            <a:off x="9003066" y="4144748"/>
            <a:ext cx="352090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lv-LV" altLang="ru-RU" sz="2200" b="1" dirty="0" smtClean="0">
                <a:solidFill>
                  <a:schemeClr val="tx1">
                    <a:lumMod val="75000"/>
                  </a:schemeClr>
                </a:solidFill>
                <a:latin typeface="Futura Md TL" panose="020B0502020204020303" pitchFamily="34" charset="0"/>
              </a:rPr>
              <a:t>NEET jaunieši</a:t>
            </a:r>
            <a:endParaRPr kumimoji="0" lang="ru-RU" altLang="ru-RU" sz="2200" b="0" i="0" u="none" strike="noStrike" cap="none" normalizeH="0" baseline="0" dirty="0">
              <a:ln>
                <a:noFill/>
              </a:ln>
              <a:solidFill>
                <a:schemeClr val="tx1">
                  <a:lumMod val="75000"/>
                </a:schemeClr>
              </a:solidFill>
              <a:effectLst/>
              <a:latin typeface="Futura Md TL" panose="020B0502020204020303" pitchFamily="34" charset="0"/>
            </a:endParaRPr>
          </a:p>
        </p:txBody>
      </p:sp>
      <p:sp>
        <p:nvSpPr>
          <p:cNvPr id="31" name="Rectangle 17">
            <a:extLst>
              <a:ext uri="{FF2B5EF4-FFF2-40B4-BE49-F238E27FC236}">
                <a16:creationId xmlns:a16="http://schemas.microsoft.com/office/drawing/2014/main" xmlns="" id="{DECA1F8A-FC5C-4145-B4EB-61FB360EB6A5}"/>
              </a:ext>
            </a:extLst>
          </p:cNvPr>
          <p:cNvSpPr>
            <a:spLocks noChangeArrowheads="1"/>
          </p:cNvSpPr>
          <p:nvPr/>
        </p:nvSpPr>
        <p:spPr bwMode="auto">
          <a:xfrm>
            <a:off x="8957266" y="1175502"/>
            <a:ext cx="227786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ru-RU" sz="2200" b="1" i="0" u="none" strike="noStrike" cap="none" normalizeH="0" baseline="0" dirty="0">
                <a:ln>
                  <a:noFill/>
                </a:ln>
                <a:solidFill>
                  <a:schemeClr val="tx1">
                    <a:lumMod val="75000"/>
                  </a:schemeClr>
                </a:solidFill>
                <a:effectLst/>
                <a:latin typeface="Futura Md TL" panose="020B0502020204020303" pitchFamily="34" charset="0"/>
              </a:rPr>
              <a:t>DIGITALIZĀCIJA</a:t>
            </a:r>
            <a:endParaRPr kumimoji="0" lang="ru-RU" altLang="ru-RU" sz="2200" b="0" i="0" u="none" strike="noStrike" cap="none" normalizeH="0" baseline="0" dirty="0">
              <a:ln>
                <a:noFill/>
              </a:ln>
              <a:solidFill>
                <a:schemeClr val="tx1">
                  <a:lumMod val="75000"/>
                </a:schemeClr>
              </a:solidFill>
              <a:effectLst/>
              <a:latin typeface="Futura Md TL" panose="020B0502020204020303" pitchFamily="34" charset="0"/>
            </a:endParaRPr>
          </a:p>
        </p:txBody>
      </p:sp>
      <p:sp>
        <p:nvSpPr>
          <p:cNvPr id="32" name="Rectangle 31">
            <a:extLst>
              <a:ext uri="{FF2B5EF4-FFF2-40B4-BE49-F238E27FC236}">
                <a16:creationId xmlns:a16="http://schemas.microsoft.com/office/drawing/2014/main" xmlns="" id="{86713F7C-2819-4893-8466-0B523FD39C5B}"/>
              </a:ext>
            </a:extLst>
          </p:cNvPr>
          <p:cNvSpPr/>
          <p:nvPr/>
        </p:nvSpPr>
        <p:spPr>
          <a:xfrm>
            <a:off x="233435" y="1571411"/>
            <a:ext cx="3679740" cy="2246769"/>
          </a:xfrm>
          <a:prstGeom prst="rect">
            <a:avLst/>
          </a:prstGeom>
        </p:spPr>
        <p:txBody>
          <a:bodyPr wrap="square">
            <a:spAutoFit/>
          </a:bodyPr>
          <a:lstStyle/>
          <a:p>
            <a:r>
              <a:rPr lang="lv-LV" b="1" dirty="0" smtClean="0">
                <a:latin typeface="Futura Md TL" panose="020B0502020204020303" pitchFamily="34" charset="0"/>
              </a:rPr>
              <a:t>Atbalsts starpinstitūciju sadarbībai</a:t>
            </a:r>
            <a:r>
              <a:rPr lang="lv-LV" dirty="0" smtClean="0">
                <a:latin typeface="Futura Md TL" panose="020B0502020204020303" pitchFamily="34" charset="0"/>
              </a:rPr>
              <a:t>, koordinējot </a:t>
            </a:r>
            <a:r>
              <a:rPr lang="lv-LV" dirty="0">
                <a:latin typeface="Futura Md TL" panose="020B0502020204020303" pitchFamily="34" charset="0"/>
              </a:rPr>
              <a:t>atbalstu </a:t>
            </a:r>
            <a:r>
              <a:rPr lang="lv-LV" dirty="0" smtClean="0">
                <a:latin typeface="Futura Md TL" panose="020B0502020204020303" pitchFamily="34" charset="0"/>
              </a:rPr>
              <a:t>izglītojamiem </a:t>
            </a:r>
            <a:r>
              <a:rPr lang="lv-LV" dirty="0">
                <a:latin typeface="Futura Md TL" panose="020B0502020204020303" pitchFamily="34" charset="0"/>
              </a:rPr>
              <a:t>(PMP riskam </a:t>
            </a:r>
            <a:r>
              <a:rPr lang="lv-LV" dirty="0" smtClean="0">
                <a:latin typeface="Futura Md TL" panose="020B0502020204020303" pitchFamily="34" charset="0"/>
              </a:rPr>
              <a:t>pakļautiem, </a:t>
            </a:r>
            <a:r>
              <a:rPr lang="lv-LV" dirty="0">
                <a:latin typeface="Futura Md TL" panose="020B0502020204020303" pitchFamily="34" charset="0"/>
              </a:rPr>
              <a:t>ar speciālām vajadzībām, mācīšanās grūtībām, sociāli ekonomiskiem riskiem pakļautiem bērniem, pāridarīšanai pakļautiem </a:t>
            </a:r>
            <a:r>
              <a:rPr lang="lv-LV" dirty="0" smtClean="0">
                <a:latin typeface="Futura Md TL" panose="020B0502020204020303" pitchFamily="34" charset="0"/>
              </a:rPr>
              <a:t>bērniem, imigrantiem </a:t>
            </a:r>
            <a:r>
              <a:rPr lang="lv-LV" dirty="0">
                <a:latin typeface="Futura Md TL" panose="020B0502020204020303" pitchFamily="34" charset="0"/>
              </a:rPr>
              <a:t>u.c.), iesaistot vecākus, ģimenes un sabiedrības </a:t>
            </a:r>
            <a:r>
              <a:rPr lang="lv-LV" dirty="0" smtClean="0">
                <a:latin typeface="Futura Md TL" panose="020B0502020204020303" pitchFamily="34" charset="0"/>
              </a:rPr>
              <a:t>locekļus, kā arī </a:t>
            </a:r>
            <a:r>
              <a:rPr lang="lv-LV" dirty="0">
                <a:latin typeface="Futura Md TL" panose="020B0502020204020303" pitchFamily="34" charset="0"/>
              </a:rPr>
              <a:t>ārpus formālās izglītības (t.sk. interešu izglītības) mērķtiecīgai nodrošināšanai izglītības </a:t>
            </a:r>
            <a:r>
              <a:rPr lang="lv-LV" dirty="0" smtClean="0">
                <a:latin typeface="Futura Md TL" panose="020B0502020204020303" pitchFamily="34" charset="0"/>
              </a:rPr>
              <a:t>iestādē</a:t>
            </a:r>
            <a:endParaRPr lang="lv-LV" dirty="0">
              <a:latin typeface="Futura Md TL" panose="020B0502020204020303" pitchFamily="34" charset="0"/>
            </a:endParaRPr>
          </a:p>
        </p:txBody>
      </p:sp>
      <p:sp>
        <p:nvSpPr>
          <p:cNvPr id="33" name="Rectangle 32">
            <a:extLst>
              <a:ext uri="{FF2B5EF4-FFF2-40B4-BE49-F238E27FC236}">
                <a16:creationId xmlns:a16="http://schemas.microsoft.com/office/drawing/2014/main" xmlns="" id="{41C1802A-0853-4E02-B992-9CDF7E7217FF}"/>
              </a:ext>
            </a:extLst>
          </p:cNvPr>
          <p:cNvSpPr/>
          <p:nvPr/>
        </p:nvSpPr>
        <p:spPr>
          <a:xfrm>
            <a:off x="235416" y="5119031"/>
            <a:ext cx="4084990" cy="1169551"/>
          </a:xfrm>
          <a:prstGeom prst="rect">
            <a:avLst/>
          </a:prstGeom>
        </p:spPr>
        <p:txBody>
          <a:bodyPr wrap="square">
            <a:spAutoFit/>
          </a:bodyPr>
          <a:lstStyle/>
          <a:p>
            <a:r>
              <a:rPr lang="lv-LV" b="1" dirty="0">
                <a:latin typeface="Futura Md TL" panose="020B0502020204020303" pitchFamily="34" charset="0"/>
              </a:rPr>
              <a:t>Interešu izglītības pieejamības </a:t>
            </a:r>
            <a:r>
              <a:rPr lang="lv-LV" dirty="0">
                <a:latin typeface="Futura Md TL" panose="020B0502020204020303" pitchFamily="34" charset="0"/>
              </a:rPr>
              <a:t>nodrošināšana ārpus izglītības iestādes, primāri atbalstot maznodrošinātos un sociālā riska </a:t>
            </a:r>
            <a:r>
              <a:rPr lang="lv-LV" dirty="0" smtClean="0">
                <a:latin typeface="Futura Md TL" panose="020B0502020204020303" pitchFamily="34" charset="0"/>
              </a:rPr>
              <a:t>grupas, </a:t>
            </a:r>
            <a:r>
              <a:rPr lang="lv-LV" dirty="0">
                <a:latin typeface="Futura Md TL" panose="020B0502020204020303" pitchFamily="34" charset="0"/>
              </a:rPr>
              <a:t>un brīvā laika un bērnu pieskatīšanas pakalpojumu pieejamība</a:t>
            </a:r>
          </a:p>
        </p:txBody>
      </p:sp>
      <p:sp>
        <p:nvSpPr>
          <p:cNvPr id="34" name="Rectangle 33">
            <a:extLst>
              <a:ext uri="{FF2B5EF4-FFF2-40B4-BE49-F238E27FC236}">
                <a16:creationId xmlns:a16="http://schemas.microsoft.com/office/drawing/2014/main" xmlns="" id="{94D1A1A9-19C6-4398-BFB3-9D18188776E2}"/>
              </a:ext>
            </a:extLst>
          </p:cNvPr>
          <p:cNvSpPr/>
          <p:nvPr/>
        </p:nvSpPr>
        <p:spPr>
          <a:xfrm>
            <a:off x="8935522" y="1607396"/>
            <a:ext cx="2819577" cy="1815882"/>
          </a:xfrm>
          <a:prstGeom prst="rect">
            <a:avLst/>
          </a:prstGeom>
        </p:spPr>
        <p:txBody>
          <a:bodyPr wrap="square">
            <a:spAutoFit/>
          </a:bodyPr>
          <a:lstStyle/>
          <a:p>
            <a:r>
              <a:rPr lang="lv-LV" b="1" dirty="0" smtClean="0">
                <a:latin typeface="Futura Md TL" panose="020B0502020204020303" pitchFamily="34" charset="0"/>
              </a:rPr>
              <a:t>Viedierīces skolēniem, internets skolās</a:t>
            </a:r>
            <a:r>
              <a:rPr lang="lv-LV" dirty="0" smtClean="0">
                <a:latin typeface="Futura Md TL" panose="020B0502020204020303" pitchFamily="34" charset="0"/>
              </a:rPr>
              <a:t>, nodrošinot datoru pieejamību skolēniem mācību procesam un nostiprinot </a:t>
            </a:r>
            <a:r>
              <a:rPr lang="lv-LV" dirty="0">
                <a:latin typeface="Futura Md TL" panose="020B0502020204020303" pitchFamily="34" charset="0"/>
              </a:rPr>
              <a:t>skolu “datoru bibliotēkas” nevienlīdzības </a:t>
            </a:r>
            <a:r>
              <a:rPr lang="lv-LV" dirty="0" smtClean="0">
                <a:latin typeface="Futura Md TL" panose="020B0502020204020303" pitchFamily="34" charset="0"/>
              </a:rPr>
              <a:t>mazināšanai un</a:t>
            </a:r>
            <a:endParaRPr lang="ru-RU" dirty="0">
              <a:solidFill>
                <a:schemeClr val="tx1">
                  <a:lumMod val="75000"/>
                </a:schemeClr>
              </a:solidFill>
              <a:latin typeface="Futura Md TL" panose="020B0502020204020303" pitchFamily="34" charset="0"/>
            </a:endParaRPr>
          </a:p>
          <a:p>
            <a:r>
              <a:rPr lang="lv-LV" dirty="0" smtClean="0">
                <a:latin typeface="Futura Md TL" panose="020B0502020204020303" pitchFamily="34" charset="0"/>
              </a:rPr>
              <a:t>mācību efektivitātes paaugstināšanai</a:t>
            </a:r>
            <a:endParaRPr lang="ru-RU" dirty="0">
              <a:solidFill>
                <a:schemeClr val="tx1">
                  <a:lumMod val="75000"/>
                </a:schemeClr>
              </a:solidFill>
              <a:latin typeface="Futura Md TL" panose="020B0502020204020303" pitchFamily="34" charset="0"/>
            </a:endParaRPr>
          </a:p>
        </p:txBody>
      </p:sp>
      <p:sp>
        <p:nvSpPr>
          <p:cNvPr id="35" name="Rectangle 34">
            <a:extLst>
              <a:ext uri="{FF2B5EF4-FFF2-40B4-BE49-F238E27FC236}">
                <a16:creationId xmlns:a16="http://schemas.microsoft.com/office/drawing/2014/main" xmlns="" id="{C8029693-2CD0-4D91-A55B-DE6133E5A8BE}"/>
              </a:ext>
            </a:extLst>
          </p:cNvPr>
          <p:cNvSpPr/>
          <p:nvPr/>
        </p:nvSpPr>
        <p:spPr>
          <a:xfrm>
            <a:off x="8957266" y="4546354"/>
            <a:ext cx="3244144" cy="1600438"/>
          </a:xfrm>
          <a:prstGeom prst="rect">
            <a:avLst/>
          </a:prstGeom>
        </p:spPr>
        <p:txBody>
          <a:bodyPr wrap="square">
            <a:spAutoFit/>
          </a:bodyPr>
          <a:lstStyle/>
          <a:p>
            <a:r>
              <a:rPr lang="lv-LV" b="1" dirty="0" smtClean="0">
                <a:latin typeface="Futura Md TL" panose="020B0502020204020303" pitchFamily="34" charset="0"/>
              </a:rPr>
              <a:t>Atbalsts </a:t>
            </a:r>
            <a:r>
              <a:rPr lang="lv-LV" dirty="0">
                <a:latin typeface="Futura Md TL" panose="020B0502020204020303" pitchFamily="34" charset="0"/>
              </a:rPr>
              <a:t>individuālas pasākumu programmas </a:t>
            </a:r>
            <a:r>
              <a:rPr lang="lv-LV" dirty="0" smtClean="0">
                <a:latin typeface="Futura Md TL" panose="020B0502020204020303" pitchFamily="34" charset="0"/>
              </a:rPr>
              <a:t>īstenošanai</a:t>
            </a:r>
            <a:r>
              <a:rPr lang="lv-LV" dirty="0">
                <a:latin typeface="Futura Md TL" panose="020B0502020204020303" pitchFamily="34" charset="0"/>
              </a:rPr>
              <a:t>, lai sekmētu atgriešanos izglītībā vai </a:t>
            </a:r>
            <a:r>
              <a:rPr lang="lv-LV" dirty="0" smtClean="0">
                <a:latin typeface="Futura Md TL" panose="020B0502020204020303" pitchFamily="34" charset="0"/>
              </a:rPr>
              <a:t>iesaisti nodarbinātībā, </a:t>
            </a:r>
            <a:r>
              <a:rPr lang="lv-LV" dirty="0">
                <a:latin typeface="Futura Md TL" panose="020B0502020204020303" pitchFamily="34" charset="0"/>
              </a:rPr>
              <a:t>nodrošinot </a:t>
            </a:r>
            <a:r>
              <a:rPr lang="lv-LV" b="1" dirty="0" smtClean="0">
                <a:latin typeface="Futura Md TL" panose="020B0502020204020303" pitchFamily="34" charset="0"/>
              </a:rPr>
              <a:t>NEET jaunietim </a:t>
            </a:r>
            <a:r>
              <a:rPr lang="lv-LV" dirty="0">
                <a:latin typeface="Futura Md TL" panose="020B0502020204020303" pitchFamily="34" charset="0"/>
              </a:rPr>
              <a:t>individuālu mentora atbalstu, pašvaldības dienestu atbalstu, vienaudžu atbalstu un mācību </a:t>
            </a:r>
            <a:r>
              <a:rPr lang="lv-LV" dirty="0" smtClean="0">
                <a:latin typeface="Futura Md TL" panose="020B0502020204020303" pitchFamily="34" charset="0"/>
              </a:rPr>
              <a:t>iespējas</a:t>
            </a:r>
            <a:endParaRPr lang="lv-LV" dirty="0">
              <a:solidFill>
                <a:schemeClr val="tx1">
                  <a:lumMod val="75000"/>
                </a:schemeClr>
              </a:solidFill>
              <a:latin typeface="Futura Md TL" panose="020B0502020204020303" pitchFamily="34" charset="0"/>
            </a:endParaRPr>
          </a:p>
        </p:txBody>
      </p:sp>
      <p:sp>
        <p:nvSpPr>
          <p:cNvPr id="36" name="Rectangle 35">
            <a:extLst>
              <a:ext uri="{FF2B5EF4-FFF2-40B4-BE49-F238E27FC236}">
                <a16:creationId xmlns:a16="http://schemas.microsoft.com/office/drawing/2014/main" xmlns="" id="{86713F7C-2819-4893-8466-0B523FD39C5B}"/>
              </a:ext>
            </a:extLst>
          </p:cNvPr>
          <p:cNvSpPr/>
          <p:nvPr/>
        </p:nvSpPr>
        <p:spPr>
          <a:xfrm>
            <a:off x="240900" y="3946190"/>
            <a:ext cx="3679740" cy="600164"/>
          </a:xfrm>
          <a:prstGeom prst="rect">
            <a:avLst/>
          </a:prstGeom>
        </p:spPr>
        <p:txBody>
          <a:bodyPr wrap="square">
            <a:spAutoFit/>
          </a:bodyPr>
          <a:lstStyle/>
          <a:p>
            <a:r>
              <a:rPr lang="lv-LV" sz="1100" i="1" dirty="0">
                <a:latin typeface="Futura Md TL" panose="020B0502020204020303" pitchFamily="34" charset="0"/>
              </a:rPr>
              <a:t>Integrēta "skola-kopiena" sadarbības programma atstumtības riska mazināšanai izglītības iestādēs, 23,49M (SF 2021+)</a:t>
            </a:r>
          </a:p>
        </p:txBody>
      </p:sp>
      <p:sp>
        <p:nvSpPr>
          <p:cNvPr id="37" name="Rectangle 36">
            <a:extLst>
              <a:ext uri="{FF2B5EF4-FFF2-40B4-BE49-F238E27FC236}">
                <a16:creationId xmlns:a16="http://schemas.microsoft.com/office/drawing/2014/main" xmlns="" id="{86713F7C-2819-4893-8466-0B523FD39C5B}"/>
              </a:ext>
            </a:extLst>
          </p:cNvPr>
          <p:cNvSpPr/>
          <p:nvPr/>
        </p:nvSpPr>
        <p:spPr>
          <a:xfrm>
            <a:off x="233435" y="6257836"/>
            <a:ext cx="4454659" cy="600164"/>
          </a:xfrm>
          <a:prstGeom prst="rect">
            <a:avLst/>
          </a:prstGeom>
        </p:spPr>
        <p:txBody>
          <a:bodyPr wrap="square">
            <a:spAutoFit/>
          </a:bodyPr>
          <a:lstStyle/>
          <a:p>
            <a:r>
              <a:rPr lang="lv-LV" sz="1100" i="1" dirty="0" smtClean="0">
                <a:latin typeface="Futura Md TL" panose="020B0502020204020303" pitchFamily="34" charset="0"/>
              </a:rPr>
              <a:t>Interešu izglītības, brīvā laika pavadīšanas paplašināšana soc.atstumtības pakļautajiem izglītojamajiem un bērniem ar spec.vajadzībām, </a:t>
            </a:r>
            <a:r>
              <a:rPr lang="lv-LV" sz="1100" i="1" dirty="0">
                <a:latin typeface="Futura Md TL" panose="020B0502020204020303" pitchFamily="34" charset="0"/>
              </a:rPr>
              <a:t>23M </a:t>
            </a:r>
            <a:r>
              <a:rPr lang="lv-LV" sz="1100" i="1" dirty="0" smtClean="0">
                <a:latin typeface="Futura Md TL" panose="020B0502020204020303" pitchFamily="34" charset="0"/>
              </a:rPr>
              <a:t>(SF </a:t>
            </a:r>
            <a:r>
              <a:rPr lang="lv-LV" sz="1100" i="1" dirty="0">
                <a:latin typeface="Futura Md TL" panose="020B0502020204020303" pitchFamily="34" charset="0"/>
              </a:rPr>
              <a:t>2021</a:t>
            </a:r>
            <a:r>
              <a:rPr lang="lv-LV" sz="1100" i="1" dirty="0" smtClean="0">
                <a:latin typeface="Futura Md TL" panose="020B0502020204020303" pitchFamily="34" charset="0"/>
              </a:rPr>
              <a:t>+)</a:t>
            </a:r>
            <a:endParaRPr lang="lv-LV" sz="1100" i="1" dirty="0">
              <a:latin typeface="Futura Md TL" panose="020B0502020204020303" pitchFamily="34" charset="0"/>
            </a:endParaRPr>
          </a:p>
        </p:txBody>
      </p:sp>
      <p:sp>
        <p:nvSpPr>
          <p:cNvPr id="38" name="Rectangle 37">
            <a:extLst>
              <a:ext uri="{FF2B5EF4-FFF2-40B4-BE49-F238E27FC236}">
                <a16:creationId xmlns:a16="http://schemas.microsoft.com/office/drawing/2014/main" xmlns="" id="{86713F7C-2819-4893-8466-0B523FD39C5B}"/>
              </a:ext>
            </a:extLst>
          </p:cNvPr>
          <p:cNvSpPr/>
          <p:nvPr/>
        </p:nvSpPr>
        <p:spPr>
          <a:xfrm>
            <a:off x="9003066" y="6288582"/>
            <a:ext cx="2752034" cy="600164"/>
          </a:xfrm>
          <a:prstGeom prst="rect">
            <a:avLst/>
          </a:prstGeom>
        </p:spPr>
        <p:txBody>
          <a:bodyPr wrap="square">
            <a:spAutoFit/>
          </a:bodyPr>
          <a:lstStyle/>
          <a:p>
            <a:r>
              <a:rPr lang="lv-LV" sz="1100" i="1" dirty="0">
                <a:latin typeface="Futura Md TL" panose="020B0502020204020303" pitchFamily="34" charset="0"/>
              </a:rPr>
              <a:t>Sekmēt NEET jauniešu integrēšanos izglītībā un nodarbinātībā</a:t>
            </a:r>
            <a:r>
              <a:rPr lang="lv-LV" sz="1100" i="1">
                <a:latin typeface="Futura Md TL" panose="020B0502020204020303" pitchFamily="34" charset="0"/>
              </a:rPr>
              <a:t>, </a:t>
            </a:r>
            <a:r>
              <a:rPr lang="lv-LV" sz="1100" i="1" smtClean="0">
                <a:latin typeface="Futura Md TL" panose="020B0502020204020303" pitchFamily="34" charset="0"/>
              </a:rPr>
              <a:t>6,5M </a:t>
            </a:r>
            <a:r>
              <a:rPr lang="lv-LV" sz="1100" i="1" dirty="0">
                <a:latin typeface="Futura Md TL" panose="020B0502020204020303" pitchFamily="34" charset="0"/>
              </a:rPr>
              <a:t>(SF 2021+)</a:t>
            </a:r>
          </a:p>
        </p:txBody>
      </p:sp>
      <p:sp>
        <p:nvSpPr>
          <p:cNvPr id="39" name="Rectangle 38">
            <a:extLst>
              <a:ext uri="{FF2B5EF4-FFF2-40B4-BE49-F238E27FC236}">
                <a16:creationId xmlns:a16="http://schemas.microsoft.com/office/drawing/2014/main" xmlns="" id="{86713F7C-2819-4893-8466-0B523FD39C5B}"/>
              </a:ext>
            </a:extLst>
          </p:cNvPr>
          <p:cNvSpPr/>
          <p:nvPr/>
        </p:nvSpPr>
        <p:spPr>
          <a:xfrm>
            <a:off x="8935522" y="3565068"/>
            <a:ext cx="3132322" cy="261610"/>
          </a:xfrm>
          <a:prstGeom prst="rect">
            <a:avLst/>
          </a:prstGeom>
        </p:spPr>
        <p:txBody>
          <a:bodyPr wrap="square">
            <a:spAutoFit/>
          </a:bodyPr>
          <a:lstStyle/>
          <a:p>
            <a:r>
              <a:rPr lang="lv-LV" sz="1100" i="1" dirty="0" smtClean="0">
                <a:latin typeface="Futura Md TL" panose="020B0502020204020303" pitchFamily="34" charset="0"/>
              </a:rPr>
              <a:t>Digitālās plaisas mazināšana, 15M (ANM)</a:t>
            </a:r>
          </a:p>
        </p:txBody>
      </p:sp>
      <p:sp>
        <p:nvSpPr>
          <p:cNvPr id="40" name="Rectangle 39">
            <a:extLst>
              <a:ext uri="{FF2B5EF4-FFF2-40B4-BE49-F238E27FC236}">
                <a16:creationId xmlns:a16="http://schemas.microsoft.com/office/drawing/2014/main" xmlns="" id="{86713F7C-2819-4893-8466-0B523FD39C5B}"/>
              </a:ext>
            </a:extLst>
          </p:cNvPr>
          <p:cNvSpPr/>
          <p:nvPr/>
        </p:nvSpPr>
        <p:spPr>
          <a:xfrm>
            <a:off x="4362876" y="5872465"/>
            <a:ext cx="4454659" cy="1015663"/>
          </a:xfrm>
          <a:prstGeom prst="rect">
            <a:avLst/>
          </a:prstGeom>
        </p:spPr>
        <p:txBody>
          <a:bodyPr wrap="square">
            <a:spAutoFit/>
          </a:bodyPr>
          <a:lstStyle/>
          <a:p>
            <a:r>
              <a:rPr lang="lv-LV" sz="1000" i="1" dirty="0">
                <a:latin typeface="Futura Md TL" panose="020B0502020204020303" pitchFamily="34" charset="0"/>
              </a:rPr>
              <a:t>Infrastruktūras izveide starpnozaru sadarbības un atbalsta sistēmas izveidei bērnu attīstībai, 4,35M (SF 2021+)</a:t>
            </a:r>
          </a:p>
          <a:p>
            <a:r>
              <a:rPr lang="lv-LV" sz="1000" i="1" dirty="0">
                <a:latin typeface="Futura Md TL" panose="020B0502020204020303" pitchFamily="34" charset="0"/>
              </a:rPr>
              <a:t>Asistīvo tehnoloģiju (tehnisko palīglīdzekļu) apmaiņas sistēmu izglītības iestādēm, 1,74M (SF 2021</a:t>
            </a:r>
            <a:r>
              <a:rPr lang="lv-LV" sz="1000" i="1" dirty="0" smtClean="0">
                <a:latin typeface="Futura Md TL" panose="020B0502020204020303" pitchFamily="34" charset="0"/>
              </a:rPr>
              <a:t>+)</a:t>
            </a:r>
          </a:p>
          <a:p>
            <a:r>
              <a:rPr lang="lv-LV" sz="1000" i="1" dirty="0">
                <a:latin typeface="Futura Md TL" panose="020B0502020204020303" pitchFamily="34" charset="0"/>
              </a:rPr>
              <a:t>Speciālās izglītības iestāžu infrastruktūras uzlabošana, </a:t>
            </a:r>
            <a:r>
              <a:rPr lang="lv-LV" sz="1000" i="1" dirty="0" smtClean="0">
                <a:latin typeface="Futura Md TL" panose="020B0502020204020303" pitchFamily="34" charset="0"/>
              </a:rPr>
              <a:t>17,4M </a:t>
            </a:r>
            <a:r>
              <a:rPr lang="lv-LV" sz="1000" i="1" dirty="0">
                <a:latin typeface="Futura Md TL" panose="020B0502020204020303" pitchFamily="34" charset="0"/>
              </a:rPr>
              <a:t>(SF 2021+)</a:t>
            </a:r>
          </a:p>
          <a:p>
            <a:endParaRPr lang="lv-LV" sz="1000" i="1" dirty="0">
              <a:latin typeface="Futura Md TL" panose="020B0502020204020303" pitchFamily="34" charset="0"/>
            </a:endParaRPr>
          </a:p>
        </p:txBody>
      </p:sp>
    </p:spTree>
    <p:extLst>
      <p:ext uri="{BB962C8B-B14F-4D97-AF65-F5344CB8AC3E}">
        <p14:creationId xmlns:p14="http://schemas.microsoft.com/office/powerpoint/2010/main" val="413859585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par>
                                    <p:cTn id="10" presetID="53" presetClass="entr" presetSubtype="16" fill="hold" nodeType="with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p:cTn id="12" dur="500" fill="hold"/>
                                            <p:tgtEl>
                                              <p:spTgt spid="25"/>
                                            </p:tgtEl>
                                            <p:attrNameLst>
                                              <p:attrName>ppt_w</p:attrName>
                                            </p:attrNameLst>
                                          </p:cBhvr>
                                          <p:tavLst>
                                            <p:tav tm="0">
                                              <p:val>
                                                <p:fltVal val="0"/>
                                              </p:val>
                                            </p:tav>
                                            <p:tav tm="100000">
                                              <p:val>
                                                <p:strVal val="#ppt_w"/>
                                              </p:val>
                                            </p:tav>
                                          </p:tavLst>
                                        </p:anim>
                                        <p:anim calcmode="lin" valueType="num">
                                          <p:cBhvr>
                                            <p:cTn id="13" dur="500" fill="hold"/>
                                            <p:tgtEl>
                                              <p:spTgt spid="25"/>
                                            </p:tgtEl>
                                            <p:attrNameLst>
                                              <p:attrName>ppt_h</p:attrName>
                                            </p:attrNameLst>
                                          </p:cBhvr>
                                          <p:tavLst>
                                            <p:tav tm="0">
                                              <p:val>
                                                <p:fltVal val="0"/>
                                              </p:val>
                                            </p:tav>
                                            <p:tav tm="100000">
                                              <p:val>
                                                <p:strVal val="#ppt_h"/>
                                              </p:val>
                                            </p:tav>
                                          </p:tavLst>
                                        </p:anim>
                                        <p:animEffect transition="in" filter="fade">
                                          <p:cBhvr>
                                            <p:cTn id="14" dur="500"/>
                                            <p:tgtEl>
                                              <p:spTgt spid="25"/>
                                            </p:tgtEl>
                                          </p:cBhvr>
                                        </p:animEffect>
                                      </p:childTnLst>
                                    </p:cTn>
                                  </p:par>
                                  <p:par>
                                    <p:cTn id="15" presetID="22" presetClass="entr" presetSubtype="2" fill="hold" nodeType="withEffect">
                                      <p:stCondLst>
                                        <p:cond delay="100"/>
                                      </p:stCondLst>
                                      <p:childTnLst>
                                        <p:set>
                                          <p:cBhvr>
                                            <p:cTn id="16" dur="1" fill="hold">
                                              <p:stCondLst>
                                                <p:cond delay="0"/>
                                              </p:stCondLst>
                                            </p:cTn>
                                            <p:tgtEl>
                                              <p:spTgt spid="10"/>
                                            </p:tgtEl>
                                            <p:attrNameLst>
                                              <p:attrName>style.visibility</p:attrName>
                                            </p:attrNameLst>
                                          </p:cBhvr>
                                          <p:to>
                                            <p:strVal val="visible"/>
                                          </p:to>
                                        </p:set>
                                        <p:animEffect transition="in" filter="wipe(right)">
                                          <p:cBhvr>
                                            <p:cTn id="17" dur="500"/>
                                            <p:tgtEl>
                                              <p:spTgt spid="10"/>
                                            </p:tgtEl>
                                          </p:cBhvr>
                                        </p:animEffect>
                                      </p:childTnLst>
                                    </p:cTn>
                                  </p:par>
                                  <p:par>
                                    <p:cTn id="18" presetID="22" presetClass="entr" presetSubtype="2" fill="hold" nodeType="withEffect">
                                      <p:stCondLst>
                                        <p:cond delay="300"/>
                                      </p:stCondLst>
                                      <p:childTnLst>
                                        <p:set>
                                          <p:cBhvr>
                                            <p:cTn id="19" dur="1" fill="hold">
                                              <p:stCondLst>
                                                <p:cond delay="0"/>
                                              </p:stCondLst>
                                            </p:cTn>
                                            <p:tgtEl>
                                              <p:spTgt spid="6"/>
                                            </p:tgtEl>
                                            <p:attrNameLst>
                                              <p:attrName>style.visibility</p:attrName>
                                            </p:attrNameLst>
                                          </p:cBhvr>
                                          <p:to>
                                            <p:strVal val="visible"/>
                                          </p:to>
                                        </p:set>
                                        <p:animEffect transition="in" filter="wipe(right)">
                                          <p:cBhvr>
                                            <p:cTn id="20" dur="500"/>
                                            <p:tgtEl>
                                              <p:spTgt spid="6"/>
                                            </p:tgtEl>
                                          </p:cBhvr>
                                        </p:animEffect>
                                      </p:childTnLst>
                                    </p:cTn>
                                  </p:par>
                                  <p:par>
                                    <p:cTn id="21" presetID="22" presetClass="entr" presetSubtype="8" fill="hold" nodeType="withEffect">
                                      <p:stCondLst>
                                        <p:cond delay="500"/>
                                      </p:stCondLst>
                                      <p:childTnLst>
                                        <p:set>
                                          <p:cBhvr>
                                            <p:cTn id="22" dur="1" fill="hold">
                                              <p:stCondLst>
                                                <p:cond delay="0"/>
                                              </p:stCondLst>
                                            </p:cTn>
                                            <p:tgtEl>
                                              <p:spTgt spid="15"/>
                                            </p:tgtEl>
                                            <p:attrNameLst>
                                              <p:attrName>style.visibility</p:attrName>
                                            </p:attrNameLst>
                                          </p:cBhvr>
                                          <p:to>
                                            <p:strVal val="visible"/>
                                          </p:to>
                                        </p:set>
                                        <p:animEffect transition="in" filter="wipe(left)">
                                          <p:cBhvr>
                                            <p:cTn id="23" dur="500"/>
                                            <p:tgtEl>
                                              <p:spTgt spid="15"/>
                                            </p:tgtEl>
                                          </p:cBhvr>
                                        </p:animEffect>
                                      </p:childTnLst>
                                    </p:cTn>
                                  </p:par>
                                  <p:par>
                                    <p:cTn id="24" presetID="22" presetClass="entr" presetSubtype="8" fill="hold" nodeType="withEffect">
                                      <p:stCondLst>
                                        <p:cond delay="700"/>
                                      </p:stCondLst>
                                      <p:childTnLst>
                                        <p:set>
                                          <p:cBhvr>
                                            <p:cTn id="25" dur="1" fill="hold">
                                              <p:stCondLst>
                                                <p:cond delay="0"/>
                                              </p:stCondLst>
                                            </p:cTn>
                                            <p:tgtEl>
                                              <p:spTgt spid="18"/>
                                            </p:tgtEl>
                                            <p:attrNameLst>
                                              <p:attrName>style.visibility</p:attrName>
                                            </p:attrNameLst>
                                          </p:cBhvr>
                                          <p:to>
                                            <p:strVal val="visible"/>
                                          </p:to>
                                        </p:set>
                                        <p:animEffect transition="in" filter="wipe(left)">
                                          <p:cBhvr>
                                            <p:cTn id="26" dur="500"/>
                                            <p:tgtEl>
                                              <p:spTgt spid="18"/>
                                            </p:tgtEl>
                                          </p:cBhvr>
                                        </p:animEffect>
                                      </p:childTnLst>
                                    </p:cTn>
                                  </p:par>
                                  <p:par>
                                    <p:cTn id="27" presetID="2" presetClass="entr" presetSubtype="8" fill="hold" grpId="0" nodeType="withEffect" p14:presetBounceEnd="67000">
                                      <p:stCondLst>
                                        <p:cond delay="300"/>
                                      </p:stCondLst>
                                      <p:childTnLst>
                                        <p:set>
                                          <p:cBhvr>
                                            <p:cTn id="28" dur="1" fill="hold">
                                              <p:stCondLst>
                                                <p:cond delay="0"/>
                                              </p:stCondLst>
                                            </p:cTn>
                                            <p:tgtEl>
                                              <p:spTgt spid="28"/>
                                            </p:tgtEl>
                                            <p:attrNameLst>
                                              <p:attrName>style.visibility</p:attrName>
                                            </p:attrNameLst>
                                          </p:cBhvr>
                                          <p:to>
                                            <p:strVal val="visible"/>
                                          </p:to>
                                        </p:set>
                                        <p:anim calcmode="lin" valueType="num" p14:bounceEnd="67000">
                                          <p:cBhvr additive="base">
                                            <p:cTn id="29" dur="1000" fill="hold"/>
                                            <p:tgtEl>
                                              <p:spTgt spid="28"/>
                                            </p:tgtEl>
                                            <p:attrNameLst>
                                              <p:attrName>ppt_x</p:attrName>
                                            </p:attrNameLst>
                                          </p:cBhvr>
                                          <p:tavLst>
                                            <p:tav tm="0">
                                              <p:val>
                                                <p:strVal val="0-#ppt_w/2"/>
                                              </p:val>
                                            </p:tav>
                                            <p:tav tm="100000">
                                              <p:val>
                                                <p:strVal val="#ppt_x"/>
                                              </p:val>
                                            </p:tav>
                                          </p:tavLst>
                                        </p:anim>
                                        <p:anim calcmode="lin" valueType="num" p14:bounceEnd="67000">
                                          <p:cBhvr additive="base">
                                            <p:cTn id="30" dur="1000" fill="hold"/>
                                            <p:tgtEl>
                                              <p:spTgt spid="28"/>
                                            </p:tgtEl>
                                            <p:attrNameLst>
                                              <p:attrName>ppt_y</p:attrName>
                                            </p:attrNameLst>
                                          </p:cBhvr>
                                          <p:tavLst>
                                            <p:tav tm="0">
                                              <p:val>
                                                <p:strVal val="#ppt_y"/>
                                              </p:val>
                                            </p:tav>
                                            <p:tav tm="100000">
                                              <p:val>
                                                <p:strVal val="#ppt_y"/>
                                              </p:val>
                                            </p:tav>
                                          </p:tavLst>
                                        </p:anim>
                                      </p:childTnLst>
                                    </p:cTn>
                                  </p:par>
                                  <p:par>
                                    <p:cTn id="31" presetID="2" presetClass="entr" presetSubtype="8" fill="hold" grpId="0" nodeType="withEffect" p14:presetBounceEnd="67000">
                                      <p:stCondLst>
                                        <p:cond delay="300"/>
                                      </p:stCondLst>
                                      <p:childTnLst>
                                        <p:set>
                                          <p:cBhvr>
                                            <p:cTn id="32" dur="1" fill="hold">
                                              <p:stCondLst>
                                                <p:cond delay="0"/>
                                              </p:stCondLst>
                                            </p:cTn>
                                            <p:tgtEl>
                                              <p:spTgt spid="33"/>
                                            </p:tgtEl>
                                            <p:attrNameLst>
                                              <p:attrName>style.visibility</p:attrName>
                                            </p:attrNameLst>
                                          </p:cBhvr>
                                          <p:to>
                                            <p:strVal val="visible"/>
                                          </p:to>
                                        </p:set>
                                        <p:anim calcmode="lin" valueType="num" p14:bounceEnd="67000">
                                          <p:cBhvr additive="base">
                                            <p:cTn id="33" dur="1000" fill="hold"/>
                                            <p:tgtEl>
                                              <p:spTgt spid="33"/>
                                            </p:tgtEl>
                                            <p:attrNameLst>
                                              <p:attrName>ppt_x</p:attrName>
                                            </p:attrNameLst>
                                          </p:cBhvr>
                                          <p:tavLst>
                                            <p:tav tm="0">
                                              <p:val>
                                                <p:strVal val="0-#ppt_w/2"/>
                                              </p:val>
                                            </p:tav>
                                            <p:tav tm="100000">
                                              <p:val>
                                                <p:strVal val="#ppt_x"/>
                                              </p:val>
                                            </p:tav>
                                          </p:tavLst>
                                        </p:anim>
                                        <p:anim calcmode="lin" valueType="num" p14:bounceEnd="67000">
                                          <p:cBhvr additive="base">
                                            <p:cTn id="34" dur="1000" fill="hold"/>
                                            <p:tgtEl>
                                              <p:spTgt spid="33"/>
                                            </p:tgtEl>
                                            <p:attrNameLst>
                                              <p:attrName>ppt_y</p:attrName>
                                            </p:attrNameLst>
                                          </p:cBhvr>
                                          <p:tavLst>
                                            <p:tav tm="0">
                                              <p:val>
                                                <p:strVal val="#ppt_y"/>
                                              </p:val>
                                            </p:tav>
                                            <p:tav tm="100000">
                                              <p:val>
                                                <p:strVal val="#ppt_y"/>
                                              </p:val>
                                            </p:tav>
                                          </p:tavLst>
                                        </p:anim>
                                      </p:childTnLst>
                                    </p:cTn>
                                  </p:par>
                                  <p:par>
                                    <p:cTn id="35" presetID="2" presetClass="entr" presetSubtype="8" fill="hold" grpId="0" nodeType="withEffect" p14:presetBounceEnd="67000">
                                      <p:stCondLst>
                                        <p:cond delay="500"/>
                                      </p:stCondLst>
                                      <p:childTnLst>
                                        <p:set>
                                          <p:cBhvr>
                                            <p:cTn id="36" dur="1" fill="hold">
                                              <p:stCondLst>
                                                <p:cond delay="0"/>
                                              </p:stCondLst>
                                            </p:cTn>
                                            <p:tgtEl>
                                              <p:spTgt spid="29"/>
                                            </p:tgtEl>
                                            <p:attrNameLst>
                                              <p:attrName>style.visibility</p:attrName>
                                            </p:attrNameLst>
                                          </p:cBhvr>
                                          <p:to>
                                            <p:strVal val="visible"/>
                                          </p:to>
                                        </p:set>
                                        <p:anim calcmode="lin" valueType="num" p14:bounceEnd="67000">
                                          <p:cBhvr additive="base">
                                            <p:cTn id="37" dur="1000" fill="hold"/>
                                            <p:tgtEl>
                                              <p:spTgt spid="29"/>
                                            </p:tgtEl>
                                            <p:attrNameLst>
                                              <p:attrName>ppt_x</p:attrName>
                                            </p:attrNameLst>
                                          </p:cBhvr>
                                          <p:tavLst>
                                            <p:tav tm="0">
                                              <p:val>
                                                <p:strVal val="0-#ppt_w/2"/>
                                              </p:val>
                                            </p:tav>
                                            <p:tav tm="100000">
                                              <p:val>
                                                <p:strVal val="#ppt_x"/>
                                              </p:val>
                                            </p:tav>
                                          </p:tavLst>
                                        </p:anim>
                                        <p:anim calcmode="lin" valueType="num" p14:bounceEnd="67000">
                                          <p:cBhvr additive="base">
                                            <p:cTn id="38" dur="1000" fill="hold"/>
                                            <p:tgtEl>
                                              <p:spTgt spid="29"/>
                                            </p:tgtEl>
                                            <p:attrNameLst>
                                              <p:attrName>ppt_y</p:attrName>
                                            </p:attrNameLst>
                                          </p:cBhvr>
                                          <p:tavLst>
                                            <p:tav tm="0">
                                              <p:val>
                                                <p:strVal val="#ppt_y"/>
                                              </p:val>
                                            </p:tav>
                                            <p:tav tm="100000">
                                              <p:val>
                                                <p:strVal val="#ppt_y"/>
                                              </p:val>
                                            </p:tav>
                                          </p:tavLst>
                                        </p:anim>
                                      </p:childTnLst>
                                    </p:cTn>
                                  </p:par>
                                  <p:par>
                                    <p:cTn id="39" presetID="2" presetClass="entr" presetSubtype="8" fill="hold" grpId="0" nodeType="withEffect" p14:presetBounceEnd="67000">
                                      <p:stCondLst>
                                        <p:cond delay="500"/>
                                      </p:stCondLst>
                                      <p:childTnLst>
                                        <p:set>
                                          <p:cBhvr>
                                            <p:cTn id="40" dur="1" fill="hold">
                                              <p:stCondLst>
                                                <p:cond delay="0"/>
                                              </p:stCondLst>
                                            </p:cTn>
                                            <p:tgtEl>
                                              <p:spTgt spid="32"/>
                                            </p:tgtEl>
                                            <p:attrNameLst>
                                              <p:attrName>style.visibility</p:attrName>
                                            </p:attrNameLst>
                                          </p:cBhvr>
                                          <p:to>
                                            <p:strVal val="visible"/>
                                          </p:to>
                                        </p:set>
                                        <p:anim calcmode="lin" valueType="num" p14:bounceEnd="67000">
                                          <p:cBhvr additive="base">
                                            <p:cTn id="41" dur="1000" fill="hold"/>
                                            <p:tgtEl>
                                              <p:spTgt spid="32"/>
                                            </p:tgtEl>
                                            <p:attrNameLst>
                                              <p:attrName>ppt_x</p:attrName>
                                            </p:attrNameLst>
                                          </p:cBhvr>
                                          <p:tavLst>
                                            <p:tav tm="0">
                                              <p:val>
                                                <p:strVal val="0-#ppt_w/2"/>
                                              </p:val>
                                            </p:tav>
                                            <p:tav tm="100000">
                                              <p:val>
                                                <p:strVal val="#ppt_x"/>
                                              </p:val>
                                            </p:tav>
                                          </p:tavLst>
                                        </p:anim>
                                        <p:anim calcmode="lin" valueType="num" p14:bounceEnd="67000">
                                          <p:cBhvr additive="base">
                                            <p:cTn id="42" dur="1000" fill="hold"/>
                                            <p:tgtEl>
                                              <p:spTgt spid="32"/>
                                            </p:tgtEl>
                                            <p:attrNameLst>
                                              <p:attrName>ppt_y</p:attrName>
                                            </p:attrNameLst>
                                          </p:cBhvr>
                                          <p:tavLst>
                                            <p:tav tm="0">
                                              <p:val>
                                                <p:strVal val="#ppt_y"/>
                                              </p:val>
                                            </p:tav>
                                            <p:tav tm="100000">
                                              <p:val>
                                                <p:strVal val="#ppt_y"/>
                                              </p:val>
                                            </p:tav>
                                          </p:tavLst>
                                        </p:anim>
                                      </p:childTnLst>
                                    </p:cTn>
                                  </p:par>
                                  <p:par>
                                    <p:cTn id="43" presetID="2" presetClass="entr" presetSubtype="2" fill="hold" grpId="0" nodeType="withEffect" p14:presetBounceEnd="67000">
                                      <p:stCondLst>
                                        <p:cond delay="700"/>
                                      </p:stCondLst>
                                      <p:childTnLst>
                                        <p:set>
                                          <p:cBhvr>
                                            <p:cTn id="44" dur="1" fill="hold">
                                              <p:stCondLst>
                                                <p:cond delay="0"/>
                                              </p:stCondLst>
                                            </p:cTn>
                                            <p:tgtEl>
                                              <p:spTgt spid="31"/>
                                            </p:tgtEl>
                                            <p:attrNameLst>
                                              <p:attrName>style.visibility</p:attrName>
                                            </p:attrNameLst>
                                          </p:cBhvr>
                                          <p:to>
                                            <p:strVal val="visible"/>
                                          </p:to>
                                        </p:set>
                                        <p:anim calcmode="lin" valueType="num" p14:bounceEnd="67000">
                                          <p:cBhvr additive="base">
                                            <p:cTn id="45" dur="1000" fill="hold"/>
                                            <p:tgtEl>
                                              <p:spTgt spid="31"/>
                                            </p:tgtEl>
                                            <p:attrNameLst>
                                              <p:attrName>ppt_x</p:attrName>
                                            </p:attrNameLst>
                                          </p:cBhvr>
                                          <p:tavLst>
                                            <p:tav tm="0">
                                              <p:val>
                                                <p:strVal val="1+#ppt_w/2"/>
                                              </p:val>
                                            </p:tav>
                                            <p:tav tm="100000">
                                              <p:val>
                                                <p:strVal val="#ppt_x"/>
                                              </p:val>
                                            </p:tav>
                                          </p:tavLst>
                                        </p:anim>
                                        <p:anim calcmode="lin" valueType="num" p14:bounceEnd="67000">
                                          <p:cBhvr additive="base">
                                            <p:cTn id="46" dur="1000" fill="hold"/>
                                            <p:tgtEl>
                                              <p:spTgt spid="31"/>
                                            </p:tgtEl>
                                            <p:attrNameLst>
                                              <p:attrName>ppt_y</p:attrName>
                                            </p:attrNameLst>
                                          </p:cBhvr>
                                          <p:tavLst>
                                            <p:tav tm="0">
                                              <p:val>
                                                <p:strVal val="#ppt_y"/>
                                              </p:val>
                                            </p:tav>
                                            <p:tav tm="100000">
                                              <p:val>
                                                <p:strVal val="#ppt_y"/>
                                              </p:val>
                                            </p:tav>
                                          </p:tavLst>
                                        </p:anim>
                                      </p:childTnLst>
                                    </p:cTn>
                                  </p:par>
                                  <p:par>
                                    <p:cTn id="47" presetID="2" presetClass="entr" presetSubtype="2" fill="hold" grpId="0" nodeType="withEffect" p14:presetBounceEnd="67000">
                                      <p:stCondLst>
                                        <p:cond delay="700"/>
                                      </p:stCondLst>
                                      <p:childTnLst>
                                        <p:set>
                                          <p:cBhvr>
                                            <p:cTn id="48" dur="1" fill="hold">
                                              <p:stCondLst>
                                                <p:cond delay="0"/>
                                              </p:stCondLst>
                                            </p:cTn>
                                            <p:tgtEl>
                                              <p:spTgt spid="34"/>
                                            </p:tgtEl>
                                            <p:attrNameLst>
                                              <p:attrName>style.visibility</p:attrName>
                                            </p:attrNameLst>
                                          </p:cBhvr>
                                          <p:to>
                                            <p:strVal val="visible"/>
                                          </p:to>
                                        </p:set>
                                        <p:anim calcmode="lin" valueType="num" p14:bounceEnd="67000">
                                          <p:cBhvr additive="base">
                                            <p:cTn id="49" dur="1000" fill="hold"/>
                                            <p:tgtEl>
                                              <p:spTgt spid="34"/>
                                            </p:tgtEl>
                                            <p:attrNameLst>
                                              <p:attrName>ppt_x</p:attrName>
                                            </p:attrNameLst>
                                          </p:cBhvr>
                                          <p:tavLst>
                                            <p:tav tm="0">
                                              <p:val>
                                                <p:strVal val="1+#ppt_w/2"/>
                                              </p:val>
                                            </p:tav>
                                            <p:tav tm="100000">
                                              <p:val>
                                                <p:strVal val="#ppt_x"/>
                                              </p:val>
                                            </p:tav>
                                          </p:tavLst>
                                        </p:anim>
                                        <p:anim calcmode="lin" valueType="num" p14:bounceEnd="67000">
                                          <p:cBhvr additive="base">
                                            <p:cTn id="50" dur="1000" fill="hold"/>
                                            <p:tgtEl>
                                              <p:spTgt spid="34"/>
                                            </p:tgtEl>
                                            <p:attrNameLst>
                                              <p:attrName>ppt_y</p:attrName>
                                            </p:attrNameLst>
                                          </p:cBhvr>
                                          <p:tavLst>
                                            <p:tav tm="0">
                                              <p:val>
                                                <p:strVal val="#ppt_y"/>
                                              </p:val>
                                            </p:tav>
                                            <p:tav tm="100000">
                                              <p:val>
                                                <p:strVal val="#ppt_y"/>
                                              </p:val>
                                            </p:tav>
                                          </p:tavLst>
                                        </p:anim>
                                      </p:childTnLst>
                                    </p:cTn>
                                  </p:par>
                                  <p:par>
                                    <p:cTn id="51" presetID="2" presetClass="entr" presetSubtype="2" fill="hold" grpId="0" nodeType="withEffect" p14:presetBounceEnd="67000">
                                      <p:stCondLst>
                                        <p:cond delay="900"/>
                                      </p:stCondLst>
                                      <p:childTnLst>
                                        <p:set>
                                          <p:cBhvr>
                                            <p:cTn id="52" dur="1" fill="hold">
                                              <p:stCondLst>
                                                <p:cond delay="0"/>
                                              </p:stCondLst>
                                            </p:cTn>
                                            <p:tgtEl>
                                              <p:spTgt spid="30"/>
                                            </p:tgtEl>
                                            <p:attrNameLst>
                                              <p:attrName>style.visibility</p:attrName>
                                            </p:attrNameLst>
                                          </p:cBhvr>
                                          <p:to>
                                            <p:strVal val="visible"/>
                                          </p:to>
                                        </p:set>
                                        <p:anim calcmode="lin" valueType="num" p14:bounceEnd="67000">
                                          <p:cBhvr additive="base">
                                            <p:cTn id="53" dur="1000" fill="hold"/>
                                            <p:tgtEl>
                                              <p:spTgt spid="30"/>
                                            </p:tgtEl>
                                            <p:attrNameLst>
                                              <p:attrName>ppt_x</p:attrName>
                                            </p:attrNameLst>
                                          </p:cBhvr>
                                          <p:tavLst>
                                            <p:tav tm="0">
                                              <p:val>
                                                <p:strVal val="1+#ppt_w/2"/>
                                              </p:val>
                                            </p:tav>
                                            <p:tav tm="100000">
                                              <p:val>
                                                <p:strVal val="#ppt_x"/>
                                              </p:val>
                                            </p:tav>
                                          </p:tavLst>
                                        </p:anim>
                                        <p:anim calcmode="lin" valueType="num" p14:bounceEnd="67000">
                                          <p:cBhvr additive="base">
                                            <p:cTn id="54" dur="1000" fill="hold"/>
                                            <p:tgtEl>
                                              <p:spTgt spid="30"/>
                                            </p:tgtEl>
                                            <p:attrNameLst>
                                              <p:attrName>ppt_y</p:attrName>
                                            </p:attrNameLst>
                                          </p:cBhvr>
                                          <p:tavLst>
                                            <p:tav tm="0">
                                              <p:val>
                                                <p:strVal val="#ppt_y"/>
                                              </p:val>
                                            </p:tav>
                                            <p:tav tm="100000">
                                              <p:val>
                                                <p:strVal val="#ppt_y"/>
                                              </p:val>
                                            </p:tav>
                                          </p:tavLst>
                                        </p:anim>
                                      </p:childTnLst>
                                    </p:cTn>
                                  </p:par>
                                  <p:par>
                                    <p:cTn id="55" presetID="2" presetClass="entr" presetSubtype="2" fill="hold" grpId="0" nodeType="withEffect" p14:presetBounceEnd="67000">
                                      <p:stCondLst>
                                        <p:cond delay="900"/>
                                      </p:stCondLst>
                                      <p:childTnLst>
                                        <p:set>
                                          <p:cBhvr>
                                            <p:cTn id="56" dur="1" fill="hold">
                                              <p:stCondLst>
                                                <p:cond delay="0"/>
                                              </p:stCondLst>
                                            </p:cTn>
                                            <p:tgtEl>
                                              <p:spTgt spid="35"/>
                                            </p:tgtEl>
                                            <p:attrNameLst>
                                              <p:attrName>style.visibility</p:attrName>
                                            </p:attrNameLst>
                                          </p:cBhvr>
                                          <p:to>
                                            <p:strVal val="visible"/>
                                          </p:to>
                                        </p:set>
                                        <p:anim calcmode="lin" valueType="num" p14:bounceEnd="67000">
                                          <p:cBhvr additive="base">
                                            <p:cTn id="57" dur="1000" fill="hold"/>
                                            <p:tgtEl>
                                              <p:spTgt spid="35"/>
                                            </p:tgtEl>
                                            <p:attrNameLst>
                                              <p:attrName>ppt_x</p:attrName>
                                            </p:attrNameLst>
                                          </p:cBhvr>
                                          <p:tavLst>
                                            <p:tav tm="0">
                                              <p:val>
                                                <p:strVal val="1+#ppt_w/2"/>
                                              </p:val>
                                            </p:tav>
                                            <p:tav tm="100000">
                                              <p:val>
                                                <p:strVal val="#ppt_x"/>
                                              </p:val>
                                            </p:tav>
                                          </p:tavLst>
                                        </p:anim>
                                        <p:anim calcmode="lin" valueType="num" p14:bounceEnd="67000">
                                          <p:cBhvr additive="base">
                                            <p:cTn id="58" dur="1000" fill="hold"/>
                                            <p:tgtEl>
                                              <p:spTgt spid="35"/>
                                            </p:tgtEl>
                                            <p:attrNameLst>
                                              <p:attrName>ppt_y</p:attrName>
                                            </p:attrNameLst>
                                          </p:cBhvr>
                                          <p:tavLst>
                                            <p:tav tm="0">
                                              <p:val>
                                                <p:strVal val="#ppt_y"/>
                                              </p:val>
                                            </p:tav>
                                            <p:tav tm="100000">
                                              <p:val>
                                                <p:strVal val="#ppt_y"/>
                                              </p:val>
                                            </p:tav>
                                          </p:tavLst>
                                        </p:anim>
                                      </p:childTnLst>
                                    </p:cTn>
                                  </p:par>
                                  <p:par>
                                    <p:cTn id="59" presetID="2" presetClass="entr" presetSubtype="8" fill="hold" grpId="0" nodeType="withEffect" p14:presetBounceEnd="67000">
                                      <p:stCondLst>
                                        <p:cond delay="500"/>
                                      </p:stCondLst>
                                      <p:childTnLst>
                                        <p:set>
                                          <p:cBhvr>
                                            <p:cTn id="60" dur="1" fill="hold">
                                              <p:stCondLst>
                                                <p:cond delay="0"/>
                                              </p:stCondLst>
                                            </p:cTn>
                                            <p:tgtEl>
                                              <p:spTgt spid="36"/>
                                            </p:tgtEl>
                                            <p:attrNameLst>
                                              <p:attrName>style.visibility</p:attrName>
                                            </p:attrNameLst>
                                          </p:cBhvr>
                                          <p:to>
                                            <p:strVal val="visible"/>
                                          </p:to>
                                        </p:set>
                                        <p:anim calcmode="lin" valueType="num" p14:bounceEnd="67000">
                                          <p:cBhvr additive="base">
                                            <p:cTn id="61" dur="1000" fill="hold"/>
                                            <p:tgtEl>
                                              <p:spTgt spid="36"/>
                                            </p:tgtEl>
                                            <p:attrNameLst>
                                              <p:attrName>ppt_x</p:attrName>
                                            </p:attrNameLst>
                                          </p:cBhvr>
                                          <p:tavLst>
                                            <p:tav tm="0">
                                              <p:val>
                                                <p:strVal val="0-#ppt_w/2"/>
                                              </p:val>
                                            </p:tav>
                                            <p:tav tm="100000">
                                              <p:val>
                                                <p:strVal val="#ppt_x"/>
                                              </p:val>
                                            </p:tav>
                                          </p:tavLst>
                                        </p:anim>
                                        <p:anim calcmode="lin" valueType="num" p14:bounceEnd="67000">
                                          <p:cBhvr additive="base">
                                            <p:cTn id="62" dur="1000" fill="hold"/>
                                            <p:tgtEl>
                                              <p:spTgt spid="36"/>
                                            </p:tgtEl>
                                            <p:attrNameLst>
                                              <p:attrName>ppt_y</p:attrName>
                                            </p:attrNameLst>
                                          </p:cBhvr>
                                          <p:tavLst>
                                            <p:tav tm="0">
                                              <p:val>
                                                <p:strVal val="#ppt_y"/>
                                              </p:val>
                                            </p:tav>
                                            <p:tav tm="100000">
                                              <p:val>
                                                <p:strVal val="#ppt_y"/>
                                              </p:val>
                                            </p:tav>
                                          </p:tavLst>
                                        </p:anim>
                                      </p:childTnLst>
                                    </p:cTn>
                                  </p:par>
                                  <p:par>
                                    <p:cTn id="63" presetID="2" presetClass="entr" presetSubtype="8" fill="hold" grpId="0" nodeType="withEffect" p14:presetBounceEnd="67000">
                                      <p:stCondLst>
                                        <p:cond delay="500"/>
                                      </p:stCondLst>
                                      <p:childTnLst>
                                        <p:set>
                                          <p:cBhvr>
                                            <p:cTn id="64" dur="1" fill="hold">
                                              <p:stCondLst>
                                                <p:cond delay="0"/>
                                              </p:stCondLst>
                                            </p:cTn>
                                            <p:tgtEl>
                                              <p:spTgt spid="37"/>
                                            </p:tgtEl>
                                            <p:attrNameLst>
                                              <p:attrName>style.visibility</p:attrName>
                                            </p:attrNameLst>
                                          </p:cBhvr>
                                          <p:to>
                                            <p:strVal val="visible"/>
                                          </p:to>
                                        </p:set>
                                        <p:anim calcmode="lin" valueType="num" p14:bounceEnd="67000">
                                          <p:cBhvr additive="base">
                                            <p:cTn id="65" dur="1000" fill="hold"/>
                                            <p:tgtEl>
                                              <p:spTgt spid="37"/>
                                            </p:tgtEl>
                                            <p:attrNameLst>
                                              <p:attrName>ppt_x</p:attrName>
                                            </p:attrNameLst>
                                          </p:cBhvr>
                                          <p:tavLst>
                                            <p:tav tm="0">
                                              <p:val>
                                                <p:strVal val="0-#ppt_w/2"/>
                                              </p:val>
                                            </p:tav>
                                            <p:tav tm="100000">
                                              <p:val>
                                                <p:strVal val="#ppt_x"/>
                                              </p:val>
                                            </p:tav>
                                          </p:tavLst>
                                        </p:anim>
                                        <p:anim calcmode="lin" valueType="num" p14:bounceEnd="67000">
                                          <p:cBhvr additive="base">
                                            <p:cTn id="66" dur="1000" fill="hold"/>
                                            <p:tgtEl>
                                              <p:spTgt spid="37"/>
                                            </p:tgtEl>
                                            <p:attrNameLst>
                                              <p:attrName>ppt_y</p:attrName>
                                            </p:attrNameLst>
                                          </p:cBhvr>
                                          <p:tavLst>
                                            <p:tav tm="0">
                                              <p:val>
                                                <p:strVal val="#ppt_y"/>
                                              </p:val>
                                            </p:tav>
                                            <p:tav tm="100000">
                                              <p:val>
                                                <p:strVal val="#ppt_y"/>
                                              </p:val>
                                            </p:tav>
                                          </p:tavLst>
                                        </p:anim>
                                      </p:childTnLst>
                                    </p:cTn>
                                  </p:par>
                                  <p:par>
                                    <p:cTn id="67" presetID="2" presetClass="entr" presetSubtype="8" fill="hold" grpId="0" nodeType="withEffect" p14:presetBounceEnd="67000">
                                      <p:stCondLst>
                                        <p:cond delay="500"/>
                                      </p:stCondLst>
                                      <p:childTnLst>
                                        <p:set>
                                          <p:cBhvr>
                                            <p:cTn id="68" dur="1" fill="hold">
                                              <p:stCondLst>
                                                <p:cond delay="0"/>
                                              </p:stCondLst>
                                            </p:cTn>
                                            <p:tgtEl>
                                              <p:spTgt spid="38"/>
                                            </p:tgtEl>
                                            <p:attrNameLst>
                                              <p:attrName>style.visibility</p:attrName>
                                            </p:attrNameLst>
                                          </p:cBhvr>
                                          <p:to>
                                            <p:strVal val="visible"/>
                                          </p:to>
                                        </p:set>
                                        <p:anim calcmode="lin" valueType="num" p14:bounceEnd="67000">
                                          <p:cBhvr additive="base">
                                            <p:cTn id="69" dur="1000" fill="hold"/>
                                            <p:tgtEl>
                                              <p:spTgt spid="38"/>
                                            </p:tgtEl>
                                            <p:attrNameLst>
                                              <p:attrName>ppt_x</p:attrName>
                                            </p:attrNameLst>
                                          </p:cBhvr>
                                          <p:tavLst>
                                            <p:tav tm="0">
                                              <p:val>
                                                <p:strVal val="0-#ppt_w/2"/>
                                              </p:val>
                                            </p:tav>
                                            <p:tav tm="100000">
                                              <p:val>
                                                <p:strVal val="#ppt_x"/>
                                              </p:val>
                                            </p:tav>
                                          </p:tavLst>
                                        </p:anim>
                                        <p:anim calcmode="lin" valueType="num" p14:bounceEnd="67000">
                                          <p:cBhvr additive="base">
                                            <p:cTn id="70" dur="1000" fill="hold"/>
                                            <p:tgtEl>
                                              <p:spTgt spid="38"/>
                                            </p:tgtEl>
                                            <p:attrNameLst>
                                              <p:attrName>ppt_y</p:attrName>
                                            </p:attrNameLst>
                                          </p:cBhvr>
                                          <p:tavLst>
                                            <p:tav tm="0">
                                              <p:val>
                                                <p:strVal val="#ppt_y"/>
                                              </p:val>
                                            </p:tav>
                                            <p:tav tm="100000">
                                              <p:val>
                                                <p:strVal val="#ppt_y"/>
                                              </p:val>
                                            </p:tav>
                                          </p:tavLst>
                                        </p:anim>
                                      </p:childTnLst>
                                    </p:cTn>
                                  </p:par>
                                  <p:par>
                                    <p:cTn id="71" presetID="2" presetClass="entr" presetSubtype="8" fill="hold" grpId="0" nodeType="withEffect" p14:presetBounceEnd="67000">
                                      <p:stCondLst>
                                        <p:cond delay="500"/>
                                      </p:stCondLst>
                                      <p:childTnLst>
                                        <p:set>
                                          <p:cBhvr>
                                            <p:cTn id="72" dur="1" fill="hold">
                                              <p:stCondLst>
                                                <p:cond delay="0"/>
                                              </p:stCondLst>
                                            </p:cTn>
                                            <p:tgtEl>
                                              <p:spTgt spid="39"/>
                                            </p:tgtEl>
                                            <p:attrNameLst>
                                              <p:attrName>style.visibility</p:attrName>
                                            </p:attrNameLst>
                                          </p:cBhvr>
                                          <p:to>
                                            <p:strVal val="visible"/>
                                          </p:to>
                                        </p:set>
                                        <p:anim calcmode="lin" valueType="num" p14:bounceEnd="67000">
                                          <p:cBhvr additive="base">
                                            <p:cTn id="73" dur="1000" fill="hold"/>
                                            <p:tgtEl>
                                              <p:spTgt spid="39"/>
                                            </p:tgtEl>
                                            <p:attrNameLst>
                                              <p:attrName>ppt_x</p:attrName>
                                            </p:attrNameLst>
                                          </p:cBhvr>
                                          <p:tavLst>
                                            <p:tav tm="0">
                                              <p:val>
                                                <p:strVal val="0-#ppt_w/2"/>
                                              </p:val>
                                            </p:tav>
                                            <p:tav tm="100000">
                                              <p:val>
                                                <p:strVal val="#ppt_x"/>
                                              </p:val>
                                            </p:tav>
                                          </p:tavLst>
                                        </p:anim>
                                        <p:anim calcmode="lin" valueType="num" p14:bounceEnd="67000">
                                          <p:cBhvr additive="base">
                                            <p:cTn id="74" dur="1000" fill="hold"/>
                                            <p:tgtEl>
                                              <p:spTgt spid="39"/>
                                            </p:tgtEl>
                                            <p:attrNameLst>
                                              <p:attrName>ppt_y</p:attrName>
                                            </p:attrNameLst>
                                          </p:cBhvr>
                                          <p:tavLst>
                                            <p:tav tm="0">
                                              <p:val>
                                                <p:strVal val="#ppt_y"/>
                                              </p:val>
                                            </p:tav>
                                            <p:tav tm="100000">
                                              <p:val>
                                                <p:strVal val="#ppt_y"/>
                                              </p:val>
                                            </p:tav>
                                          </p:tavLst>
                                        </p:anim>
                                      </p:childTnLst>
                                    </p:cTn>
                                  </p:par>
                                  <p:par>
                                    <p:cTn id="75" presetID="2" presetClass="entr" presetSubtype="8" fill="hold" grpId="0" nodeType="withEffect" p14:presetBounceEnd="67000">
                                      <p:stCondLst>
                                        <p:cond delay="500"/>
                                      </p:stCondLst>
                                      <p:childTnLst>
                                        <p:set>
                                          <p:cBhvr>
                                            <p:cTn id="76" dur="1" fill="hold">
                                              <p:stCondLst>
                                                <p:cond delay="0"/>
                                              </p:stCondLst>
                                            </p:cTn>
                                            <p:tgtEl>
                                              <p:spTgt spid="40"/>
                                            </p:tgtEl>
                                            <p:attrNameLst>
                                              <p:attrName>style.visibility</p:attrName>
                                            </p:attrNameLst>
                                          </p:cBhvr>
                                          <p:to>
                                            <p:strVal val="visible"/>
                                          </p:to>
                                        </p:set>
                                        <p:anim calcmode="lin" valueType="num" p14:bounceEnd="67000">
                                          <p:cBhvr additive="base">
                                            <p:cTn id="77" dur="1000" fill="hold"/>
                                            <p:tgtEl>
                                              <p:spTgt spid="40"/>
                                            </p:tgtEl>
                                            <p:attrNameLst>
                                              <p:attrName>ppt_x</p:attrName>
                                            </p:attrNameLst>
                                          </p:cBhvr>
                                          <p:tavLst>
                                            <p:tav tm="0">
                                              <p:val>
                                                <p:strVal val="0-#ppt_w/2"/>
                                              </p:val>
                                            </p:tav>
                                            <p:tav tm="100000">
                                              <p:val>
                                                <p:strVal val="#ppt_x"/>
                                              </p:val>
                                            </p:tav>
                                          </p:tavLst>
                                        </p:anim>
                                        <p:anim calcmode="lin" valueType="num" p14:bounceEnd="67000">
                                          <p:cBhvr additive="base">
                                            <p:cTn id="78" dur="1000" fill="hold"/>
                                            <p:tgtEl>
                                              <p:spTgt spid="4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8" grpId="0"/>
          <p:bldP spid="29" grpId="0"/>
          <p:bldP spid="30" grpId="0"/>
          <p:bldP spid="31" grpId="0"/>
          <p:bldP spid="32" grpId="0"/>
          <p:bldP spid="33" grpId="0"/>
          <p:bldP spid="34" grpId="0"/>
          <p:bldP spid="35" grpId="0"/>
          <p:bldP spid="36" grpId="0"/>
          <p:bldP spid="37" grpId="0"/>
          <p:bldP spid="38" grpId="0"/>
          <p:bldP spid="39" grpId="0"/>
          <p:bldP spid="40"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par>
                                    <p:cTn id="10" presetID="53" presetClass="entr" presetSubtype="16" fill="hold" nodeType="with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p:cTn id="12" dur="500" fill="hold"/>
                                            <p:tgtEl>
                                              <p:spTgt spid="25"/>
                                            </p:tgtEl>
                                            <p:attrNameLst>
                                              <p:attrName>ppt_w</p:attrName>
                                            </p:attrNameLst>
                                          </p:cBhvr>
                                          <p:tavLst>
                                            <p:tav tm="0">
                                              <p:val>
                                                <p:fltVal val="0"/>
                                              </p:val>
                                            </p:tav>
                                            <p:tav tm="100000">
                                              <p:val>
                                                <p:strVal val="#ppt_w"/>
                                              </p:val>
                                            </p:tav>
                                          </p:tavLst>
                                        </p:anim>
                                        <p:anim calcmode="lin" valueType="num">
                                          <p:cBhvr>
                                            <p:cTn id="13" dur="500" fill="hold"/>
                                            <p:tgtEl>
                                              <p:spTgt spid="25"/>
                                            </p:tgtEl>
                                            <p:attrNameLst>
                                              <p:attrName>ppt_h</p:attrName>
                                            </p:attrNameLst>
                                          </p:cBhvr>
                                          <p:tavLst>
                                            <p:tav tm="0">
                                              <p:val>
                                                <p:fltVal val="0"/>
                                              </p:val>
                                            </p:tav>
                                            <p:tav tm="100000">
                                              <p:val>
                                                <p:strVal val="#ppt_h"/>
                                              </p:val>
                                            </p:tav>
                                          </p:tavLst>
                                        </p:anim>
                                        <p:animEffect transition="in" filter="fade">
                                          <p:cBhvr>
                                            <p:cTn id="14" dur="500"/>
                                            <p:tgtEl>
                                              <p:spTgt spid="25"/>
                                            </p:tgtEl>
                                          </p:cBhvr>
                                        </p:animEffect>
                                      </p:childTnLst>
                                    </p:cTn>
                                  </p:par>
                                  <p:par>
                                    <p:cTn id="15" presetID="22" presetClass="entr" presetSubtype="2" fill="hold" nodeType="withEffect">
                                      <p:stCondLst>
                                        <p:cond delay="100"/>
                                      </p:stCondLst>
                                      <p:childTnLst>
                                        <p:set>
                                          <p:cBhvr>
                                            <p:cTn id="16" dur="1" fill="hold">
                                              <p:stCondLst>
                                                <p:cond delay="0"/>
                                              </p:stCondLst>
                                            </p:cTn>
                                            <p:tgtEl>
                                              <p:spTgt spid="10"/>
                                            </p:tgtEl>
                                            <p:attrNameLst>
                                              <p:attrName>style.visibility</p:attrName>
                                            </p:attrNameLst>
                                          </p:cBhvr>
                                          <p:to>
                                            <p:strVal val="visible"/>
                                          </p:to>
                                        </p:set>
                                        <p:animEffect transition="in" filter="wipe(right)">
                                          <p:cBhvr>
                                            <p:cTn id="17" dur="500"/>
                                            <p:tgtEl>
                                              <p:spTgt spid="10"/>
                                            </p:tgtEl>
                                          </p:cBhvr>
                                        </p:animEffect>
                                      </p:childTnLst>
                                    </p:cTn>
                                  </p:par>
                                  <p:par>
                                    <p:cTn id="18" presetID="22" presetClass="entr" presetSubtype="2" fill="hold" nodeType="withEffect">
                                      <p:stCondLst>
                                        <p:cond delay="300"/>
                                      </p:stCondLst>
                                      <p:childTnLst>
                                        <p:set>
                                          <p:cBhvr>
                                            <p:cTn id="19" dur="1" fill="hold">
                                              <p:stCondLst>
                                                <p:cond delay="0"/>
                                              </p:stCondLst>
                                            </p:cTn>
                                            <p:tgtEl>
                                              <p:spTgt spid="6"/>
                                            </p:tgtEl>
                                            <p:attrNameLst>
                                              <p:attrName>style.visibility</p:attrName>
                                            </p:attrNameLst>
                                          </p:cBhvr>
                                          <p:to>
                                            <p:strVal val="visible"/>
                                          </p:to>
                                        </p:set>
                                        <p:animEffect transition="in" filter="wipe(right)">
                                          <p:cBhvr>
                                            <p:cTn id="20" dur="500"/>
                                            <p:tgtEl>
                                              <p:spTgt spid="6"/>
                                            </p:tgtEl>
                                          </p:cBhvr>
                                        </p:animEffect>
                                      </p:childTnLst>
                                    </p:cTn>
                                  </p:par>
                                  <p:par>
                                    <p:cTn id="21" presetID="22" presetClass="entr" presetSubtype="8" fill="hold" nodeType="withEffect">
                                      <p:stCondLst>
                                        <p:cond delay="500"/>
                                      </p:stCondLst>
                                      <p:childTnLst>
                                        <p:set>
                                          <p:cBhvr>
                                            <p:cTn id="22" dur="1" fill="hold">
                                              <p:stCondLst>
                                                <p:cond delay="0"/>
                                              </p:stCondLst>
                                            </p:cTn>
                                            <p:tgtEl>
                                              <p:spTgt spid="15"/>
                                            </p:tgtEl>
                                            <p:attrNameLst>
                                              <p:attrName>style.visibility</p:attrName>
                                            </p:attrNameLst>
                                          </p:cBhvr>
                                          <p:to>
                                            <p:strVal val="visible"/>
                                          </p:to>
                                        </p:set>
                                        <p:animEffect transition="in" filter="wipe(left)">
                                          <p:cBhvr>
                                            <p:cTn id="23" dur="500"/>
                                            <p:tgtEl>
                                              <p:spTgt spid="15"/>
                                            </p:tgtEl>
                                          </p:cBhvr>
                                        </p:animEffect>
                                      </p:childTnLst>
                                    </p:cTn>
                                  </p:par>
                                  <p:par>
                                    <p:cTn id="24" presetID="22" presetClass="entr" presetSubtype="8" fill="hold" nodeType="withEffect">
                                      <p:stCondLst>
                                        <p:cond delay="700"/>
                                      </p:stCondLst>
                                      <p:childTnLst>
                                        <p:set>
                                          <p:cBhvr>
                                            <p:cTn id="25" dur="1" fill="hold">
                                              <p:stCondLst>
                                                <p:cond delay="0"/>
                                              </p:stCondLst>
                                            </p:cTn>
                                            <p:tgtEl>
                                              <p:spTgt spid="18"/>
                                            </p:tgtEl>
                                            <p:attrNameLst>
                                              <p:attrName>style.visibility</p:attrName>
                                            </p:attrNameLst>
                                          </p:cBhvr>
                                          <p:to>
                                            <p:strVal val="visible"/>
                                          </p:to>
                                        </p:set>
                                        <p:animEffect transition="in" filter="wipe(left)">
                                          <p:cBhvr>
                                            <p:cTn id="26" dur="500"/>
                                            <p:tgtEl>
                                              <p:spTgt spid="18"/>
                                            </p:tgtEl>
                                          </p:cBhvr>
                                        </p:animEffect>
                                      </p:childTnLst>
                                    </p:cTn>
                                  </p:par>
                                  <p:par>
                                    <p:cTn id="27" presetID="2" presetClass="entr" presetSubtype="8" fill="hold" grpId="0" nodeType="withEffect">
                                      <p:stCondLst>
                                        <p:cond delay="300"/>
                                      </p:stCondLst>
                                      <p:childTnLst>
                                        <p:set>
                                          <p:cBhvr>
                                            <p:cTn id="28" dur="1" fill="hold">
                                              <p:stCondLst>
                                                <p:cond delay="0"/>
                                              </p:stCondLst>
                                            </p:cTn>
                                            <p:tgtEl>
                                              <p:spTgt spid="28"/>
                                            </p:tgtEl>
                                            <p:attrNameLst>
                                              <p:attrName>style.visibility</p:attrName>
                                            </p:attrNameLst>
                                          </p:cBhvr>
                                          <p:to>
                                            <p:strVal val="visible"/>
                                          </p:to>
                                        </p:set>
                                        <p:anim calcmode="lin" valueType="num">
                                          <p:cBhvr additive="base">
                                            <p:cTn id="29" dur="1000" fill="hold"/>
                                            <p:tgtEl>
                                              <p:spTgt spid="28"/>
                                            </p:tgtEl>
                                            <p:attrNameLst>
                                              <p:attrName>ppt_x</p:attrName>
                                            </p:attrNameLst>
                                          </p:cBhvr>
                                          <p:tavLst>
                                            <p:tav tm="0">
                                              <p:val>
                                                <p:strVal val="0-#ppt_w/2"/>
                                              </p:val>
                                            </p:tav>
                                            <p:tav tm="100000">
                                              <p:val>
                                                <p:strVal val="#ppt_x"/>
                                              </p:val>
                                            </p:tav>
                                          </p:tavLst>
                                        </p:anim>
                                        <p:anim calcmode="lin" valueType="num">
                                          <p:cBhvr additive="base">
                                            <p:cTn id="30" dur="1000" fill="hold"/>
                                            <p:tgtEl>
                                              <p:spTgt spid="28"/>
                                            </p:tgtEl>
                                            <p:attrNameLst>
                                              <p:attrName>ppt_y</p:attrName>
                                            </p:attrNameLst>
                                          </p:cBhvr>
                                          <p:tavLst>
                                            <p:tav tm="0">
                                              <p:val>
                                                <p:strVal val="#ppt_y"/>
                                              </p:val>
                                            </p:tav>
                                            <p:tav tm="100000">
                                              <p:val>
                                                <p:strVal val="#ppt_y"/>
                                              </p:val>
                                            </p:tav>
                                          </p:tavLst>
                                        </p:anim>
                                      </p:childTnLst>
                                    </p:cTn>
                                  </p:par>
                                  <p:par>
                                    <p:cTn id="31" presetID="2" presetClass="entr" presetSubtype="8" fill="hold" grpId="0" nodeType="withEffect">
                                      <p:stCondLst>
                                        <p:cond delay="300"/>
                                      </p:stCondLst>
                                      <p:childTnLst>
                                        <p:set>
                                          <p:cBhvr>
                                            <p:cTn id="32" dur="1" fill="hold">
                                              <p:stCondLst>
                                                <p:cond delay="0"/>
                                              </p:stCondLst>
                                            </p:cTn>
                                            <p:tgtEl>
                                              <p:spTgt spid="33"/>
                                            </p:tgtEl>
                                            <p:attrNameLst>
                                              <p:attrName>style.visibility</p:attrName>
                                            </p:attrNameLst>
                                          </p:cBhvr>
                                          <p:to>
                                            <p:strVal val="visible"/>
                                          </p:to>
                                        </p:set>
                                        <p:anim calcmode="lin" valueType="num">
                                          <p:cBhvr additive="base">
                                            <p:cTn id="33" dur="1000" fill="hold"/>
                                            <p:tgtEl>
                                              <p:spTgt spid="33"/>
                                            </p:tgtEl>
                                            <p:attrNameLst>
                                              <p:attrName>ppt_x</p:attrName>
                                            </p:attrNameLst>
                                          </p:cBhvr>
                                          <p:tavLst>
                                            <p:tav tm="0">
                                              <p:val>
                                                <p:strVal val="0-#ppt_w/2"/>
                                              </p:val>
                                            </p:tav>
                                            <p:tav tm="100000">
                                              <p:val>
                                                <p:strVal val="#ppt_x"/>
                                              </p:val>
                                            </p:tav>
                                          </p:tavLst>
                                        </p:anim>
                                        <p:anim calcmode="lin" valueType="num">
                                          <p:cBhvr additive="base">
                                            <p:cTn id="34" dur="1000" fill="hold"/>
                                            <p:tgtEl>
                                              <p:spTgt spid="33"/>
                                            </p:tgtEl>
                                            <p:attrNameLst>
                                              <p:attrName>ppt_y</p:attrName>
                                            </p:attrNameLst>
                                          </p:cBhvr>
                                          <p:tavLst>
                                            <p:tav tm="0">
                                              <p:val>
                                                <p:strVal val="#ppt_y"/>
                                              </p:val>
                                            </p:tav>
                                            <p:tav tm="100000">
                                              <p:val>
                                                <p:strVal val="#ppt_y"/>
                                              </p:val>
                                            </p:tav>
                                          </p:tavLst>
                                        </p:anim>
                                      </p:childTnLst>
                                    </p:cTn>
                                  </p:par>
                                  <p:par>
                                    <p:cTn id="35" presetID="2" presetClass="entr" presetSubtype="8" fill="hold" grpId="0" nodeType="withEffect">
                                      <p:stCondLst>
                                        <p:cond delay="500"/>
                                      </p:stCondLst>
                                      <p:childTnLst>
                                        <p:set>
                                          <p:cBhvr>
                                            <p:cTn id="36" dur="1" fill="hold">
                                              <p:stCondLst>
                                                <p:cond delay="0"/>
                                              </p:stCondLst>
                                            </p:cTn>
                                            <p:tgtEl>
                                              <p:spTgt spid="29"/>
                                            </p:tgtEl>
                                            <p:attrNameLst>
                                              <p:attrName>style.visibility</p:attrName>
                                            </p:attrNameLst>
                                          </p:cBhvr>
                                          <p:to>
                                            <p:strVal val="visible"/>
                                          </p:to>
                                        </p:set>
                                        <p:anim calcmode="lin" valueType="num">
                                          <p:cBhvr additive="base">
                                            <p:cTn id="37" dur="1000" fill="hold"/>
                                            <p:tgtEl>
                                              <p:spTgt spid="29"/>
                                            </p:tgtEl>
                                            <p:attrNameLst>
                                              <p:attrName>ppt_x</p:attrName>
                                            </p:attrNameLst>
                                          </p:cBhvr>
                                          <p:tavLst>
                                            <p:tav tm="0">
                                              <p:val>
                                                <p:strVal val="0-#ppt_w/2"/>
                                              </p:val>
                                            </p:tav>
                                            <p:tav tm="100000">
                                              <p:val>
                                                <p:strVal val="#ppt_x"/>
                                              </p:val>
                                            </p:tav>
                                          </p:tavLst>
                                        </p:anim>
                                        <p:anim calcmode="lin" valueType="num">
                                          <p:cBhvr additive="base">
                                            <p:cTn id="38" dur="1000" fill="hold"/>
                                            <p:tgtEl>
                                              <p:spTgt spid="29"/>
                                            </p:tgtEl>
                                            <p:attrNameLst>
                                              <p:attrName>ppt_y</p:attrName>
                                            </p:attrNameLst>
                                          </p:cBhvr>
                                          <p:tavLst>
                                            <p:tav tm="0">
                                              <p:val>
                                                <p:strVal val="#ppt_y"/>
                                              </p:val>
                                            </p:tav>
                                            <p:tav tm="100000">
                                              <p:val>
                                                <p:strVal val="#ppt_y"/>
                                              </p:val>
                                            </p:tav>
                                          </p:tavLst>
                                        </p:anim>
                                      </p:childTnLst>
                                    </p:cTn>
                                  </p:par>
                                  <p:par>
                                    <p:cTn id="39" presetID="2" presetClass="entr" presetSubtype="8" fill="hold" grpId="0" nodeType="withEffect">
                                      <p:stCondLst>
                                        <p:cond delay="500"/>
                                      </p:stCondLst>
                                      <p:childTnLst>
                                        <p:set>
                                          <p:cBhvr>
                                            <p:cTn id="40" dur="1" fill="hold">
                                              <p:stCondLst>
                                                <p:cond delay="0"/>
                                              </p:stCondLst>
                                            </p:cTn>
                                            <p:tgtEl>
                                              <p:spTgt spid="32"/>
                                            </p:tgtEl>
                                            <p:attrNameLst>
                                              <p:attrName>style.visibility</p:attrName>
                                            </p:attrNameLst>
                                          </p:cBhvr>
                                          <p:to>
                                            <p:strVal val="visible"/>
                                          </p:to>
                                        </p:set>
                                        <p:anim calcmode="lin" valueType="num">
                                          <p:cBhvr additive="base">
                                            <p:cTn id="41" dur="1000" fill="hold"/>
                                            <p:tgtEl>
                                              <p:spTgt spid="32"/>
                                            </p:tgtEl>
                                            <p:attrNameLst>
                                              <p:attrName>ppt_x</p:attrName>
                                            </p:attrNameLst>
                                          </p:cBhvr>
                                          <p:tavLst>
                                            <p:tav tm="0">
                                              <p:val>
                                                <p:strVal val="0-#ppt_w/2"/>
                                              </p:val>
                                            </p:tav>
                                            <p:tav tm="100000">
                                              <p:val>
                                                <p:strVal val="#ppt_x"/>
                                              </p:val>
                                            </p:tav>
                                          </p:tavLst>
                                        </p:anim>
                                        <p:anim calcmode="lin" valueType="num">
                                          <p:cBhvr additive="base">
                                            <p:cTn id="42" dur="1000" fill="hold"/>
                                            <p:tgtEl>
                                              <p:spTgt spid="32"/>
                                            </p:tgtEl>
                                            <p:attrNameLst>
                                              <p:attrName>ppt_y</p:attrName>
                                            </p:attrNameLst>
                                          </p:cBhvr>
                                          <p:tavLst>
                                            <p:tav tm="0">
                                              <p:val>
                                                <p:strVal val="#ppt_y"/>
                                              </p:val>
                                            </p:tav>
                                            <p:tav tm="100000">
                                              <p:val>
                                                <p:strVal val="#ppt_y"/>
                                              </p:val>
                                            </p:tav>
                                          </p:tavLst>
                                        </p:anim>
                                      </p:childTnLst>
                                    </p:cTn>
                                  </p:par>
                                  <p:par>
                                    <p:cTn id="43" presetID="2" presetClass="entr" presetSubtype="2" fill="hold" grpId="0" nodeType="withEffect">
                                      <p:stCondLst>
                                        <p:cond delay="700"/>
                                      </p:stCondLst>
                                      <p:childTnLst>
                                        <p:set>
                                          <p:cBhvr>
                                            <p:cTn id="44" dur="1" fill="hold">
                                              <p:stCondLst>
                                                <p:cond delay="0"/>
                                              </p:stCondLst>
                                            </p:cTn>
                                            <p:tgtEl>
                                              <p:spTgt spid="31"/>
                                            </p:tgtEl>
                                            <p:attrNameLst>
                                              <p:attrName>style.visibility</p:attrName>
                                            </p:attrNameLst>
                                          </p:cBhvr>
                                          <p:to>
                                            <p:strVal val="visible"/>
                                          </p:to>
                                        </p:set>
                                        <p:anim calcmode="lin" valueType="num">
                                          <p:cBhvr additive="base">
                                            <p:cTn id="45" dur="1000" fill="hold"/>
                                            <p:tgtEl>
                                              <p:spTgt spid="31"/>
                                            </p:tgtEl>
                                            <p:attrNameLst>
                                              <p:attrName>ppt_x</p:attrName>
                                            </p:attrNameLst>
                                          </p:cBhvr>
                                          <p:tavLst>
                                            <p:tav tm="0">
                                              <p:val>
                                                <p:strVal val="1+#ppt_w/2"/>
                                              </p:val>
                                            </p:tav>
                                            <p:tav tm="100000">
                                              <p:val>
                                                <p:strVal val="#ppt_x"/>
                                              </p:val>
                                            </p:tav>
                                          </p:tavLst>
                                        </p:anim>
                                        <p:anim calcmode="lin" valueType="num">
                                          <p:cBhvr additive="base">
                                            <p:cTn id="46" dur="1000" fill="hold"/>
                                            <p:tgtEl>
                                              <p:spTgt spid="31"/>
                                            </p:tgtEl>
                                            <p:attrNameLst>
                                              <p:attrName>ppt_y</p:attrName>
                                            </p:attrNameLst>
                                          </p:cBhvr>
                                          <p:tavLst>
                                            <p:tav tm="0">
                                              <p:val>
                                                <p:strVal val="#ppt_y"/>
                                              </p:val>
                                            </p:tav>
                                            <p:tav tm="100000">
                                              <p:val>
                                                <p:strVal val="#ppt_y"/>
                                              </p:val>
                                            </p:tav>
                                          </p:tavLst>
                                        </p:anim>
                                      </p:childTnLst>
                                    </p:cTn>
                                  </p:par>
                                  <p:par>
                                    <p:cTn id="47" presetID="2" presetClass="entr" presetSubtype="2" fill="hold" grpId="0" nodeType="withEffect">
                                      <p:stCondLst>
                                        <p:cond delay="700"/>
                                      </p:stCondLst>
                                      <p:childTnLst>
                                        <p:set>
                                          <p:cBhvr>
                                            <p:cTn id="48" dur="1" fill="hold">
                                              <p:stCondLst>
                                                <p:cond delay="0"/>
                                              </p:stCondLst>
                                            </p:cTn>
                                            <p:tgtEl>
                                              <p:spTgt spid="34"/>
                                            </p:tgtEl>
                                            <p:attrNameLst>
                                              <p:attrName>style.visibility</p:attrName>
                                            </p:attrNameLst>
                                          </p:cBhvr>
                                          <p:to>
                                            <p:strVal val="visible"/>
                                          </p:to>
                                        </p:set>
                                        <p:anim calcmode="lin" valueType="num">
                                          <p:cBhvr additive="base">
                                            <p:cTn id="49" dur="1000" fill="hold"/>
                                            <p:tgtEl>
                                              <p:spTgt spid="34"/>
                                            </p:tgtEl>
                                            <p:attrNameLst>
                                              <p:attrName>ppt_x</p:attrName>
                                            </p:attrNameLst>
                                          </p:cBhvr>
                                          <p:tavLst>
                                            <p:tav tm="0">
                                              <p:val>
                                                <p:strVal val="1+#ppt_w/2"/>
                                              </p:val>
                                            </p:tav>
                                            <p:tav tm="100000">
                                              <p:val>
                                                <p:strVal val="#ppt_x"/>
                                              </p:val>
                                            </p:tav>
                                          </p:tavLst>
                                        </p:anim>
                                        <p:anim calcmode="lin" valueType="num">
                                          <p:cBhvr additive="base">
                                            <p:cTn id="50" dur="1000" fill="hold"/>
                                            <p:tgtEl>
                                              <p:spTgt spid="34"/>
                                            </p:tgtEl>
                                            <p:attrNameLst>
                                              <p:attrName>ppt_y</p:attrName>
                                            </p:attrNameLst>
                                          </p:cBhvr>
                                          <p:tavLst>
                                            <p:tav tm="0">
                                              <p:val>
                                                <p:strVal val="#ppt_y"/>
                                              </p:val>
                                            </p:tav>
                                            <p:tav tm="100000">
                                              <p:val>
                                                <p:strVal val="#ppt_y"/>
                                              </p:val>
                                            </p:tav>
                                          </p:tavLst>
                                        </p:anim>
                                      </p:childTnLst>
                                    </p:cTn>
                                  </p:par>
                                  <p:par>
                                    <p:cTn id="51" presetID="2" presetClass="entr" presetSubtype="2" fill="hold" grpId="0" nodeType="withEffect">
                                      <p:stCondLst>
                                        <p:cond delay="900"/>
                                      </p:stCondLst>
                                      <p:childTnLst>
                                        <p:set>
                                          <p:cBhvr>
                                            <p:cTn id="52" dur="1" fill="hold">
                                              <p:stCondLst>
                                                <p:cond delay="0"/>
                                              </p:stCondLst>
                                            </p:cTn>
                                            <p:tgtEl>
                                              <p:spTgt spid="30"/>
                                            </p:tgtEl>
                                            <p:attrNameLst>
                                              <p:attrName>style.visibility</p:attrName>
                                            </p:attrNameLst>
                                          </p:cBhvr>
                                          <p:to>
                                            <p:strVal val="visible"/>
                                          </p:to>
                                        </p:set>
                                        <p:anim calcmode="lin" valueType="num">
                                          <p:cBhvr additive="base">
                                            <p:cTn id="53" dur="1000" fill="hold"/>
                                            <p:tgtEl>
                                              <p:spTgt spid="30"/>
                                            </p:tgtEl>
                                            <p:attrNameLst>
                                              <p:attrName>ppt_x</p:attrName>
                                            </p:attrNameLst>
                                          </p:cBhvr>
                                          <p:tavLst>
                                            <p:tav tm="0">
                                              <p:val>
                                                <p:strVal val="1+#ppt_w/2"/>
                                              </p:val>
                                            </p:tav>
                                            <p:tav tm="100000">
                                              <p:val>
                                                <p:strVal val="#ppt_x"/>
                                              </p:val>
                                            </p:tav>
                                          </p:tavLst>
                                        </p:anim>
                                        <p:anim calcmode="lin" valueType="num">
                                          <p:cBhvr additive="base">
                                            <p:cTn id="54" dur="1000" fill="hold"/>
                                            <p:tgtEl>
                                              <p:spTgt spid="30"/>
                                            </p:tgtEl>
                                            <p:attrNameLst>
                                              <p:attrName>ppt_y</p:attrName>
                                            </p:attrNameLst>
                                          </p:cBhvr>
                                          <p:tavLst>
                                            <p:tav tm="0">
                                              <p:val>
                                                <p:strVal val="#ppt_y"/>
                                              </p:val>
                                            </p:tav>
                                            <p:tav tm="100000">
                                              <p:val>
                                                <p:strVal val="#ppt_y"/>
                                              </p:val>
                                            </p:tav>
                                          </p:tavLst>
                                        </p:anim>
                                      </p:childTnLst>
                                    </p:cTn>
                                  </p:par>
                                  <p:par>
                                    <p:cTn id="55" presetID="2" presetClass="entr" presetSubtype="2" fill="hold" grpId="0" nodeType="withEffect">
                                      <p:stCondLst>
                                        <p:cond delay="900"/>
                                      </p:stCondLst>
                                      <p:childTnLst>
                                        <p:set>
                                          <p:cBhvr>
                                            <p:cTn id="56" dur="1" fill="hold">
                                              <p:stCondLst>
                                                <p:cond delay="0"/>
                                              </p:stCondLst>
                                            </p:cTn>
                                            <p:tgtEl>
                                              <p:spTgt spid="35"/>
                                            </p:tgtEl>
                                            <p:attrNameLst>
                                              <p:attrName>style.visibility</p:attrName>
                                            </p:attrNameLst>
                                          </p:cBhvr>
                                          <p:to>
                                            <p:strVal val="visible"/>
                                          </p:to>
                                        </p:set>
                                        <p:anim calcmode="lin" valueType="num">
                                          <p:cBhvr additive="base">
                                            <p:cTn id="57" dur="1000" fill="hold"/>
                                            <p:tgtEl>
                                              <p:spTgt spid="35"/>
                                            </p:tgtEl>
                                            <p:attrNameLst>
                                              <p:attrName>ppt_x</p:attrName>
                                            </p:attrNameLst>
                                          </p:cBhvr>
                                          <p:tavLst>
                                            <p:tav tm="0">
                                              <p:val>
                                                <p:strVal val="1+#ppt_w/2"/>
                                              </p:val>
                                            </p:tav>
                                            <p:tav tm="100000">
                                              <p:val>
                                                <p:strVal val="#ppt_x"/>
                                              </p:val>
                                            </p:tav>
                                          </p:tavLst>
                                        </p:anim>
                                        <p:anim calcmode="lin" valueType="num">
                                          <p:cBhvr additive="base">
                                            <p:cTn id="58" dur="1000" fill="hold"/>
                                            <p:tgtEl>
                                              <p:spTgt spid="35"/>
                                            </p:tgtEl>
                                            <p:attrNameLst>
                                              <p:attrName>ppt_y</p:attrName>
                                            </p:attrNameLst>
                                          </p:cBhvr>
                                          <p:tavLst>
                                            <p:tav tm="0">
                                              <p:val>
                                                <p:strVal val="#ppt_y"/>
                                              </p:val>
                                            </p:tav>
                                            <p:tav tm="100000">
                                              <p:val>
                                                <p:strVal val="#ppt_y"/>
                                              </p:val>
                                            </p:tav>
                                          </p:tavLst>
                                        </p:anim>
                                      </p:childTnLst>
                                    </p:cTn>
                                  </p:par>
                                  <p:par>
                                    <p:cTn id="59" presetID="2" presetClass="entr" presetSubtype="8" fill="hold" grpId="0" nodeType="withEffect">
                                      <p:stCondLst>
                                        <p:cond delay="500"/>
                                      </p:stCondLst>
                                      <p:childTnLst>
                                        <p:set>
                                          <p:cBhvr>
                                            <p:cTn id="60" dur="1" fill="hold">
                                              <p:stCondLst>
                                                <p:cond delay="0"/>
                                              </p:stCondLst>
                                            </p:cTn>
                                            <p:tgtEl>
                                              <p:spTgt spid="36"/>
                                            </p:tgtEl>
                                            <p:attrNameLst>
                                              <p:attrName>style.visibility</p:attrName>
                                            </p:attrNameLst>
                                          </p:cBhvr>
                                          <p:to>
                                            <p:strVal val="visible"/>
                                          </p:to>
                                        </p:set>
                                        <p:anim calcmode="lin" valueType="num">
                                          <p:cBhvr additive="base">
                                            <p:cTn id="61" dur="1000" fill="hold"/>
                                            <p:tgtEl>
                                              <p:spTgt spid="36"/>
                                            </p:tgtEl>
                                            <p:attrNameLst>
                                              <p:attrName>ppt_x</p:attrName>
                                            </p:attrNameLst>
                                          </p:cBhvr>
                                          <p:tavLst>
                                            <p:tav tm="0">
                                              <p:val>
                                                <p:strVal val="0-#ppt_w/2"/>
                                              </p:val>
                                            </p:tav>
                                            <p:tav tm="100000">
                                              <p:val>
                                                <p:strVal val="#ppt_x"/>
                                              </p:val>
                                            </p:tav>
                                          </p:tavLst>
                                        </p:anim>
                                        <p:anim calcmode="lin" valueType="num">
                                          <p:cBhvr additive="base">
                                            <p:cTn id="62" dur="1000" fill="hold"/>
                                            <p:tgtEl>
                                              <p:spTgt spid="36"/>
                                            </p:tgtEl>
                                            <p:attrNameLst>
                                              <p:attrName>ppt_y</p:attrName>
                                            </p:attrNameLst>
                                          </p:cBhvr>
                                          <p:tavLst>
                                            <p:tav tm="0">
                                              <p:val>
                                                <p:strVal val="#ppt_y"/>
                                              </p:val>
                                            </p:tav>
                                            <p:tav tm="100000">
                                              <p:val>
                                                <p:strVal val="#ppt_y"/>
                                              </p:val>
                                            </p:tav>
                                          </p:tavLst>
                                        </p:anim>
                                      </p:childTnLst>
                                    </p:cTn>
                                  </p:par>
                                  <p:par>
                                    <p:cTn id="63" presetID="2" presetClass="entr" presetSubtype="8" fill="hold" grpId="0" nodeType="withEffect">
                                      <p:stCondLst>
                                        <p:cond delay="500"/>
                                      </p:stCondLst>
                                      <p:childTnLst>
                                        <p:set>
                                          <p:cBhvr>
                                            <p:cTn id="64" dur="1" fill="hold">
                                              <p:stCondLst>
                                                <p:cond delay="0"/>
                                              </p:stCondLst>
                                            </p:cTn>
                                            <p:tgtEl>
                                              <p:spTgt spid="37"/>
                                            </p:tgtEl>
                                            <p:attrNameLst>
                                              <p:attrName>style.visibility</p:attrName>
                                            </p:attrNameLst>
                                          </p:cBhvr>
                                          <p:to>
                                            <p:strVal val="visible"/>
                                          </p:to>
                                        </p:set>
                                        <p:anim calcmode="lin" valueType="num">
                                          <p:cBhvr additive="base">
                                            <p:cTn id="65" dur="1000" fill="hold"/>
                                            <p:tgtEl>
                                              <p:spTgt spid="37"/>
                                            </p:tgtEl>
                                            <p:attrNameLst>
                                              <p:attrName>ppt_x</p:attrName>
                                            </p:attrNameLst>
                                          </p:cBhvr>
                                          <p:tavLst>
                                            <p:tav tm="0">
                                              <p:val>
                                                <p:strVal val="0-#ppt_w/2"/>
                                              </p:val>
                                            </p:tav>
                                            <p:tav tm="100000">
                                              <p:val>
                                                <p:strVal val="#ppt_x"/>
                                              </p:val>
                                            </p:tav>
                                          </p:tavLst>
                                        </p:anim>
                                        <p:anim calcmode="lin" valueType="num">
                                          <p:cBhvr additive="base">
                                            <p:cTn id="66" dur="1000" fill="hold"/>
                                            <p:tgtEl>
                                              <p:spTgt spid="37"/>
                                            </p:tgtEl>
                                            <p:attrNameLst>
                                              <p:attrName>ppt_y</p:attrName>
                                            </p:attrNameLst>
                                          </p:cBhvr>
                                          <p:tavLst>
                                            <p:tav tm="0">
                                              <p:val>
                                                <p:strVal val="#ppt_y"/>
                                              </p:val>
                                            </p:tav>
                                            <p:tav tm="100000">
                                              <p:val>
                                                <p:strVal val="#ppt_y"/>
                                              </p:val>
                                            </p:tav>
                                          </p:tavLst>
                                        </p:anim>
                                      </p:childTnLst>
                                    </p:cTn>
                                  </p:par>
                                  <p:par>
                                    <p:cTn id="67" presetID="2" presetClass="entr" presetSubtype="8" fill="hold" grpId="0" nodeType="withEffect">
                                      <p:stCondLst>
                                        <p:cond delay="500"/>
                                      </p:stCondLst>
                                      <p:childTnLst>
                                        <p:set>
                                          <p:cBhvr>
                                            <p:cTn id="68" dur="1" fill="hold">
                                              <p:stCondLst>
                                                <p:cond delay="0"/>
                                              </p:stCondLst>
                                            </p:cTn>
                                            <p:tgtEl>
                                              <p:spTgt spid="38"/>
                                            </p:tgtEl>
                                            <p:attrNameLst>
                                              <p:attrName>style.visibility</p:attrName>
                                            </p:attrNameLst>
                                          </p:cBhvr>
                                          <p:to>
                                            <p:strVal val="visible"/>
                                          </p:to>
                                        </p:set>
                                        <p:anim calcmode="lin" valueType="num">
                                          <p:cBhvr additive="base">
                                            <p:cTn id="69" dur="1000" fill="hold"/>
                                            <p:tgtEl>
                                              <p:spTgt spid="38"/>
                                            </p:tgtEl>
                                            <p:attrNameLst>
                                              <p:attrName>ppt_x</p:attrName>
                                            </p:attrNameLst>
                                          </p:cBhvr>
                                          <p:tavLst>
                                            <p:tav tm="0">
                                              <p:val>
                                                <p:strVal val="0-#ppt_w/2"/>
                                              </p:val>
                                            </p:tav>
                                            <p:tav tm="100000">
                                              <p:val>
                                                <p:strVal val="#ppt_x"/>
                                              </p:val>
                                            </p:tav>
                                          </p:tavLst>
                                        </p:anim>
                                        <p:anim calcmode="lin" valueType="num">
                                          <p:cBhvr additive="base">
                                            <p:cTn id="70" dur="1000" fill="hold"/>
                                            <p:tgtEl>
                                              <p:spTgt spid="38"/>
                                            </p:tgtEl>
                                            <p:attrNameLst>
                                              <p:attrName>ppt_y</p:attrName>
                                            </p:attrNameLst>
                                          </p:cBhvr>
                                          <p:tavLst>
                                            <p:tav tm="0">
                                              <p:val>
                                                <p:strVal val="#ppt_y"/>
                                              </p:val>
                                            </p:tav>
                                            <p:tav tm="100000">
                                              <p:val>
                                                <p:strVal val="#ppt_y"/>
                                              </p:val>
                                            </p:tav>
                                          </p:tavLst>
                                        </p:anim>
                                      </p:childTnLst>
                                    </p:cTn>
                                  </p:par>
                                  <p:par>
                                    <p:cTn id="71" presetID="2" presetClass="entr" presetSubtype="8" fill="hold" grpId="0" nodeType="withEffect">
                                      <p:stCondLst>
                                        <p:cond delay="500"/>
                                      </p:stCondLst>
                                      <p:childTnLst>
                                        <p:set>
                                          <p:cBhvr>
                                            <p:cTn id="72" dur="1" fill="hold">
                                              <p:stCondLst>
                                                <p:cond delay="0"/>
                                              </p:stCondLst>
                                            </p:cTn>
                                            <p:tgtEl>
                                              <p:spTgt spid="39"/>
                                            </p:tgtEl>
                                            <p:attrNameLst>
                                              <p:attrName>style.visibility</p:attrName>
                                            </p:attrNameLst>
                                          </p:cBhvr>
                                          <p:to>
                                            <p:strVal val="visible"/>
                                          </p:to>
                                        </p:set>
                                        <p:anim calcmode="lin" valueType="num">
                                          <p:cBhvr additive="base">
                                            <p:cTn id="73" dur="1000" fill="hold"/>
                                            <p:tgtEl>
                                              <p:spTgt spid="39"/>
                                            </p:tgtEl>
                                            <p:attrNameLst>
                                              <p:attrName>ppt_x</p:attrName>
                                            </p:attrNameLst>
                                          </p:cBhvr>
                                          <p:tavLst>
                                            <p:tav tm="0">
                                              <p:val>
                                                <p:strVal val="0-#ppt_w/2"/>
                                              </p:val>
                                            </p:tav>
                                            <p:tav tm="100000">
                                              <p:val>
                                                <p:strVal val="#ppt_x"/>
                                              </p:val>
                                            </p:tav>
                                          </p:tavLst>
                                        </p:anim>
                                        <p:anim calcmode="lin" valueType="num">
                                          <p:cBhvr additive="base">
                                            <p:cTn id="74" dur="1000" fill="hold"/>
                                            <p:tgtEl>
                                              <p:spTgt spid="39"/>
                                            </p:tgtEl>
                                            <p:attrNameLst>
                                              <p:attrName>ppt_y</p:attrName>
                                            </p:attrNameLst>
                                          </p:cBhvr>
                                          <p:tavLst>
                                            <p:tav tm="0">
                                              <p:val>
                                                <p:strVal val="#ppt_y"/>
                                              </p:val>
                                            </p:tav>
                                            <p:tav tm="100000">
                                              <p:val>
                                                <p:strVal val="#ppt_y"/>
                                              </p:val>
                                            </p:tav>
                                          </p:tavLst>
                                        </p:anim>
                                      </p:childTnLst>
                                    </p:cTn>
                                  </p:par>
                                  <p:par>
                                    <p:cTn id="75" presetID="2" presetClass="entr" presetSubtype="8" fill="hold" grpId="0" nodeType="withEffect">
                                      <p:stCondLst>
                                        <p:cond delay="500"/>
                                      </p:stCondLst>
                                      <p:childTnLst>
                                        <p:set>
                                          <p:cBhvr>
                                            <p:cTn id="76" dur="1" fill="hold">
                                              <p:stCondLst>
                                                <p:cond delay="0"/>
                                              </p:stCondLst>
                                            </p:cTn>
                                            <p:tgtEl>
                                              <p:spTgt spid="40"/>
                                            </p:tgtEl>
                                            <p:attrNameLst>
                                              <p:attrName>style.visibility</p:attrName>
                                            </p:attrNameLst>
                                          </p:cBhvr>
                                          <p:to>
                                            <p:strVal val="visible"/>
                                          </p:to>
                                        </p:set>
                                        <p:anim calcmode="lin" valueType="num">
                                          <p:cBhvr additive="base">
                                            <p:cTn id="77" dur="1000" fill="hold"/>
                                            <p:tgtEl>
                                              <p:spTgt spid="40"/>
                                            </p:tgtEl>
                                            <p:attrNameLst>
                                              <p:attrName>ppt_x</p:attrName>
                                            </p:attrNameLst>
                                          </p:cBhvr>
                                          <p:tavLst>
                                            <p:tav tm="0">
                                              <p:val>
                                                <p:strVal val="0-#ppt_w/2"/>
                                              </p:val>
                                            </p:tav>
                                            <p:tav tm="100000">
                                              <p:val>
                                                <p:strVal val="#ppt_x"/>
                                              </p:val>
                                            </p:tav>
                                          </p:tavLst>
                                        </p:anim>
                                        <p:anim calcmode="lin" valueType="num">
                                          <p:cBhvr additive="base">
                                            <p:cTn id="78" dur="1000" fill="hold"/>
                                            <p:tgtEl>
                                              <p:spTgt spid="4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8" grpId="0"/>
          <p:bldP spid="29" grpId="0"/>
          <p:bldP spid="30" grpId="0"/>
          <p:bldP spid="31" grpId="0"/>
          <p:bldP spid="32" grpId="0"/>
          <p:bldP spid="33" grpId="0"/>
          <p:bldP spid="34" grpId="0"/>
          <p:bldP spid="35" grpId="0"/>
          <p:bldP spid="36" grpId="0"/>
          <p:bldP spid="37" grpId="0"/>
          <p:bldP spid="38" grpId="0"/>
          <p:bldP spid="39" grpId="0"/>
          <p:bldP spid="40" grpId="0"/>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3" name="Google Shape;1013;p74"/>
          <p:cNvSpPr txBox="1">
            <a:spLocks noGrp="1"/>
          </p:cNvSpPr>
          <p:nvPr>
            <p:ph type="ctrTitle"/>
          </p:nvPr>
        </p:nvSpPr>
        <p:spPr>
          <a:xfrm>
            <a:off x="2425915" y="2880220"/>
            <a:ext cx="5866438" cy="2387600"/>
          </a:xfrm>
          <a:prstGeom prst="rect">
            <a:avLst/>
          </a:prstGeom>
          <a:noFill/>
          <a:ln>
            <a:noFill/>
          </a:ln>
        </p:spPr>
        <p:txBody>
          <a:bodyPr spcFirstLastPara="1" wrap="square" lIns="0" tIns="0" rIns="0" bIns="0" anchor="ctr" anchorCtr="0">
            <a:noAutofit/>
          </a:bodyPr>
          <a:lstStyle/>
          <a:p>
            <a:r>
              <a:rPr lang="lv-LV" dirty="0">
                <a:solidFill>
                  <a:schemeClr val="lt1"/>
                </a:solidFill>
                <a:latin typeface="Futura Md TL" panose="020B0502020204020303" pitchFamily="34" charset="0"/>
              </a:rPr>
              <a:t>PALDIES</a:t>
            </a:r>
            <a:endParaRPr dirty="0">
              <a:solidFill>
                <a:schemeClr val="lt1"/>
              </a:solidFill>
              <a:latin typeface="Futura Md TL" panose="020B0502020204020303" pitchFamily="34" charset="0"/>
            </a:endParaRPr>
          </a:p>
        </p:txBody>
      </p:sp>
      <p:pic>
        <p:nvPicPr>
          <p:cNvPr id="2" name="Picture 1"/>
          <p:cNvPicPr>
            <a:picLocks noChangeAspect="1"/>
          </p:cNvPicPr>
          <p:nvPr/>
        </p:nvPicPr>
        <p:blipFill>
          <a:blip r:embed="rId3"/>
          <a:stretch>
            <a:fillRect/>
          </a:stretch>
        </p:blipFill>
        <p:spPr>
          <a:xfrm>
            <a:off x="878205" y="0"/>
            <a:ext cx="2057019" cy="2076894"/>
          </a:xfrm>
          <a:prstGeom prst="rect">
            <a:avLst/>
          </a:prstGeom>
        </p:spPr>
      </p:pic>
    </p:spTree>
    <p:extLst>
      <p:ext uri="{BB962C8B-B14F-4D97-AF65-F5344CB8AC3E}">
        <p14:creationId xmlns:p14="http://schemas.microsoft.com/office/powerpoint/2010/main" val="689031734"/>
      </p:ext>
    </p:extLst>
  </p:cSld>
  <p:clrMapOvr>
    <a:masterClrMapping/>
  </p:clrMapOvr>
  <p:timing>
    <p:tnLst>
      <p:par>
        <p:cTn id="1" dur="indefinite" restart="never" nodeType="tmRoot"/>
      </p:par>
    </p:tnLst>
  </p:timing>
</p:sld>
</file>

<file path=ppt/theme/theme1.xml><?xml version="1.0" encoding="utf-8"?>
<a:theme xmlns:a="http://schemas.openxmlformats.org/drawingml/2006/main" name="1_Meaningful Template">
  <a:themeElements>
    <a:clrScheme name="Meaningful Template">
      <a:dk1>
        <a:srgbClr val="000000"/>
      </a:dk1>
      <a:lt1>
        <a:srgbClr val="FFFFFF"/>
      </a:lt1>
      <a:dk2>
        <a:srgbClr val="5E6970"/>
      </a:dk2>
      <a:lt2>
        <a:srgbClr val="FFFFFF"/>
      </a:lt2>
      <a:accent1>
        <a:srgbClr val="264653"/>
      </a:accent1>
      <a:accent2>
        <a:srgbClr val="2A9D8F"/>
      </a:accent2>
      <a:accent3>
        <a:srgbClr val="E9C46A"/>
      </a:accent3>
      <a:accent4>
        <a:srgbClr val="F4A261"/>
      </a:accent4>
      <a:accent5>
        <a:srgbClr val="E76F51"/>
      </a:accent5>
      <a:accent6>
        <a:srgbClr val="8D248D"/>
      </a:accent6>
      <a:hlink>
        <a:srgbClr val="2A9D8F"/>
      </a:hlink>
      <a:folHlink>
        <a:srgbClr val="000000"/>
      </a:folHlink>
    </a:clrScheme>
    <a:fontScheme name="Custom 78">
      <a:majorFont>
        <a:latin typeface="Montserrat"/>
        <a:ea typeface=""/>
        <a:cs typeface=""/>
      </a:majorFont>
      <a:minorFont>
        <a:latin typeface="Montserrat Light"/>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1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Meaningful Template">
  <a:themeElements>
    <a:clrScheme name="Meaningful Template">
      <a:dk1>
        <a:srgbClr val="000000"/>
      </a:dk1>
      <a:lt1>
        <a:srgbClr val="FFFFFF"/>
      </a:lt1>
      <a:dk2>
        <a:srgbClr val="5E6970"/>
      </a:dk2>
      <a:lt2>
        <a:srgbClr val="FFFFFF"/>
      </a:lt2>
      <a:accent1>
        <a:srgbClr val="264653"/>
      </a:accent1>
      <a:accent2>
        <a:srgbClr val="2A9D8F"/>
      </a:accent2>
      <a:accent3>
        <a:srgbClr val="E9C46A"/>
      </a:accent3>
      <a:accent4>
        <a:srgbClr val="F4A261"/>
      </a:accent4>
      <a:accent5>
        <a:srgbClr val="E76F51"/>
      </a:accent5>
      <a:accent6>
        <a:srgbClr val="8D248D"/>
      </a:accent6>
      <a:hlink>
        <a:srgbClr val="2A9D8F"/>
      </a:hlink>
      <a:folHlink>
        <a:srgbClr val="000000"/>
      </a:folHlink>
    </a:clrScheme>
    <a:fontScheme name="Custom 88">
      <a:majorFont>
        <a:latin typeface="Montserrat SemiBold"/>
        <a:ea typeface=""/>
        <a:cs typeface=""/>
      </a:majorFont>
      <a:minorFont>
        <a:latin typeface="Montserrat Light"/>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Meaningful Template">
  <a:themeElements>
    <a:clrScheme name="Meaningful Template">
      <a:dk1>
        <a:srgbClr val="000000"/>
      </a:dk1>
      <a:lt1>
        <a:srgbClr val="FFFFFF"/>
      </a:lt1>
      <a:dk2>
        <a:srgbClr val="5E6970"/>
      </a:dk2>
      <a:lt2>
        <a:srgbClr val="FFFFFF"/>
      </a:lt2>
      <a:accent1>
        <a:srgbClr val="264653"/>
      </a:accent1>
      <a:accent2>
        <a:srgbClr val="2A9D8F"/>
      </a:accent2>
      <a:accent3>
        <a:srgbClr val="E9C46A"/>
      </a:accent3>
      <a:accent4>
        <a:srgbClr val="F4A261"/>
      </a:accent4>
      <a:accent5>
        <a:srgbClr val="E76F51"/>
      </a:accent5>
      <a:accent6>
        <a:srgbClr val="8D248D"/>
      </a:accent6>
      <a:hlink>
        <a:srgbClr val="2A9D8F"/>
      </a:hlink>
      <a:folHlink>
        <a:srgbClr val="000000"/>
      </a:folHlink>
    </a:clrScheme>
    <a:fontScheme name="Custom 88">
      <a:majorFont>
        <a:latin typeface="Montserrat SemiBold"/>
        <a:ea typeface=""/>
        <a:cs typeface=""/>
      </a:majorFont>
      <a:minorFont>
        <a:latin typeface="Montserrat Light"/>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Meaningful Template">
  <a:themeElements>
    <a:clrScheme name="Meaningful Template">
      <a:dk1>
        <a:srgbClr val="000000"/>
      </a:dk1>
      <a:lt1>
        <a:srgbClr val="FFFFFF"/>
      </a:lt1>
      <a:dk2>
        <a:srgbClr val="5E6970"/>
      </a:dk2>
      <a:lt2>
        <a:srgbClr val="FFFFFF"/>
      </a:lt2>
      <a:accent1>
        <a:srgbClr val="264653"/>
      </a:accent1>
      <a:accent2>
        <a:srgbClr val="2A9D8F"/>
      </a:accent2>
      <a:accent3>
        <a:srgbClr val="E9C46A"/>
      </a:accent3>
      <a:accent4>
        <a:srgbClr val="F4A261"/>
      </a:accent4>
      <a:accent5>
        <a:srgbClr val="E76F51"/>
      </a:accent5>
      <a:accent6>
        <a:srgbClr val="8D248D"/>
      </a:accent6>
      <a:hlink>
        <a:srgbClr val="2A9D8F"/>
      </a:hlink>
      <a:folHlink>
        <a:srgbClr val="000000"/>
      </a:folHlink>
    </a:clrScheme>
    <a:fontScheme name="Custom 88">
      <a:majorFont>
        <a:latin typeface="Montserrat SemiBold"/>
        <a:ea typeface=""/>
        <a:cs typeface=""/>
      </a:majorFont>
      <a:minorFont>
        <a:latin typeface="Montserrat Light"/>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Office Theme">
  <a:themeElements>
    <a:clrScheme name="Komplete 3 colors Dark">
      <a:dk1>
        <a:srgbClr val="FFFFFF"/>
      </a:dk1>
      <a:lt1>
        <a:srgbClr val="404040"/>
      </a:lt1>
      <a:dk2>
        <a:srgbClr val="EDEDED"/>
      </a:dk2>
      <a:lt2>
        <a:srgbClr val="8A8686"/>
      </a:lt2>
      <a:accent1>
        <a:srgbClr val="12959F"/>
      </a:accent1>
      <a:accent2>
        <a:srgbClr val="31A8DF"/>
      </a:accent2>
      <a:accent3>
        <a:srgbClr val="7FBC41"/>
      </a:accent3>
      <a:accent4>
        <a:srgbClr val="0D6F77"/>
      </a:accent4>
      <a:accent5>
        <a:srgbClr val="1B81B0"/>
      </a:accent5>
      <a:accent6>
        <a:srgbClr val="5F8C30"/>
      </a:accent6>
      <a:hlink>
        <a:srgbClr val="A05024"/>
      </a:hlink>
      <a:folHlink>
        <a:srgbClr val="FEC037"/>
      </a:folHlink>
    </a:clrScheme>
    <a:fontScheme name="Custom 3">
      <a:majorFont>
        <a:latin typeface="Raleway"/>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Meaningful Template">
  <a:themeElements>
    <a:clrScheme name="Meaningful Template">
      <a:dk1>
        <a:srgbClr val="000000"/>
      </a:dk1>
      <a:lt1>
        <a:srgbClr val="FFFFFF"/>
      </a:lt1>
      <a:dk2>
        <a:srgbClr val="5E6970"/>
      </a:dk2>
      <a:lt2>
        <a:srgbClr val="FFFFFF"/>
      </a:lt2>
      <a:accent1>
        <a:srgbClr val="264653"/>
      </a:accent1>
      <a:accent2>
        <a:srgbClr val="2A9D8F"/>
      </a:accent2>
      <a:accent3>
        <a:srgbClr val="E9C46A"/>
      </a:accent3>
      <a:accent4>
        <a:srgbClr val="F4A261"/>
      </a:accent4>
      <a:accent5>
        <a:srgbClr val="E76F51"/>
      </a:accent5>
      <a:accent6>
        <a:srgbClr val="8D248D"/>
      </a:accent6>
      <a:hlink>
        <a:srgbClr val="2A9D8F"/>
      </a:hlink>
      <a:folHlink>
        <a:srgbClr val="000000"/>
      </a:folHlink>
    </a:clrScheme>
    <a:fontScheme name="Custom 88">
      <a:majorFont>
        <a:latin typeface="Montserrat SemiBold"/>
        <a:ea typeface=""/>
        <a:cs typeface=""/>
      </a:majorFont>
      <a:minorFont>
        <a:latin typeface="Montserrat Light"/>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Meaningful Template">
  <a:themeElements>
    <a:clrScheme name="Meaningful Template">
      <a:dk1>
        <a:srgbClr val="000000"/>
      </a:dk1>
      <a:lt1>
        <a:srgbClr val="FFFFFF"/>
      </a:lt1>
      <a:dk2>
        <a:srgbClr val="5E6970"/>
      </a:dk2>
      <a:lt2>
        <a:srgbClr val="FFFFFF"/>
      </a:lt2>
      <a:accent1>
        <a:srgbClr val="264653"/>
      </a:accent1>
      <a:accent2>
        <a:srgbClr val="2A9D8F"/>
      </a:accent2>
      <a:accent3>
        <a:srgbClr val="E9C46A"/>
      </a:accent3>
      <a:accent4>
        <a:srgbClr val="F4A261"/>
      </a:accent4>
      <a:accent5>
        <a:srgbClr val="E76F51"/>
      </a:accent5>
      <a:accent6>
        <a:srgbClr val="8D248D"/>
      </a:accent6>
      <a:hlink>
        <a:srgbClr val="2A9D8F"/>
      </a:hlink>
      <a:folHlink>
        <a:srgbClr val="000000"/>
      </a:folHlink>
    </a:clrScheme>
    <a:fontScheme name="Custom 88">
      <a:majorFont>
        <a:latin typeface="Montserrat SemiBold"/>
        <a:ea typeface=""/>
        <a:cs typeface=""/>
      </a:majorFont>
      <a:minorFont>
        <a:latin typeface="Montserrat Light"/>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3_Office Theme">
  <a:themeElements>
    <a:clrScheme name="Custom 21">
      <a:dk1>
        <a:srgbClr val="664690"/>
      </a:dk1>
      <a:lt1>
        <a:srgbClr val="FFFFFF"/>
      </a:lt1>
      <a:dk2>
        <a:srgbClr val="664690"/>
      </a:dk2>
      <a:lt2>
        <a:srgbClr val="FFFFFF"/>
      </a:lt2>
      <a:accent1>
        <a:srgbClr val="664690"/>
      </a:accent1>
      <a:accent2>
        <a:srgbClr val="856CA6"/>
      </a:accent2>
      <a:accent3>
        <a:srgbClr val="A391BC"/>
      </a:accent3>
      <a:accent4>
        <a:srgbClr val="C2B5D3"/>
      </a:accent4>
      <a:accent5>
        <a:srgbClr val="E0DAE9"/>
      </a:accent5>
      <a:accent6>
        <a:srgbClr val="EFECF3"/>
      </a:accent6>
      <a:hlink>
        <a:srgbClr val="442583"/>
      </a:hlink>
      <a:folHlink>
        <a:srgbClr val="66469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Meaningful Template">
  <a:themeElements>
    <a:clrScheme name="Meaningful Template">
      <a:dk1>
        <a:srgbClr val="000000"/>
      </a:dk1>
      <a:lt1>
        <a:srgbClr val="FFFFFF"/>
      </a:lt1>
      <a:dk2>
        <a:srgbClr val="5E6970"/>
      </a:dk2>
      <a:lt2>
        <a:srgbClr val="FFFFFF"/>
      </a:lt2>
      <a:accent1>
        <a:srgbClr val="264653"/>
      </a:accent1>
      <a:accent2>
        <a:srgbClr val="2A9D8F"/>
      </a:accent2>
      <a:accent3>
        <a:srgbClr val="E9C46A"/>
      </a:accent3>
      <a:accent4>
        <a:srgbClr val="F4A261"/>
      </a:accent4>
      <a:accent5>
        <a:srgbClr val="E76F51"/>
      </a:accent5>
      <a:accent6>
        <a:srgbClr val="8D248D"/>
      </a:accent6>
      <a:hlink>
        <a:srgbClr val="2A9D8F"/>
      </a:hlink>
      <a:folHlink>
        <a:srgbClr val="000000"/>
      </a:folHlink>
    </a:clrScheme>
    <a:fontScheme name="Custom 88">
      <a:majorFont>
        <a:latin typeface="Montserrat SemiBold"/>
        <a:ea typeface=""/>
        <a:cs typeface=""/>
      </a:majorFont>
      <a:minorFont>
        <a:latin typeface="Montserrat Light"/>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58640</TotalTime>
  <Words>324</Words>
  <Application>Microsoft Office PowerPoint</Application>
  <PresentationFormat>Widescreen</PresentationFormat>
  <Paragraphs>36</Paragraphs>
  <Slides>4</Slides>
  <Notes>2</Notes>
  <HiddenSlides>0</HiddenSlides>
  <MMClips>0</MMClips>
  <ScaleCrop>false</ScaleCrop>
  <HeadingPairs>
    <vt:vector size="6" baseType="variant">
      <vt:variant>
        <vt:lpstr>Fonts Used</vt:lpstr>
      </vt:variant>
      <vt:variant>
        <vt:i4>25</vt:i4>
      </vt:variant>
      <vt:variant>
        <vt:lpstr>Theme</vt:lpstr>
      </vt:variant>
      <vt:variant>
        <vt:i4>10</vt:i4>
      </vt:variant>
      <vt:variant>
        <vt:lpstr>Slide Titles</vt:lpstr>
      </vt:variant>
      <vt:variant>
        <vt:i4>4</vt:i4>
      </vt:variant>
    </vt:vector>
  </HeadingPairs>
  <TitlesOfParts>
    <vt:vector size="39" baseType="lpstr">
      <vt:lpstr>MS PGothic</vt:lpstr>
      <vt:lpstr>Apple SD 산돌고딕 Neo 일반체</vt:lpstr>
      <vt:lpstr>Arial</vt:lpstr>
      <vt:lpstr>Bebas</vt:lpstr>
      <vt:lpstr>Calibri</vt:lpstr>
      <vt:lpstr>Futura Md TL</vt:lpstr>
      <vt:lpstr>Helvetica Neue</vt:lpstr>
      <vt:lpstr>Helvetica Neue Light</vt:lpstr>
      <vt:lpstr>Helvetica Neue Medium</vt:lpstr>
      <vt:lpstr>Montserrat</vt:lpstr>
      <vt:lpstr>Montserrat Light</vt:lpstr>
      <vt:lpstr>Montserrat SemiBold</vt:lpstr>
      <vt:lpstr>Open Sans</vt:lpstr>
      <vt:lpstr>Open Sans Light</vt:lpstr>
      <vt:lpstr>Raleway</vt:lpstr>
      <vt:lpstr>Raleway Black</vt:lpstr>
      <vt:lpstr>Raleway ExtraBold</vt:lpstr>
      <vt:lpstr>Raleway Light</vt:lpstr>
      <vt:lpstr>Raleway Medium</vt:lpstr>
      <vt:lpstr>Source Sans Pro</vt:lpstr>
      <vt:lpstr>Source Sans Pro Black</vt:lpstr>
      <vt:lpstr>Tahoma</vt:lpstr>
      <vt:lpstr>Times New Roman</vt:lpstr>
      <vt:lpstr>Trebuchet MS</vt:lpstr>
      <vt:lpstr>Verdana</vt:lpstr>
      <vt:lpstr>1_Meaningful Template</vt:lpstr>
      <vt:lpstr>2_Meaningful Template</vt:lpstr>
      <vt:lpstr>3_Meaningful Template</vt:lpstr>
      <vt:lpstr>4_Meaningful Template</vt:lpstr>
      <vt:lpstr>2_Office Theme</vt:lpstr>
      <vt:lpstr>5_Meaningful Template</vt:lpstr>
      <vt:lpstr>6_Meaningful Template</vt:lpstr>
      <vt:lpstr>3_Office Theme</vt:lpstr>
      <vt:lpstr>Meaningful Template</vt:lpstr>
      <vt:lpstr>White</vt:lpstr>
      <vt:lpstr>Sociālās atstumtības mazināšana   Darbības programma Atveseļošanās un noturības mehānisms</vt:lpstr>
      <vt:lpstr>PowerPoint Presentation</vt:lpstr>
      <vt:lpstr>PowerPoint Presentation</vt:lpstr>
      <vt:lpstr>PALDIES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PREZENTĀCIJAS NOSAUKUMS</dc:title>
  <dc:creator>Egita Diure</dc:creator>
  <cp:lastModifiedBy>Santa Feifere</cp:lastModifiedBy>
  <cp:revision>800</cp:revision>
  <dcterms:modified xsi:type="dcterms:W3CDTF">2021-05-26T06:01:56Z</dcterms:modified>
</cp:coreProperties>
</file>