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5.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6.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7.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8.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9.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bookmarkIdSeed="2">
  <p:sldMasterIdLst>
    <p:sldMasterId id="2147483691" r:id="rId1"/>
    <p:sldMasterId id="2147483701" r:id="rId2"/>
    <p:sldMasterId id="2147483710" r:id="rId3"/>
    <p:sldMasterId id="2147483721" r:id="rId4"/>
    <p:sldMasterId id="2147483861" r:id="rId5"/>
    <p:sldMasterId id="2147483997" r:id="rId6"/>
    <p:sldMasterId id="2147484008" r:id="rId7"/>
    <p:sldMasterId id="2147484019" r:id="rId8"/>
    <p:sldMasterId id="2147484048" r:id="rId9"/>
    <p:sldMasterId id="2147484144" r:id="rId10"/>
  </p:sldMasterIdLst>
  <p:notesMasterIdLst>
    <p:notesMasterId r:id="rId15"/>
  </p:notesMasterIdLst>
  <p:sldIdLst>
    <p:sldId id="2423" r:id="rId11"/>
    <p:sldId id="2492" r:id="rId12"/>
    <p:sldId id="2493" r:id="rId13"/>
    <p:sldId id="2445"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ta Šmīdlere" initials="SŠ" lastIdx="2" clrIdx="0">
    <p:extLst/>
  </p:cmAuthor>
  <p:cmAuthor id="2" name="Liene Kupca" initials="LK" lastIdx="1" clrIdx="1">
    <p:extLst/>
  </p:cmAuthor>
  <p:cmAuthor id="3" name="Santa Feifere" initials="SF" lastIdx="9"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4389"/>
    <a:srgbClr val="F1D99D"/>
    <a:srgbClr val="F7EAC9"/>
    <a:srgbClr val="6C5070"/>
    <a:srgbClr val="694562"/>
    <a:srgbClr val="67478B"/>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133D69-CCBD-4FBE-89C6-16A4E7657F97}" v="293" dt="2021-03-09T13:19:19.133"/>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4016" autoAdjust="0"/>
  </p:normalViewPr>
  <p:slideViewPr>
    <p:cSldViewPr snapToGrid="0">
      <p:cViewPr varScale="1">
        <p:scale>
          <a:sx n="109" d="100"/>
          <a:sy n="109" d="100"/>
        </p:scale>
        <p:origin x="462"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4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viewProps" Target="viewProps.xml"/><Relationship Id="rId51" Type="http://schemas.microsoft.com/office/2016/11/relationships/changesInfo" Target="changesInfos/changesInfo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theme" Target="theme/theme1.xml"/><Relationship Id="rId52"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ene Kupca" userId="b3de2d4ef15ff6fc" providerId="LiveId" clId="{21133D69-CCBD-4FBE-89C6-16A4E7657F97}"/>
    <pc:docChg chg="undo custSel addSld delSld modSld sldOrd">
      <pc:chgData name="Liene Kupca" userId="b3de2d4ef15ff6fc" providerId="LiveId" clId="{21133D69-CCBD-4FBE-89C6-16A4E7657F97}" dt="2021-03-09T13:20:11.339" v="1216"/>
      <pc:docMkLst>
        <pc:docMk/>
      </pc:docMkLst>
      <pc:sldChg chg="modSp add del mod modAnim">
        <pc:chgData name="Liene Kupca" userId="b3de2d4ef15ff6fc" providerId="LiveId" clId="{21133D69-CCBD-4FBE-89C6-16A4E7657F97}" dt="2021-03-09T13:19:25.567" v="1208" actId="47"/>
        <pc:sldMkLst>
          <pc:docMk/>
          <pc:sldMk cId="2713909107" sldId="260"/>
        </pc:sldMkLst>
        <pc:spChg chg="mod">
          <ac:chgData name="Liene Kupca" userId="b3de2d4ef15ff6fc" providerId="LiveId" clId="{21133D69-CCBD-4FBE-89C6-16A4E7657F97}" dt="2021-03-09T13:16:45.429" v="1157" actId="255"/>
          <ac:spMkLst>
            <pc:docMk/>
            <pc:sldMk cId="2713909107" sldId="260"/>
            <ac:spMk id="12" creationId="{00000000-0000-0000-0000-000000000000}"/>
          </ac:spMkLst>
        </pc:spChg>
        <pc:spChg chg="mod">
          <ac:chgData name="Liene Kupca" userId="b3de2d4ef15ff6fc" providerId="LiveId" clId="{21133D69-CCBD-4FBE-89C6-16A4E7657F97}" dt="2021-03-09T13:16:45.429" v="1157" actId="255"/>
          <ac:spMkLst>
            <pc:docMk/>
            <pc:sldMk cId="2713909107" sldId="260"/>
            <ac:spMk id="17" creationId="{00000000-0000-0000-0000-000000000000}"/>
          </ac:spMkLst>
        </pc:spChg>
        <pc:spChg chg="mod">
          <ac:chgData name="Liene Kupca" userId="b3de2d4ef15ff6fc" providerId="LiveId" clId="{21133D69-CCBD-4FBE-89C6-16A4E7657F97}" dt="2021-03-09T13:16:45.429" v="1157" actId="255"/>
          <ac:spMkLst>
            <pc:docMk/>
            <pc:sldMk cId="2713909107" sldId="260"/>
            <ac:spMk id="37" creationId="{00000000-0000-0000-0000-000000000000}"/>
          </ac:spMkLst>
        </pc:spChg>
        <pc:spChg chg="mod">
          <ac:chgData name="Liene Kupca" userId="b3de2d4ef15ff6fc" providerId="LiveId" clId="{21133D69-CCBD-4FBE-89C6-16A4E7657F97}" dt="2021-03-09T13:16:45.429" v="1157" actId="255"/>
          <ac:spMkLst>
            <pc:docMk/>
            <pc:sldMk cId="2713909107" sldId="260"/>
            <ac:spMk id="38" creationId="{00000000-0000-0000-0000-000000000000}"/>
          </ac:spMkLst>
        </pc:spChg>
        <pc:spChg chg="mod">
          <ac:chgData name="Liene Kupca" userId="b3de2d4ef15ff6fc" providerId="LiveId" clId="{21133D69-CCBD-4FBE-89C6-16A4E7657F97}" dt="2021-03-09T13:16:45.429" v="1157" actId="255"/>
          <ac:spMkLst>
            <pc:docMk/>
            <pc:sldMk cId="2713909107" sldId="260"/>
            <ac:spMk id="39" creationId="{00000000-0000-0000-0000-000000000000}"/>
          </ac:spMkLst>
        </pc:spChg>
        <pc:spChg chg="mod">
          <ac:chgData name="Liene Kupca" userId="b3de2d4ef15ff6fc" providerId="LiveId" clId="{21133D69-CCBD-4FBE-89C6-16A4E7657F97}" dt="2021-03-09T13:16:45.429" v="1157" actId="255"/>
          <ac:spMkLst>
            <pc:docMk/>
            <pc:sldMk cId="2713909107" sldId="260"/>
            <ac:spMk id="40" creationId="{00000000-0000-0000-0000-000000000000}"/>
          </ac:spMkLst>
        </pc:spChg>
        <pc:spChg chg="mod">
          <ac:chgData name="Liene Kupca" userId="b3de2d4ef15ff6fc" providerId="LiveId" clId="{21133D69-CCBD-4FBE-89C6-16A4E7657F97}" dt="2021-03-09T13:16:45.429" v="1157" actId="255"/>
          <ac:spMkLst>
            <pc:docMk/>
            <pc:sldMk cId="2713909107" sldId="260"/>
            <ac:spMk id="41" creationId="{00000000-0000-0000-0000-000000000000}"/>
          </ac:spMkLst>
        </pc:spChg>
        <pc:spChg chg="mod">
          <ac:chgData name="Liene Kupca" userId="b3de2d4ef15ff6fc" providerId="LiveId" clId="{21133D69-CCBD-4FBE-89C6-16A4E7657F97}" dt="2021-03-09T13:16:45.429" v="1157" actId="255"/>
          <ac:spMkLst>
            <pc:docMk/>
            <pc:sldMk cId="2713909107" sldId="260"/>
            <ac:spMk id="42" creationId="{00000000-0000-0000-0000-000000000000}"/>
          </ac:spMkLst>
        </pc:spChg>
        <pc:spChg chg="mod">
          <ac:chgData name="Liene Kupca" userId="b3de2d4ef15ff6fc" providerId="LiveId" clId="{21133D69-CCBD-4FBE-89C6-16A4E7657F97}" dt="2021-03-09T13:17:03.017" v="1160" actId="1076"/>
          <ac:spMkLst>
            <pc:docMk/>
            <pc:sldMk cId="2713909107" sldId="260"/>
            <ac:spMk id="44" creationId="{00000000-0000-0000-0000-000000000000}"/>
          </ac:spMkLst>
        </pc:spChg>
        <pc:spChg chg="mod">
          <ac:chgData name="Liene Kupca" userId="b3de2d4ef15ff6fc" providerId="LiveId" clId="{21133D69-CCBD-4FBE-89C6-16A4E7657F97}" dt="2021-03-09T13:16:45.429" v="1157" actId="255"/>
          <ac:spMkLst>
            <pc:docMk/>
            <pc:sldMk cId="2713909107" sldId="260"/>
            <ac:spMk id="45" creationId="{00000000-0000-0000-0000-000000000000}"/>
          </ac:spMkLst>
        </pc:spChg>
        <pc:spChg chg="mod">
          <ac:chgData name="Liene Kupca" userId="b3de2d4ef15ff6fc" providerId="LiveId" clId="{21133D69-CCBD-4FBE-89C6-16A4E7657F97}" dt="2021-03-09T13:16:45.429" v="1157" actId="255"/>
          <ac:spMkLst>
            <pc:docMk/>
            <pc:sldMk cId="2713909107" sldId="260"/>
            <ac:spMk id="46" creationId="{00000000-0000-0000-0000-000000000000}"/>
          </ac:spMkLst>
        </pc:spChg>
        <pc:spChg chg="mod">
          <ac:chgData name="Liene Kupca" userId="b3de2d4ef15ff6fc" providerId="LiveId" clId="{21133D69-CCBD-4FBE-89C6-16A4E7657F97}" dt="2021-03-09T13:16:54.929" v="1158" actId="255"/>
          <ac:spMkLst>
            <pc:docMk/>
            <pc:sldMk cId="2713909107" sldId="260"/>
            <ac:spMk id="52" creationId="{00000000-0000-0000-0000-000000000000}"/>
          </ac:spMkLst>
        </pc:spChg>
        <pc:spChg chg="mod">
          <ac:chgData name="Liene Kupca" userId="b3de2d4ef15ff6fc" providerId="LiveId" clId="{21133D69-CCBD-4FBE-89C6-16A4E7657F97}" dt="2021-03-09T13:16:54.929" v="1158" actId="255"/>
          <ac:spMkLst>
            <pc:docMk/>
            <pc:sldMk cId="2713909107" sldId="260"/>
            <ac:spMk id="53" creationId="{00000000-0000-0000-0000-000000000000}"/>
          </ac:spMkLst>
        </pc:spChg>
        <pc:spChg chg="mod">
          <ac:chgData name="Liene Kupca" userId="b3de2d4ef15ff6fc" providerId="LiveId" clId="{21133D69-CCBD-4FBE-89C6-16A4E7657F97}" dt="2021-03-09T13:16:54.929" v="1158" actId="255"/>
          <ac:spMkLst>
            <pc:docMk/>
            <pc:sldMk cId="2713909107" sldId="260"/>
            <ac:spMk id="54" creationId="{00000000-0000-0000-0000-000000000000}"/>
          </ac:spMkLst>
        </pc:spChg>
        <pc:spChg chg="mod">
          <ac:chgData name="Liene Kupca" userId="b3de2d4ef15ff6fc" providerId="LiveId" clId="{21133D69-CCBD-4FBE-89C6-16A4E7657F97}" dt="2021-03-09T13:16:59.011" v="1159" actId="255"/>
          <ac:spMkLst>
            <pc:docMk/>
            <pc:sldMk cId="2713909107" sldId="260"/>
            <ac:spMk id="55" creationId="{00000000-0000-0000-0000-000000000000}"/>
          </ac:spMkLst>
        </pc:spChg>
        <pc:grpChg chg="mod">
          <ac:chgData name="Liene Kupca" userId="b3de2d4ef15ff6fc" providerId="LiveId" clId="{21133D69-CCBD-4FBE-89C6-16A4E7657F97}" dt="2021-03-09T13:16:45.429" v="1157" actId="255"/>
          <ac:grpSpMkLst>
            <pc:docMk/>
            <pc:sldMk cId="2713909107" sldId="260"/>
            <ac:grpSpMk id="43" creationId="{00000000-0000-0000-0000-000000000000}"/>
          </ac:grpSpMkLst>
        </pc:grpChg>
        <pc:grpChg chg="mod">
          <ac:chgData name="Liene Kupca" userId="b3de2d4ef15ff6fc" providerId="LiveId" clId="{21133D69-CCBD-4FBE-89C6-16A4E7657F97}" dt="2021-03-09T13:16:45.429" v="1157" actId="255"/>
          <ac:grpSpMkLst>
            <pc:docMk/>
            <pc:sldMk cId="2713909107" sldId="260"/>
            <ac:grpSpMk id="48" creationId="{00000000-0000-0000-0000-000000000000}"/>
          </ac:grpSpMkLst>
        </pc:grpChg>
        <pc:grpChg chg="mod">
          <ac:chgData name="Liene Kupca" userId="b3de2d4ef15ff6fc" providerId="LiveId" clId="{21133D69-CCBD-4FBE-89C6-16A4E7657F97}" dt="2021-03-09T13:16:45.429" v="1157" actId="255"/>
          <ac:grpSpMkLst>
            <pc:docMk/>
            <pc:sldMk cId="2713909107" sldId="260"/>
            <ac:grpSpMk id="49" creationId="{00000000-0000-0000-0000-000000000000}"/>
          </ac:grpSpMkLst>
        </pc:grpChg>
        <pc:grpChg chg="mod">
          <ac:chgData name="Liene Kupca" userId="b3de2d4ef15ff6fc" providerId="LiveId" clId="{21133D69-CCBD-4FBE-89C6-16A4E7657F97}" dt="2021-03-09T13:16:45.429" v="1157" actId="255"/>
          <ac:grpSpMkLst>
            <pc:docMk/>
            <pc:sldMk cId="2713909107" sldId="260"/>
            <ac:grpSpMk id="50" creationId="{00000000-0000-0000-0000-000000000000}"/>
          </ac:grpSpMkLst>
        </pc:grpChg>
        <pc:grpChg chg="mod">
          <ac:chgData name="Liene Kupca" userId="b3de2d4ef15ff6fc" providerId="LiveId" clId="{21133D69-CCBD-4FBE-89C6-16A4E7657F97}" dt="2021-03-09T13:16:45.429" v="1157" actId="255"/>
          <ac:grpSpMkLst>
            <pc:docMk/>
            <pc:sldMk cId="2713909107" sldId="260"/>
            <ac:grpSpMk id="51" creationId="{00000000-0000-0000-0000-000000000000}"/>
          </ac:grpSpMkLst>
        </pc:grpChg>
      </pc:sldChg>
      <pc:sldChg chg="addSp delSp modSp add del mod modTransition setBg">
        <pc:chgData name="Liene Kupca" userId="b3de2d4ef15ff6fc" providerId="LiveId" clId="{21133D69-CCBD-4FBE-89C6-16A4E7657F97}" dt="2021-03-09T12:48:16.560" v="658"/>
        <pc:sldMkLst>
          <pc:docMk/>
          <pc:sldMk cId="0" sldId="274"/>
        </pc:sldMkLst>
        <pc:spChg chg="add mod ord">
          <ac:chgData name="Liene Kupca" userId="b3de2d4ef15ff6fc" providerId="LiveId" clId="{21133D69-CCBD-4FBE-89C6-16A4E7657F97}" dt="2021-03-09T12:46:27.084" v="641" actId="166"/>
          <ac:spMkLst>
            <pc:docMk/>
            <pc:sldMk cId="0" sldId="274"/>
            <ac:spMk id="17" creationId="{5CABE03D-C546-4B5F-B9E5-58B654E25D00}"/>
          </ac:spMkLst>
        </pc:spChg>
        <pc:spChg chg="add mod ord">
          <ac:chgData name="Liene Kupca" userId="b3de2d4ef15ff6fc" providerId="LiveId" clId="{21133D69-CCBD-4FBE-89C6-16A4E7657F97}" dt="2021-03-09T12:46:20.680" v="640" actId="166"/>
          <ac:spMkLst>
            <pc:docMk/>
            <pc:sldMk cId="0" sldId="274"/>
            <ac:spMk id="19" creationId="{780EEC9E-7371-4B47-B11B-B7506C9FBB0F}"/>
          </ac:spMkLst>
        </pc:spChg>
        <pc:spChg chg="add mod ord">
          <ac:chgData name="Liene Kupca" userId="b3de2d4ef15ff6fc" providerId="LiveId" clId="{21133D69-CCBD-4FBE-89C6-16A4E7657F97}" dt="2021-03-09T12:46:06.802" v="630" actId="255"/>
          <ac:spMkLst>
            <pc:docMk/>
            <pc:sldMk cId="0" sldId="274"/>
            <ac:spMk id="21" creationId="{5174E300-C6A3-414C-BA88-59C3E7765F9B}"/>
          </ac:spMkLst>
        </pc:spChg>
        <pc:spChg chg="add mod">
          <ac:chgData name="Liene Kupca" userId="b3de2d4ef15ff6fc" providerId="LiveId" clId="{21133D69-CCBD-4FBE-89C6-16A4E7657F97}" dt="2021-03-09T12:46:06.802" v="630" actId="255"/>
          <ac:spMkLst>
            <pc:docMk/>
            <pc:sldMk cId="0" sldId="274"/>
            <ac:spMk id="23" creationId="{C3C25C77-6FDB-4D4A-92E3-B52372C00082}"/>
          </ac:spMkLst>
        </pc:spChg>
        <pc:spChg chg="add del">
          <ac:chgData name="Liene Kupca" userId="b3de2d4ef15ff6fc" providerId="LiveId" clId="{21133D69-CCBD-4FBE-89C6-16A4E7657F97}" dt="2021-03-09T12:41:53.818" v="571" actId="22"/>
          <ac:spMkLst>
            <pc:docMk/>
            <pc:sldMk cId="0" sldId="274"/>
            <ac:spMk id="25" creationId="{251F6BA1-6082-4C94-857D-C47C41577616}"/>
          </ac:spMkLst>
        </pc:spChg>
        <pc:spChg chg="add mod">
          <ac:chgData name="Liene Kupca" userId="b3de2d4ef15ff6fc" providerId="LiveId" clId="{21133D69-CCBD-4FBE-89C6-16A4E7657F97}" dt="2021-03-09T12:42:33.268" v="585" actId="1076"/>
          <ac:spMkLst>
            <pc:docMk/>
            <pc:sldMk cId="0" sldId="274"/>
            <ac:spMk id="26" creationId="{52B1122C-56D6-4D80-9AD0-1600D156A561}"/>
          </ac:spMkLst>
        </pc:spChg>
        <pc:spChg chg="add del mod">
          <ac:chgData name="Liene Kupca" userId="b3de2d4ef15ff6fc" providerId="LiveId" clId="{21133D69-CCBD-4FBE-89C6-16A4E7657F97}" dt="2021-03-09T12:42:04.849" v="576" actId="478"/>
          <ac:spMkLst>
            <pc:docMk/>
            <pc:sldMk cId="0" sldId="274"/>
            <ac:spMk id="27" creationId="{2D33D9C4-75D7-4485-9956-61256024EAE9}"/>
          </ac:spMkLst>
        </pc:spChg>
        <pc:spChg chg="add mod">
          <ac:chgData name="Liene Kupca" userId="b3de2d4ef15ff6fc" providerId="LiveId" clId="{21133D69-CCBD-4FBE-89C6-16A4E7657F97}" dt="2021-03-09T12:45:13.854" v="619" actId="1076"/>
          <ac:spMkLst>
            <pc:docMk/>
            <pc:sldMk cId="0" sldId="274"/>
            <ac:spMk id="28" creationId="{D4B6DCF9-B605-4A1F-A663-832C7C68F3C1}"/>
          </ac:spMkLst>
        </pc:spChg>
        <pc:spChg chg="mod ord">
          <ac:chgData name="Liene Kupca" userId="b3de2d4ef15ff6fc" providerId="LiveId" clId="{21133D69-CCBD-4FBE-89C6-16A4E7657F97}" dt="2021-03-09T12:40:53.736" v="554" actId="20577"/>
          <ac:spMkLst>
            <pc:docMk/>
            <pc:sldMk cId="0" sldId="274"/>
            <ac:spMk id="384" creationId="{00000000-0000-0000-0000-000000000000}"/>
          </ac:spMkLst>
        </pc:spChg>
        <pc:spChg chg="mod">
          <ac:chgData name="Liene Kupca" userId="b3de2d4ef15ff6fc" providerId="LiveId" clId="{21133D69-CCBD-4FBE-89C6-16A4E7657F97}" dt="2021-03-09T12:33:38.062" v="284" actId="2711"/>
          <ac:spMkLst>
            <pc:docMk/>
            <pc:sldMk cId="0" sldId="274"/>
            <ac:spMk id="385" creationId="{00000000-0000-0000-0000-000000000000}"/>
          </ac:spMkLst>
        </pc:spChg>
        <pc:spChg chg="del mod">
          <ac:chgData name="Liene Kupca" userId="b3de2d4ef15ff6fc" providerId="LiveId" clId="{21133D69-CCBD-4FBE-89C6-16A4E7657F97}" dt="2021-03-09T12:30:51.145" v="279" actId="478"/>
          <ac:spMkLst>
            <pc:docMk/>
            <pc:sldMk cId="0" sldId="274"/>
            <ac:spMk id="386" creationId="{00000000-0000-0000-0000-000000000000}"/>
          </ac:spMkLst>
        </pc:spChg>
        <pc:spChg chg="del mod">
          <ac:chgData name="Liene Kupca" userId="b3de2d4ef15ff6fc" providerId="LiveId" clId="{21133D69-CCBD-4FBE-89C6-16A4E7657F97}" dt="2021-03-09T12:43:30.728" v="597" actId="478"/>
          <ac:spMkLst>
            <pc:docMk/>
            <pc:sldMk cId="0" sldId="274"/>
            <ac:spMk id="387" creationId="{00000000-0000-0000-0000-000000000000}"/>
          </ac:spMkLst>
        </pc:spChg>
        <pc:spChg chg="del mod">
          <ac:chgData name="Liene Kupca" userId="b3de2d4ef15ff6fc" providerId="LiveId" clId="{21133D69-CCBD-4FBE-89C6-16A4E7657F97}" dt="2021-03-09T12:41:22.284" v="563" actId="478"/>
          <ac:spMkLst>
            <pc:docMk/>
            <pc:sldMk cId="0" sldId="274"/>
            <ac:spMk id="388" creationId="{00000000-0000-0000-0000-000000000000}"/>
          </ac:spMkLst>
        </pc:spChg>
        <pc:spChg chg="del mod">
          <ac:chgData name="Liene Kupca" userId="b3de2d4ef15ff6fc" providerId="LiveId" clId="{21133D69-CCBD-4FBE-89C6-16A4E7657F97}" dt="2021-03-09T12:07:27.046" v="95" actId="478"/>
          <ac:spMkLst>
            <pc:docMk/>
            <pc:sldMk cId="0" sldId="274"/>
            <ac:spMk id="389" creationId="{00000000-0000-0000-0000-000000000000}"/>
          </ac:spMkLst>
        </pc:spChg>
        <pc:spChg chg="del mod">
          <ac:chgData name="Liene Kupca" userId="b3de2d4ef15ff6fc" providerId="LiveId" clId="{21133D69-CCBD-4FBE-89C6-16A4E7657F97}" dt="2021-03-09T12:42:14.363" v="578" actId="478"/>
          <ac:spMkLst>
            <pc:docMk/>
            <pc:sldMk cId="0" sldId="274"/>
            <ac:spMk id="390" creationId="{00000000-0000-0000-0000-000000000000}"/>
          </ac:spMkLst>
        </pc:spChg>
        <pc:spChg chg="del mod">
          <ac:chgData name="Liene Kupca" userId="b3de2d4ef15ff6fc" providerId="LiveId" clId="{21133D69-CCBD-4FBE-89C6-16A4E7657F97}" dt="2021-03-09T12:17:46.311" v="151" actId="478"/>
          <ac:spMkLst>
            <pc:docMk/>
            <pc:sldMk cId="0" sldId="274"/>
            <ac:spMk id="391" creationId="{00000000-0000-0000-0000-000000000000}"/>
          </ac:spMkLst>
        </pc:spChg>
        <pc:spChg chg="mod ord">
          <ac:chgData name="Liene Kupca" userId="b3de2d4ef15ff6fc" providerId="LiveId" clId="{21133D69-CCBD-4FBE-89C6-16A4E7657F97}" dt="2021-03-09T12:46:06.802" v="630" actId="255"/>
          <ac:spMkLst>
            <pc:docMk/>
            <pc:sldMk cId="0" sldId="274"/>
            <ac:spMk id="392" creationId="{00000000-0000-0000-0000-000000000000}"/>
          </ac:spMkLst>
        </pc:spChg>
        <pc:spChg chg="mod ord">
          <ac:chgData name="Liene Kupca" userId="b3de2d4ef15ff6fc" providerId="LiveId" clId="{21133D69-CCBD-4FBE-89C6-16A4E7657F97}" dt="2021-03-09T12:44:54.493" v="614" actId="166"/>
          <ac:spMkLst>
            <pc:docMk/>
            <pc:sldMk cId="0" sldId="274"/>
            <ac:spMk id="393" creationId="{00000000-0000-0000-0000-000000000000}"/>
          </ac:spMkLst>
        </pc:spChg>
        <pc:spChg chg="mod ord">
          <ac:chgData name="Liene Kupca" userId="b3de2d4ef15ff6fc" providerId="LiveId" clId="{21133D69-CCBD-4FBE-89C6-16A4E7657F97}" dt="2021-03-09T12:45:28.451" v="622" actId="1076"/>
          <ac:spMkLst>
            <pc:docMk/>
            <pc:sldMk cId="0" sldId="274"/>
            <ac:spMk id="394" creationId="{00000000-0000-0000-0000-000000000000}"/>
          </ac:spMkLst>
        </pc:spChg>
        <pc:spChg chg="mod ord">
          <ac:chgData name="Liene Kupca" userId="b3de2d4ef15ff6fc" providerId="LiveId" clId="{21133D69-CCBD-4FBE-89C6-16A4E7657F97}" dt="2021-03-09T12:45:48.777" v="626" actId="166"/>
          <ac:spMkLst>
            <pc:docMk/>
            <pc:sldMk cId="0" sldId="274"/>
            <ac:spMk id="395" creationId="{00000000-0000-0000-0000-000000000000}"/>
          </ac:spMkLst>
        </pc:spChg>
        <pc:spChg chg="del mod">
          <ac:chgData name="Liene Kupca" userId="b3de2d4ef15ff6fc" providerId="LiveId" clId="{21133D69-CCBD-4FBE-89C6-16A4E7657F97}" dt="2021-03-09T12:39:41.934" v="540" actId="478"/>
          <ac:spMkLst>
            <pc:docMk/>
            <pc:sldMk cId="0" sldId="274"/>
            <ac:spMk id="396" creationId="{00000000-0000-0000-0000-000000000000}"/>
          </ac:spMkLst>
        </pc:spChg>
        <pc:spChg chg="mod">
          <ac:chgData name="Liene Kupca" userId="b3de2d4ef15ff6fc" providerId="LiveId" clId="{21133D69-CCBD-4FBE-89C6-16A4E7657F97}" dt="2021-03-09T12:42:35.713" v="586" actId="1076"/>
          <ac:spMkLst>
            <pc:docMk/>
            <pc:sldMk cId="0" sldId="274"/>
            <ac:spMk id="397" creationId="{00000000-0000-0000-0000-000000000000}"/>
          </ac:spMkLst>
        </pc:spChg>
        <pc:spChg chg="mod ord">
          <ac:chgData name="Liene Kupca" userId="b3de2d4ef15ff6fc" providerId="LiveId" clId="{21133D69-CCBD-4FBE-89C6-16A4E7657F97}" dt="2021-03-09T12:45:21.258" v="620" actId="167"/>
          <ac:spMkLst>
            <pc:docMk/>
            <pc:sldMk cId="0" sldId="274"/>
            <ac:spMk id="398" creationId="{00000000-0000-0000-0000-000000000000}"/>
          </ac:spMkLst>
        </pc:spChg>
      </pc:sldChg>
      <pc:sldChg chg="modSp add del mod modAnim">
        <pc:chgData name="Liene Kupca" userId="b3de2d4ef15ff6fc" providerId="LiveId" clId="{21133D69-CCBD-4FBE-89C6-16A4E7657F97}" dt="2021-03-09T12:57:48.432" v="716" actId="47"/>
        <pc:sldMkLst>
          <pc:docMk/>
          <pc:sldMk cId="451628984" sldId="388"/>
        </pc:sldMkLst>
        <pc:spChg chg="mod">
          <ac:chgData name="Liene Kupca" userId="b3de2d4ef15ff6fc" providerId="LiveId" clId="{21133D69-CCBD-4FBE-89C6-16A4E7657F97}" dt="2021-03-09T12:57:15.448" v="709" actId="2711"/>
          <ac:spMkLst>
            <pc:docMk/>
            <pc:sldMk cId="451628984" sldId="388"/>
            <ac:spMk id="5" creationId="{00000000-0000-0000-0000-000000000000}"/>
          </ac:spMkLst>
        </pc:spChg>
        <pc:spChg chg="mod">
          <ac:chgData name="Liene Kupca" userId="b3de2d4ef15ff6fc" providerId="LiveId" clId="{21133D69-CCBD-4FBE-89C6-16A4E7657F97}" dt="2021-03-09T12:57:15.448" v="709" actId="2711"/>
          <ac:spMkLst>
            <pc:docMk/>
            <pc:sldMk cId="451628984" sldId="388"/>
            <ac:spMk id="6" creationId="{00000000-0000-0000-0000-000000000000}"/>
          </ac:spMkLst>
        </pc:spChg>
        <pc:spChg chg="mod">
          <ac:chgData name="Liene Kupca" userId="b3de2d4ef15ff6fc" providerId="LiveId" clId="{21133D69-CCBD-4FBE-89C6-16A4E7657F97}" dt="2021-03-09T12:57:19.712" v="710" actId="113"/>
          <ac:spMkLst>
            <pc:docMk/>
            <pc:sldMk cId="451628984" sldId="388"/>
            <ac:spMk id="8" creationId="{00000000-0000-0000-0000-000000000000}"/>
          </ac:spMkLst>
        </pc:spChg>
        <pc:spChg chg="mod">
          <ac:chgData name="Liene Kupca" userId="b3de2d4ef15ff6fc" providerId="LiveId" clId="{21133D69-CCBD-4FBE-89C6-16A4E7657F97}" dt="2021-03-09T12:57:15.448" v="709" actId="2711"/>
          <ac:spMkLst>
            <pc:docMk/>
            <pc:sldMk cId="451628984" sldId="388"/>
            <ac:spMk id="9" creationId="{00000000-0000-0000-0000-000000000000}"/>
          </ac:spMkLst>
        </pc:spChg>
        <pc:spChg chg="mod">
          <ac:chgData name="Liene Kupca" userId="b3de2d4ef15ff6fc" providerId="LiveId" clId="{21133D69-CCBD-4FBE-89C6-16A4E7657F97}" dt="2021-03-09T12:57:15.448" v="709" actId="2711"/>
          <ac:spMkLst>
            <pc:docMk/>
            <pc:sldMk cId="451628984" sldId="388"/>
            <ac:spMk id="11" creationId="{00000000-0000-0000-0000-000000000000}"/>
          </ac:spMkLst>
        </pc:spChg>
        <pc:spChg chg="mod">
          <ac:chgData name="Liene Kupca" userId="b3de2d4ef15ff6fc" providerId="LiveId" clId="{21133D69-CCBD-4FBE-89C6-16A4E7657F97}" dt="2021-03-09T12:57:15.448" v="709" actId="2711"/>
          <ac:spMkLst>
            <pc:docMk/>
            <pc:sldMk cId="451628984" sldId="388"/>
            <ac:spMk id="12" creationId="{00000000-0000-0000-0000-000000000000}"/>
          </ac:spMkLst>
        </pc:spChg>
        <pc:spChg chg="mod">
          <ac:chgData name="Liene Kupca" userId="b3de2d4ef15ff6fc" providerId="LiveId" clId="{21133D69-CCBD-4FBE-89C6-16A4E7657F97}" dt="2021-03-09T12:57:15.448" v="709" actId="2711"/>
          <ac:spMkLst>
            <pc:docMk/>
            <pc:sldMk cId="451628984" sldId="388"/>
            <ac:spMk id="13" creationId="{00000000-0000-0000-0000-000000000000}"/>
          </ac:spMkLst>
        </pc:spChg>
        <pc:spChg chg="mod">
          <ac:chgData name="Liene Kupca" userId="b3de2d4ef15ff6fc" providerId="LiveId" clId="{21133D69-CCBD-4FBE-89C6-16A4E7657F97}" dt="2021-03-09T12:57:31.747" v="711" actId="14100"/>
          <ac:spMkLst>
            <pc:docMk/>
            <pc:sldMk cId="451628984" sldId="388"/>
            <ac:spMk id="14" creationId="{00000000-0000-0000-0000-000000000000}"/>
          </ac:spMkLst>
        </pc:spChg>
        <pc:spChg chg="mod">
          <ac:chgData name="Liene Kupca" userId="b3de2d4ef15ff6fc" providerId="LiveId" clId="{21133D69-CCBD-4FBE-89C6-16A4E7657F97}" dt="2021-03-09T12:57:35.090" v="712" actId="1076"/>
          <ac:spMkLst>
            <pc:docMk/>
            <pc:sldMk cId="451628984" sldId="388"/>
            <ac:spMk id="16" creationId="{00000000-0000-0000-0000-000000000000}"/>
          </ac:spMkLst>
        </pc:spChg>
        <pc:spChg chg="mod">
          <ac:chgData name="Liene Kupca" userId="b3de2d4ef15ff6fc" providerId="LiveId" clId="{21133D69-CCBD-4FBE-89C6-16A4E7657F97}" dt="2021-03-09T12:57:37.268" v="713" actId="1076"/>
          <ac:spMkLst>
            <pc:docMk/>
            <pc:sldMk cId="451628984" sldId="388"/>
            <ac:spMk id="17" creationId="{00000000-0000-0000-0000-000000000000}"/>
          </ac:spMkLst>
        </pc:spChg>
        <pc:spChg chg="mod">
          <ac:chgData name="Liene Kupca" userId="b3de2d4ef15ff6fc" providerId="LiveId" clId="{21133D69-CCBD-4FBE-89C6-16A4E7657F97}" dt="2021-03-09T12:57:39.041" v="714" actId="1076"/>
          <ac:spMkLst>
            <pc:docMk/>
            <pc:sldMk cId="451628984" sldId="388"/>
            <ac:spMk id="18" creationId="{00000000-0000-0000-0000-000000000000}"/>
          </ac:spMkLst>
        </pc:spChg>
        <pc:spChg chg="mod">
          <ac:chgData name="Liene Kupca" userId="b3de2d4ef15ff6fc" providerId="LiveId" clId="{21133D69-CCBD-4FBE-89C6-16A4E7657F97}" dt="2021-03-09T12:57:40.646" v="715" actId="1076"/>
          <ac:spMkLst>
            <pc:docMk/>
            <pc:sldMk cId="451628984" sldId="388"/>
            <ac:spMk id="19" creationId="{00000000-0000-0000-0000-000000000000}"/>
          </ac:spMkLst>
        </pc:spChg>
        <pc:grpChg chg="mod">
          <ac:chgData name="Liene Kupca" userId="b3de2d4ef15ff6fc" providerId="LiveId" clId="{21133D69-CCBD-4FBE-89C6-16A4E7657F97}" dt="2021-03-09T12:57:31.747" v="711" actId="14100"/>
          <ac:grpSpMkLst>
            <pc:docMk/>
            <pc:sldMk cId="451628984" sldId="388"/>
            <ac:grpSpMk id="4" creationId="{00000000-0000-0000-0000-000000000000}"/>
          </ac:grpSpMkLst>
        </pc:grpChg>
        <pc:grpChg chg="mod">
          <ac:chgData name="Liene Kupca" userId="b3de2d4ef15ff6fc" providerId="LiveId" clId="{21133D69-CCBD-4FBE-89C6-16A4E7657F97}" dt="2021-03-09T12:57:31.747" v="711" actId="14100"/>
          <ac:grpSpMkLst>
            <pc:docMk/>
            <pc:sldMk cId="451628984" sldId="388"/>
            <ac:grpSpMk id="7" creationId="{00000000-0000-0000-0000-000000000000}"/>
          </ac:grpSpMkLst>
        </pc:grpChg>
        <pc:grpChg chg="mod">
          <ac:chgData name="Liene Kupca" userId="b3de2d4ef15ff6fc" providerId="LiveId" clId="{21133D69-CCBD-4FBE-89C6-16A4E7657F97}" dt="2021-03-09T12:57:31.747" v="711" actId="14100"/>
          <ac:grpSpMkLst>
            <pc:docMk/>
            <pc:sldMk cId="451628984" sldId="388"/>
            <ac:grpSpMk id="10" creationId="{00000000-0000-0000-0000-000000000000}"/>
          </ac:grpSpMkLst>
        </pc:grpChg>
      </pc:sldChg>
      <pc:sldChg chg="addSp delSp modSp add del mod setBg delAnim modAnim">
        <pc:chgData name="Liene Kupca" userId="b3de2d4ef15ff6fc" providerId="LiveId" clId="{21133D69-CCBD-4FBE-89C6-16A4E7657F97}" dt="2021-03-09T13:03:09.635" v="800" actId="47"/>
        <pc:sldMkLst>
          <pc:docMk/>
          <pc:sldMk cId="1125745017" sldId="423"/>
        </pc:sldMkLst>
        <pc:spChg chg="del mod">
          <ac:chgData name="Liene Kupca" userId="b3de2d4ef15ff6fc" providerId="LiveId" clId="{21133D69-CCBD-4FBE-89C6-16A4E7657F97}" dt="2021-03-09T13:02:37.801" v="777"/>
          <ac:spMkLst>
            <pc:docMk/>
            <pc:sldMk cId="1125745017" sldId="423"/>
            <ac:spMk id="18" creationId="{00000000-0000-0000-0000-000000000000}"/>
          </ac:spMkLst>
        </pc:spChg>
        <pc:spChg chg="add mod">
          <ac:chgData name="Liene Kupca" userId="b3de2d4ef15ff6fc" providerId="LiveId" clId="{21133D69-CCBD-4FBE-89C6-16A4E7657F97}" dt="2021-03-09T13:02:39.391" v="778" actId="1076"/>
          <ac:spMkLst>
            <pc:docMk/>
            <pc:sldMk cId="1125745017" sldId="423"/>
            <ac:spMk id="23" creationId="{92B655AD-B63A-492C-9DCD-5C97E3165522}"/>
          </ac:spMkLst>
        </pc:spChg>
        <pc:spChg chg="mod">
          <ac:chgData name="Liene Kupca" userId="b3de2d4ef15ff6fc" providerId="LiveId" clId="{21133D69-CCBD-4FBE-89C6-16A4E7657F97}" dt="2021-03-09T13:02:59.113" v="798" actId="1076"/>
          <ac:spMkLst>
            <pc:docMk/>
            <pc:sldMk cId="1125745017" sldId="423"/>
            <ac:spMk id="26" creationId="{00000000-0000-0000-0000-000000000000}"/>
          </ac:spMkLst>
        </pc:spChg>
        <pc:grpChg chg="mod">
          <ac:chgData name="Liene Kupca" userId="b3de2d4ef15ff6fc" providerId="LiveId" clId="{21133D69-CCBD-4FBE-89C6-16A4E7657F97}" dt="2021-03-09T13:03:00.241" v="799" actId="1076"/>
          <ac:grpSpMkLst>
            <pc:docMk/>
            <pc:sldMk cId="1125745017" sldId="423"/>
            <ac:grpSpMk id="27" creationId="{00000000-0000-0000-0000-000000000000}"/>
          </ac:grpSpMkLst>
        </pc:grpChg>
        <pc:grpChg chg="mod">
          <ac:chgData name="Liene Kupca" userId="b3de2d4ef15ff6fc" providerId="LiveId" clId="{21133D69-CCBD-4FBE-89C6-16A4E7657F97}" dt="2021-03-09T13:02:53.350" v="796" actId="14100"/>
          <ac:grpSpMkLst>
            <pc:docMk/>
            <pc:sldMk cId="1125745017" sldId="423"/>
            <ac:grpSpMk id="28" creationId="{00000000-0000-0000-0000-000000000000}"/>
          </ac:grpSpMkLst>
        </pc:grpChg>
        <pc:grpChg chg="mod">
          <ac:chgData name="Liene Kupca" userId="b3de2d4ef15ff6fc" providerId="LiveId" clId="{21133D69-CCBD-4FBE-89C6-16A4E7657F97}" dt="2021-03-09T13:02:53.350" v="796" actId="14100"/>
          <ac:grpSpMkLst>
            <pc:docMk/>
            <pc:sldMk cId="1125745017" sldId="423"/>
            <ac:grpSpMk id="29" creationId="{00000000-0000-0000-0000-000000000000}"/>
          </ac:grpSpMkLst>
        </pc:grpChg>
        <pc:grpChg chg="mod">
          <ac:chgData name="Liene Kupca" userId="b3de2d4ef15ff6fc" providerId="LiveId" clId="{21133D69-CCBD-4FBE-89C6-16A4E7657F97}" dt="2021-03-09T13:02:53.350" v="796" actId="14100"/>
          <ac:grpSpMkLst>
            <pc:docMk/>
            <pc:sldMk cId="1125745017" sldId="423"/>
            <ac:grpSpMk id="30" creationId="{00000000-0000-0000-0000-000000000000}"/>
          </ac:grpSpMkLst>
        </pc:grpChg>
      </pc:sldChg>
      <pc:sldChg chg="modSp mod">
        <pc:chgData name="Liene Kupca" userId="b3de2d4ef15ff6fc" providerId="LiveId" clId="{21133D69-CCBD-4FBE-89C6-16A4E7657F97}" dt="2021-03-09T11:49:54.958" v="30" actId="20577"/>
        <pc:sldMkLst>
          <pc:docMk/>
          <pc:sldMk cId="4259853695" sldId="2458"/>
        </pc:sldMkLst>
        <pc:spChg chg="mod">
          <ac:chgData name="Liene Kupca" userId="b3de2d4ef15ff6fc" providerId="LiveId" clId="{21133D69-CCBD-4FBE-89C6-16A4E7657F97}" dt="2021-03-09T11:49:54.958" v="30" actId="20577"/>
          <ac:spMkLst>
            <pc:docMk/>
            <pc:sldMk cId="4259853695" sldId="2458"/>
            <ac:spMk id="53" creationId="{00000000-0000-0000-0000-000000000000}"/>
          </ac:spMkLst>
        </pc:spChg>
      </pc:sldChg>
      <pc:sldChg chg="modSp del mod">
        <pc:chgData name="Liene Kupca" userId="b3de2d4ef15ff6fc" providerId="LiveId" clId="{21133D69-CCBD-4FBE-89C6-16A4E7657F97}" dt="2021-03-09T12:46:37.715" v="642" actId="47"/>
        <pc:sldMkLst>
          <pc:docMk/>
          <pc:sldMk cId="853971591" sldId="2474"/>
        </pc:sldMkLst>
        <pc:spChg chg="mod">
          <ac:chgData name="Liene Kupca" userId="b3de2d4ef15ff6fc" providerId="LiveId" clId="{21133D69-CCBD-4FBE-89C6-16A4E7657F97}" dt="2021-03-09T11:59:59.320" v="62" actId="113"/>
          <ac:spMkLst>
            <pc:docMk/>
            <pc:sldMk cId="853971591" sldId="2474"/>
            <ac:spMk id="5" creationId="{00000000-0000-0000-0000-000000000000}"/>
          </ac:spMkLst>
        </pc:spChg>
        <pc:spChg chg="mod">
          <ac:chgData name="Liene Kupca" userId="b3de2d4ef15ff6fc" providerId="LiveId" clId="{21133D69-CCBD-4FBE-89C6-16A4E7657F97}" dt="2021-03-09T12:05:37.330" v="81" actId="403"/>
          <ac:spMkLst>
            <pc:docMk/>
            <pc:sldMk cId="853971591" sldId="2474"/>
            <ac:spMk id="7" creationId="{00000000-0000-0000-0000-000000000000}"/>
          </ac:spMkLst>
        </pc:spChg>
        <pc:spChg chg="mod">
          <ac:chgData name="Liene Kupca" userId="b3de2d4ef15ff6fc" providerId="LiveId" clId="{21133D69-CCBD-4FBE-89C6-16A4E7657F97}" dt="2021-03-09T12:00:47.442" v="75" actId="14100"/>
          <ac:spMkLst>
            <pc:docMk/>
            <pc:sldMk cId="853971591" sldId="2474"/>
            <ac:spMk id="8" creationId="{00000000-0000-0000-0000-000000000000}"/>
          </ac:spMkLst>
        </pc:spChg>
        <pc:spChg chg="mod">
          <ac:chgData name="Liene Kupca" userId="b3de2d4ef15ff6fc" providerId="LiveId" clId="{21133D69-CCBD-4FBE-89C6-16A4E7657F97}" dt="2021-03-09T12:15:56.665" v="122" actId="1076"/>
          <ac:spMkLst>
            <pc:docMk/>
            <pc:sldMk cId="853971591" sldId="2474"/>
            <ac:spMk id="10" creationId="{00000000-0000-0000-0000-000000000000}"/>
          </ac:spMkLst>
        </pc:spChg>
        <pc:spChg chg="mod">
          <ac:chgData name="Liene Kupca" userId="b3de2d4ef15ff6fc" providerId="LiveId" clId="{21133D69-CCBD-4FBE-89C6-16A4E7657F97}" dt="2021-03-09T12:04:07.332" v="77" actId="20577"/>
          <ac:spMkLst>
            <pc:docMk/>
            <pc:sldMk cId="853971591" sldId="2474"/>
            <ac:spMk id="12" creationId="{00000000-0000-0000-0000-000000000000}"/>
          </ac:spMkLst>
        </pc:spChg>
        <pc:spChg chg="mod">
          <ac:chgData name="Liene Kupca" userId="b3de2d4ef15ff6fc" providerId="LiveId" clId="{21133D69-CCBD-4FBE-89C6-16A4E7657F97}" dt="2021-03-09T12:17:05.855" v="135" actId="20578"/>
          <ac:spMkLst>
            <pc:docMk/>
            <pc:sldMk cId="853971591" sldId="2474"/>
            <ac:spMk id="16" creationId="{00000000-0000-0000-0000-000000000000}"/>
          </ac:spMkLst>
        </pc:spChg>
        <pc:spChg chg="mod">
          <ac:chgData name="Liene Kupca" userId="b3de2d4ef15ff6fc" providerId="LiveId" clId="{21133D69-CCBD-4FBE-89C6-16A4E7657F97}" dt="2021-03-09T12:23:21.508" v="221" actId="1076"/>
          <ac:spMkLst>
            <pc:docMk/>
            <pc:sldMk cId="853971591" sldId="2474"/>
            <ac:spMk id="26" creationId="{00000000-0000-0000-0000-000000000000}"/>
          </ac:spMkLst>
        </pc:spChg>
        <pc:spChg chg="mod">
          <ac:chgData name="Liene Kupca" userId="b3de2d4ef15ff6fc" providerId="LiveId" clId="{21133D69-CCBD-4FBE-89C6-16A4E7657F97}" dt="2021-03-09T12:23:21.508" v="221" actId="1076"/>
          <ac:spMkLst>
            <pc:docMk/>
            <pc:sldMk cId="853971591" sldId="2474"/>
            <ac:spMk id="27" creationId="{00000000-0000-0000-0000-000000000000}"/>
          </ac:spMkLst>
        </pc:spChg>
        <pc:grpChg chg="mod">
          <ac:chgData name="Liene Kupca" userId="b3de2d4ef15ff6fc" providerId="LiveId" clId="{21133D69-CCBD-4FBE-89C6-16A4E7657F97}" dt="2021-03-09T12:04:56.786" v="79" actId="14100"/>
          <ac:grpSpMkLst>
            <pc:docMk/>
            <pc:sldMk cId="853971591" sldId="2474"/>
            <ac:grpSpMk id="13" creationId="{00000000-0000-0000-0000-000000000000}"/>
          </ac:grpSpMkLst>
        </pc:grpChg>
        <pc:grpChg chg="mod">
          <ac:chgData name="Liene Kupca" userId="b3de2d4ef15ff6fc" providerId="LiveId" clId="{21133D69-CCBD-4FBE-89C6-16A4E7657F97}" dt="2021-03-09T12:23:21.508" v="221" actId="1076"/>
          <ac:grpSpMkLst>
            <pc:docMk/>
            <pc:sldMk cId="853971591" sldId="2474"/>
            <ac:grpSpMk id="25" creationId="{00000000-0000-0000-0000-000000000000}"/>
          </ac:grpSpMkLst>
        </pc:grpChg>
      </pc:sldChg>
      <pc:sldChg chg="ord">
        <pc:chgData name="Liene Kupca" userId="b3de2d4ef15ff6fc" providerId="LiveId" clId="{21133D69-CCBD-4FBE-89C6-16A4E7657F97}" dt="2021-03-09T13:20:02.812" v="1214"/>
        <pc:sldMkLst>
          <pc:docMk/>
          <pc:sldMk cId="3814356078" sldId="2475"/>
        </pc:sldMkLst>
      </pc:sldChg>
      <pc:sldChg chg="ord">
        <pc:chgData name="Liene Kupca" userId="b3de2d4ef15ff6fc" providerId="LiveId" clId="{21133D69-CCBD-4FBE-89C6-16A4E7657F97}" dt="2021-03-09T13:20:00.047" v="1212"/>
        <pc:sldMkLst>
          <pc:docMk/>
          <pc:sldMk cId="2619868389" sldId="2476"/>
        </pc:sldMkLst>
      </pc:sldChg>
      <pc:sldChg chg="ord">
        <pc:chgData name="Liene Kupca" userId="b3de2d4ef15ff6fc" providerId="LiveId" clId="{21133D69-CCBD-4FBE-89C6-16A4E7657F97}" dt="2021-03-09T13:19:57.324" v="1210"/>
        <pc:sldMkLst>
          <pc:docMk/>
          <pc:sldMk cId="3879063259" sldId="2483"/>
        </pc:sldMkLst>
      </pc:sldChg>
      <pc:sldChg chg="delSp modSp del mod setBg">
        <pc:chgData name="Liene Kupca" userId="b3de2d4ef15ff6fc" providerId="LiveId" clId="{21133D69-CCBD-4FBE-89C6-16A4E7657F97}" dt="2021-03-09T13:19:23.260" v="1207" actId="47"/>
        <pc:sldMkLst>
          <pc:docMk/>
          <pc:sldMk cId="868748407" sldId="2486"/>
        </pc:sldMkLst>
        <pc:spChg chg="mod">
          <ac:chgData name="Liene Kupca" userId="b3de2d4ef15ff6fc" providerId="LiveId" clId="{21133D69-CCBD-4FBE-89C6-16A4E7657F97}" dt="2021-03-09T12:59:58.276" v="735" actId="2711"/>
          <ac:spMkLst>
            <pc:docMk/>
            <pc:sldMk cId="868748407" sldId="2486"/>
            <ac:spMk id="3" creationId="{4DE17270-F488-4D63-8321-D655B9B8047E}"/>
          </ac:spMkLst>
        </pc:spChg>
        <pc:spChg chg="mod">
          <ac:chgData name="Liene Kupca" userId="b3de2d4ef15ff6fc" providerId="LiveId" clId="{21133D69-CCBD-4FBE-89C6-16A4E7657F97}" dt="2021-03-09T13:00:05.523" v="736" actId="2711"/>
          <ac:spMkLst>
            <pc:docMk/>
            <pc:sldMk cId="868748407" sldId="2486"/>
            <ac:spMk id="5" creationId="{00000000-0000-0000-0000-000000000000}"/>
          </ac:spMkLst>
        </pc:spChg>
        <pc:graphicFrameChg chg="mod modGraphic">
          <ac:chgData name="Liene Kupca" userId="b3de2d4ef15ff6fc" providerId="LiveId" clId="{21133D69-CCBD-4FBE-89C6-16A4E7657F97}" dt="2021-03-09T13:01:07.093" v="766"/>
          <ac:graphicFrameMkLst>
            <pc:docMk/>
            <pc:sldMk cId="868748407" sldId="2486"/>
            <ac:graphicFrameMk id="2" creationId="{00000000-0000-0000-0000-000000000000}"/>
          </ac:graphicFrameMkLst>
        </pc:graphicFrameChg>
        <pc:picChg chg="del mod">
          <ac:chgData name="Liene Kupca" userId="b3de2d4ef15ff6fc" providerId="LiveId" clId="{21133D69-CCBD-4FBE-89C6-16A4E7657F97}" dt="2021-03-09T12:58:02.229" v="717" actId="478"/>
          <ac:picMkLst>
            <pc:docMk/>
            <pc:sldMk cId="868748407" sldId="2486"/>
            <ac:picMk id="4" creationId="{00000000-0000-0000-0000-000000000000}"/>
          </ac:picMkLst>
        </pc:picChg>
      </pc:sldChg>
      <pc:sldChg chg="ord">
        <pc:chgData name="Liene Kupca" userId="b3de2d4ef15ff6fc" providerId="LiveId" clId="{21133D69-CCBD-4FBE-89C6-16A4E7657F97}" dt="2021-03-09T13:20:11.339" v="1216"/>
        <pc:sldMkLst>
          <pc:docMk/>
          <pc:sldMk cId="1102726948" sldId="2487"/>
        </pc:sldMkLst>
      </pc:sldChg>
      <pc:sldChg chg="addSp delSp modSp add mod modAnim">
        <pc:chgData name="Liene Kupca" userId="b3de2d4ef15ff6fc" providerId="LiveId" clId="{21133D69-CCBD-4FBE-89C6-16A4E7657F97}" dt="2021-03-09T13:19:19.133" v="1206" actId="1076"/>
        <pc:sldMkLst>
          <pc:docMk/>
          <pc:sldMk cId="632613417" sldId="2488"/>
        </pc:sldMkLst>
        <pc:spChg chg="del">
          <ac:chgData name="Liene Kupca" userId="b3de2d4ef15ff6fc" providerId="LiveId" clId="{21133D69-CCBD-4FBE-89C6-16A4E7657F97}" dt="2021-03-09T13:02:25.778" v="773" actId="21"/>
          <ac:spMkLst>
            <pc:docMk/>
            <pc:sldMk cId="632613417" sldId="2488"/>
            <ac:spMk id="5" creationId="{00000000-0000-0000-0000-000000000000}"/>
          </ac:spMkLst>
        </pc:spChg>
        <pc:spChg chg="mod">
          <ac:chgData name="Liene Kupca" userId="b3de2d4ef15ff6fc" providerId="LiveId" clId="{21133D69-CCBD-4FBE-89C6-16A4E7657F97}" dt="2021-03-09T13:17:21.678" v="1162" actId="1076"/>
          <ac:spMkLst>
            <pc:docMk/>
            <pc:sldMk cId="632613417" sldId="2488"/>
            <ac:spMk id="7" creationId="{AD27D1ED-B11C-45C5-BC1E-7E26C2A75417}"/>
          </ac:spMkLst>
        </pc:spChg>
        <pc:spChg chg="mod">
          <ac:chgData name="Liene Kupca" userId="b3de2d4ef15ff6fc" providerId="LiveId" clId="{21133D69-CCBD-4FBE-89C6-16A4E7657F97}" dt="2021-03-09T13:17:21.678" v="1162" actId="1076"/>
          <ac:spMkLst>
            <pc:docMk/>
            <pc:sldMk cId="632613417" sldId="2488"/>
            <ac:spMk id="8" creationId="{0FA115A7-FC06-44A2-B055-70F2D2B6CE17}"/>
          </ac:spMkLst>
        </pc:spChg>
        <pc:spChg chg="mod">
          <ac:chgData name="Liene Kupca" userId="b3de2d4ef15ff6fc" providerId="LiveId" clId="{21133D69-CCBD-4FBE-89C6-16A4E7657F97}" dt="2021-03-09T13:17:21.678" v="1162" actId="1076"/>
          <ac:spMkLst>
            <pc:docMk/>
            <pc:sldMk cId="632613417" sldId="2488"/>
            <ac:spMk id="9" creationId="{4882076C-837A-4101-AB67-54B33B9C5D25}"/>
          </ac:spMkLst>
        </pc:spChg>
        <pc:spChg chg="mod">
          <ac:chgData name="Liene Kupca" userId="b3de2d4ef15ff6fc" providerId="LiveId" clId="{21133D69-CCBD-4FBE-89C6-16A4E7657F97}" dt="2021-03-09T13:17:21.678" v="1162" actId="1076"/>
          <ac:spMkLst>
            <pc:docMk/>
            <pc:sldMk cId="632613417" sldId="2488"/>
            <ac:spMk id="11" creationId="{8C4C4413-4006-4CDC-BD5C-222E8F2CA6A3}"/>
          </ac:spMkLst>
        </pc:spChg>
        <pc:spChg chg="mod">
          <ac:chgData name="Liene Kupca" userId="b3de2d4ef15ff6fc" providerId="LiveId" clId="{21133D69-CCBD-4FBE-89C6-16A4E7657F97}" dt="2021-03-09T13:17:21.678" v="1162" actId="1076"/>
          <ac:spMkLst>
            <pc:docMk/>
            <pc:sldMk cId="632613417" sldId="2488"/>
            <ac:spMk id="12" creationId="{C43DFD3D-E2F0-44F6-9A76-19ADE09E7744}"/>
          </ac:spMkLst>
        </pc:spChg>
        <pc:spChg chg="mod">
          <ac:chgData name="Liene Kupca" userId="b3de2d4ef15ff6fc" providerId="LiveId" clId="{21133D69-CCBD-4FBE-89C6-16A4E7657F97}" dt="2021-03-09T13:17:21.678" v="1162" actId="1076"/>
          <ac:spMkLst>
            <pc:docMk/>
            <pc:sldMk cId="632613417" sldId="2488"/>
            <ac:spMk id="13" creationId="{E845FC6A-F497-4F3D-928A-18F506537A21}"/>
          </ac:spMkLst>
        </pc:spChg>
        <pc:spChg chg="add mod">
          <ac:chgData name="Liene Kupca" userId="b3de2d4ef15ff6fc" providerId="LiveId" clId="{21133D69-CCBD-4FBE-89C6-16A4E7657F97}" dt="2021-03-09T13:19:07.928" v="1203" actId="207"/>
          <ac:spMkLst>
            <pc:docMk/>
            <pc:sldMk cId="632613417" sldId="2488"/>
            <ac:spMk id="14" creationId="{A978C892-05D1-4227-8335-35CEEC74AC65}"/>
          </ac:spMkLst>
        </pc:spChg>
        <pc:spChg chg="mod">
          <ac:chgData name="Liene Kupca" userId="b3de2d4ef15ff6fc" providerId="LiveId" clId="{21133D69-CCBD-4FBE-89C6-16A4E7657F97}" dt="2021-03-09T13:17:21.678" v="1162" actId="1076"/>
          <ac:spMkLst>
            <pc:docMk/>
            <pc:sldMk cId="632613417" sldId="2488"/>
            <ac:spMk id="16" creationId="{1E23271B-A4E0-40DC-B3B9-8DE4D9420CC3}"/>
          </ac:spMkLst>
        </pc:spChg>
        <pc:spChg chg="mod">
          <ac:chgData name="Liene Kupca" userId="b3de2d4ef15ff6fc" providerId="LiveId" clId="{21133D69-CCBD-4FBE-89C6-16A4E7657F97}" dt="2021-03-09T13:17:21.678" v="1162" actId="1076"/>
          <ac:spMkLst>
            <pc:docMk/>
            <pc:sldMk cId="632613417" sldId="2488"/>
            <ac:spMk id="17" creationId="{B4D8B586-75EF-42CB-BBD8-EC6BE81D2507}"/>
          </ac:spMkLst>
        </pc:spChg>
        <pc:spChg chg="mod">
          <ac:chgData name="Liene Kupca" userId="b3de2d4ef15ff6fc" providerId="LiveId" clId="{21133D69-CCBD-4FBE-89C6-16A4E7657F97}" dt="2021-03-09T13:17:21.678" v="1162" actId="1076"/>
          <ac:spMkLst>
            <pc:docMk/>
            <pc:sldMk cId="632613417" sldId="2488"/>
            <ac:spMk id="19" creationId="{B938D85B-B20F-4595-8BA7-2BEBA8EA3B6C}"/>
          </ac:spMkLst>
        </pc:spChg>
        <pc:spChg chg="mod">
          <ac:chgData name="Liene Kupca" userId="b3de2d4ef15ff6fc" providerId="LiveId" clId="{21133D69-CCBD-4FBE-89C6-16A4E7657F97}" dt="2021-03-09T13:17:21.678" v="1162" actId="1076"/>
          <ac:spMkLst>
            <pc:docMk/>
            <pc:sldMk cId="632613417" sldId="2488"/>
            <ac:spMk id="20" creationId="{48AABD75-724F-4EAC-A40B-EF53846B3A61}"/>
          </ac:spMkLst>
        </pc:spChg>
        <pc:spChg chg="add del mod">
          <ac:chgData name="Liene Kupca" userId="b3de2d4ef15ff6fc" providerId="LiveId" clId="{21133D69-CCBD-4FBE-89C6-16A4E7657F97}" dt="2021-03-09T13:17:30.524" v="1164" actId="478"/>
          <ac:spMkLst>
            <pc:docMk/>
            <pc:sldMk cId="632613417" sldId="2488"/>
            <ac:spMk id="21" creationId="{25E0CE28-FE47-42D8-85E3-65964909D925}"/>
          </ac:spMkLst>
        </pc:spChg>
        <pc:spChg chg="add del mod">
          <ac:chgData name="Liene Kupca" userId="b3de2d4ef15ff6fc" providerId="LiveId" clId="{21133D69-CCBD-4FBE-89C6-16A4E7657F97}" dt="2021-03-09T13:17:32.530" v="1165" actId="478"/>
          <ac:spMkLst>
            <pc:docMk/>
            <pc:sldMk cId="632613417" sldId="2488"/>
            <ac:spMk id="22" creationId="{33056098-31C0-4DD9-BCF1-E895A791BC89}"/>
          </ac:spMkLst>
        </pc:spChg>
        <pc:spChg chg="add del mod">
          <ac:chgData name="Liene Kupca" userId="b3de2d4ef15ff6fc" providerId="LiveId" clId="{21133D69-CCBD-4FBE-89C6-16A4E7657F97}" dt="2021-03-09T13:17:40.333" v="1168" actId="478"/>
          <ac:spMkLst>
            <pc:docMk/>
            <pc:sldMk cId="632613417" sldId="2488"/>
            <ac:spMk id="23" creationId="{78CFB10C-15F1-40B7-893E-086C68556FA4}"/>
          </ac:spMkLst>
        </pc:spChg>
        <pc:spChg chg="add del mod">
          <ac:chgData name="Liene Kupca" userId="b3de2d4ef15ff6fc" providerId="LiveId" clId="{21133D69-CCBD-4FBE-89C6-16A4E7657F97}" dt="2021-03-09T13:17:42.216" v="1169" actId="478"/>
          <ac:spMkLst>
            <pc:docMk/>
            <pc:sldMk cId="632613417" sldId="2488"/>
            <ac:spMk id="24" creationId="{7F66C194-C6A1-472E-A978-962143E979DA}"/>
          </ac:spMkLst>
        </pc:spChg>
        <pc:spChg chg="mod">
          <ac:chgData name="Liene Kupca" userId="b3de2d4ef15ff6fc" providerId="LiveId" clId="{21133D69-CCBD-4FBE-89C6-16A4E7657F97}" dt="2021-03-09T13:19:03.713" v="1202" actId="1076"/>
          <ac:spMkLst>
            <pc:docMk/>
            <pc:sldMk cId="632613417" sldId="2488"/>
            <ac:spMk id="26" creationId="{62021A43-9D89-4DC0-B7C6-3942BCA60089}"/>
          </ac:spMkLst>
        </pc:spChg>
        <pc:spChg chg="mod">
          <ac:chgData name="Liene Kupca" userId="b3de2d4ef15ff6fc" providerId="LiveId" clId="{21133D69-CCBD-4FBE-89C6-16A4E7657F97}" dt="2021-03-09T13:19:03.713" v="1202" actId="1076"/>
          <ac:spMkLst>
            <pc:docMk/>
            <pc:sldMk cId="632613417" sldId="2488"/>
            <ac:spMk id="27" creationId="{607D2DBE-311C-43BF-BE6D-E29A22D9152B}"/>
          </ac:spMkLst>
        </pc:spChg>
        <pc:spChg chg="add mod">
          <ac:chgData name="Liene Kupca" userId="b3de2d4ef15ff6fc" providerId="LiveId" clId="{21133D69-CCBD-4FBE-89C6-16A4E7657F97}" dt="2021-03-09T13:18:04.082" v="1177" actId="1076"/>
          <ac:spMkLst>
            <pc:docMk/>
            <pc:sldMk cId="632613417" sldId="2488"/>
            <ac:spMk id="28" creationId="{681E7EC7-504C-4F3E-AECF-E5D296A02259}"/>
          </ac:spMkLst>
        </pc:spChg>
        <pc:spChg chg="add mod">
          <ac:chgData name="Liene Kupca" userId="b3de2d4ef15ff6fc" providerId="LiveId" clId="{21133D69-CCBD-4FBE-89C6-16A4E7657F97}" dt="2021-03-09T13:19:19.133" v="1206" actId="1076"/>
          <ac:spMkLst>
            <pc:docMk/>
            <pc:sldMk cId="632613417" sldId="2488"/>
            <ac:spMk id="29" creationId="{0BF25DF0-406B-4DD4-A863-B0BC20DDE26A}"/>
          </ac:spMkLst>
        </pc:spChg>
        <pc:spChg chg="add mod">
          <ac:chgData name="Liene Kupca" userId="b3de2d4ef15ff6fc" providerId="LiveId" clId="{21133D69-CCBD-4FBE-89C6-16A4E7657F97}" dt="2021-03-09T13:18:24.335" v="1184" actId="1076"/>
          <ac:spMkLst>
            <pc:docMk/>
            <pc:sldMk cId="632613417" sldId="2488"/>
            <ac:spMk id="30" creationId="{B714DA4F-0BBE-4554-BC5A-8D5451091B43}"/>
          </ac:spMkLst>
        </pc:spChg>
        <pc:spChg chg="add mod">
          <ac:chgData name="Liene Kupca" userId="b3de2d4ef15ff6fc" providerId="LiveId" clId="{21133D69-CCBD-4FBE-89C6-16A4E7657F97}" dt="2021-03-09T13:18:29.016" v="1186" actId="1076"/>
          <ac:spMkLst>
            <pc:docMk/>
            <pc:sldMk cId="632613417" sldId="2488"/>
            <ac:spMk id="31" creationId="{DECA1F8A-FC5C-4145-B4EB-61FB360EB6A5}"/>
          </ac:spMkLst>
        </pc:spChg>
        <pc:spChg chg="add mod">
          <ac:chgData name="Liene Kupca" userId="b3de2d4ef15ff6fc" providerId="LiveId" clId="{21133D69-CCBD-4FBE-89C6-16A4E7657F97}" dt="2021-03-09T13:19:14.434" v="1204" actId="1076"/>
          <ac:spMkLst>
            <pc:docMk/>
            <pc:sldMk cId="632613417" sldId="2488"/>
            <ac:spMk id="32" creationId="{86713F7C-2819-4893-8466-0B523FD39C5B}"/>
          </ac:spMkLst>
        </pc:spChg>
        <pc:spChg chg="add mod">
          <ac:chgData name="Liene Kupca" userId="b3de2d4ef15ff6fc" providerId="LiveId" clId="{21133D69-CCBD-4FBE-89C6-16A4E7657F97}" dt="2021-03-09T13:18:01.829" v="1176" actId="1076"/>
          <ac:spMkLst>
            <pc:docMk/>
            <pc:sldMk cId="632613417" sldId="2488"/>
            <ac:spMk id="33" creationId="{41C1802A-0853-4E02-B992-9CDF7E7217FF}"/>
          </ac:spMkLst>
        </pc:spChg>
        <pc:spChg chg="add mod">
          <ac:chgData name="Liene Kupca" userId="b3de2d4ef15ff6fc" providerId="LiveId" clId="{21133D69-CCBD-4FBE-89C6-16A4E7657F97}" dt="2021-03-09T13:18:26.578" v="1185" actId="1076"/>
          <ac:spMkLst>
            <pc:docMk/>
            <pc:sldMk cId="632613417" sldId="2488"/>
            <ac:spMk id="34" creationId="{94D1A1A9-19C6-4398-BFB3-9D18188776E2}"/>
          </ac:spMkLst>
        </pc:spChg>
        <pc:spChg chg="add mod">
          <ac:chgData name="Liene Kupca" userId="b3de2d4ef15ff6fc" providerId="LiveId" clId="{21133D69-CCBD-4FBE-89C6-16A4E7657F97}" dt="2021-03-09T13:18:08.819" v="1179" actId="1076"/>
          <ac:spMkLst>
            <pc:docMk/>
            <pc:sldMk cId="632613417" sldId="2488"/>
            <ac:spMk id="35" creationId="{C8029693-2CD0-4D91-A55B-DE6133E5A8BE}"/>
          </ac:spMkLst>
        </pc:spChg>
        <pc:grpChg chg="add mod">
          <ac:chgData name="Liene Kupca" userId="b3de2d4ef15ff6fc" providerId="LiveId" clId="{21133D69-CCBD-4FBE-89C6-16A4E7657F97}" dt="2021-03-09T13:17:21.678" v="1162" actId="1076"/>
          <ac:grpSpMkLst>
            <pc:docMk/>
            <pc:sldMk cId="632613417" sldId="2488"/>
            <ac:grpSpMk id="6" creationId="{25C940A9-D8F8-4710-AA0E-B57CC86F823B}"/>
          </ac:grpSpMkLst>
        </pc:grpChg>
        <pc:grpChg chg="add mod">
          <ac:chgData name="Liene Kupca" userId="b3de2d4ef15ff6fc" providerId="LiveId" clId="{21133D69-CCBD-4FBE-89C6-16A4E7657F97}" dt="2021-03-09T13:17:21.678" v="1162" actId="1076"/>
          <ac:grpSpMkLst>
            <pc:docMk/>
            <pc:sldMk cId="632613417" sldId="2488"/>
            <ac:grpSpMk id="10" creationId="{36D57122-8659-4DDA-86DD-517F4BADD450}"/>
          </ac:grpSpMkLst>
        </pc:grpChg>
        <pc:grpChg chg="add mod">
          <ac:chgData name="Liene Kupca" userId="b3de2d4ef15ff6fc" providerId="LiveId" clId="{21133D69-CCBD-4FBE-89C6-16A4E7657F97}" dt="2021-03-09T13:17:21.678" v="1162" actId="1076"/>
          <ac:grpSpMkLst>
            <pc:docMk/>
            <pc:sldMk cId="632613417" sldId="2488"/>
            <ac:grpSpMk id="15" creationId="{D242B90D-18ED-4385-9AD7-51F04226436D}"/>
          </ac:grpSpMkLst>
        </pc:grpChg>
        <pc:grpChg chg="add mod">
          <ac:chgData name="Liene Kupca" userId="b3de2d4ef15ff6fc" providerId="LiveId" clId="{21133D69-CCBD-4FBE-89C6-16A4E7657F97}" dt="2021-03-09T13:17:21.678" v="1162" actId="1076"/>
          <ac:grpSpMkLst>
            <pc:docMk/>
            <pc:sldMk cId="632613417" sldId="2488"/>
            <ac:grpSpMk id="18" creationId="{E6426584-F5A1-4554-9937-B2E75F305025}"/>
          </ac:grpSpMkLst>
        </pc:grpChg>
        <pc:grpChg chg="add mod">
          <ac:chgData name="Liene Kupca" userId="b3de2d4ef15ff6fc" providerId="LiveId" clId="{21133D69-CCBD-4FBE-89C6-16A4E7657F97}" dt="2021-03-09T13:19:03.713" v="1202" actId="1076"/>
          <ac:grpSpMkLst>
            <pc:docMk/>
            <pc:sldMk cId="632613417" sldId="2488"/>
            <ac:grpSpMk id="25" creationId="{2F01A6D3-A76A-4DF8-B7FD-479671C4FEFD}"/>
          </ac:grpSpMkLst>
        </pc:grpChg>
        <pc:graphicFrameChg chg="del">
          <ac:chgData name="Liene Kupca" userId="b3de2d4ef15ff6fc" providerId="LiveId" clId="{21133D69-CCBD-4FBE-89C6-16A4E7657F97}" dt="2021-03-09T13:01:39.989" v="768" actId="478"/>
          <ac:graphicFrameMkLst>
            <pc:docMk/>
            <pc:sldMk cId="632613417" sldId="2488"/>
            <ac:graphicFrameMk id="2" creationId="{00000000-0000-0000-0000-000000000000}"/>
          </ac:graphicFrameMkLst>
        </pc:graphicFrameChg>
      </pc:sldChg>
      <pc:sldChg chg="new del">
        <pc:chgData name="Liene Kupca" userId="b3de2d4ef15ff6fc" providerId="LiveId" clId="{21133D69-CCBD-4FBE-89C6-16A4E7657F97}" dt="2021-03-09T12:47:06.212" v="645" actId="47"/>
        <pc:sldMkLst>
          <pc:docMk/>
          <pc:sldMk cId="2433231608" sldId="2488"/>
        </pc:sldMkLst>
      </pc:sldChg>
      <pc:sldChg chg="new del">
        <pc:chgData name="Liene Kupca" userId="b3de2d4ef15ff6fc" providerId="LiveId" clId="{21133D69-CCBD-4FBE-89C6-16A4E7657F97}" dt="2021-03-09T11:55:31.320" v="35" actId="47"/>
        <pc:sldMkLst>
          <pc:docMk/>
          <pc:sldMk cId="3887455253" sldId="24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lv-LV"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30366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3509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1" name="Google Shape;1011;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489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Main_1">
    <p:spTree>
      <p:nvGrpSpPr>
        <p:cNvPr id="1" name=""/>
        <p:cNvGrpSpPr/>
        <p:nvPr/>
      </p:nvGrpSpPr>
      <p:grpSpPr>
        <a:xfrm>
          <a:off x="0" y="0"/>
          <a:ext cx="0" cy="0"/>
          <a:chOff x="0" y="0"/>
          <a:chExt cx="0" cy="0"/>
        </a:xfrm>
      </p:grpSpPr>
      <p:sp>
        <p:nvSpPr>
          <p:cNvPr id="15" name="Заголовок 1">
            <a:extLst>
              <a:ext uri="{FF2B5EF4-FFF2-40B4-BE49-F238E27FC236}">
                <a16:creationId xmlns:a16="http://schemas.microsoft.com/office/drawing/2014/main" xmlns="" id="{C02986CC-D516-6547-954E-BA4F692DAAE9}"/>
              </a:ext>
            </a:extLst>
          </p:cNvPr>
          <p:cNvSpPr>
            <a:spLocks noGrp="1"/>
          </p:cNvSpPr>
          <p:nvPr>
            <p:ph type="title" hasCustomPrompt="1"/>
          </p:nvPr>
        </p:nvSpPr>
        <p:spPr>
          <a:xfrm>
            <a:off x="1020097" y="3249001"/>
            <a:ext cx="3815927" cy="2591987"/>
          </a:xfrm>
          <a:prstGeom prst="rect">
            <a:avLst/>
          </a:prstGeom>
        </p:spPr>
        <p:txBody>
          <a:bodyPr>
            <a:noAutofit/>
          </a:bodyPr>
          <a:lstStyle>
            <a:lvl1pPr marL="0" marR="0" indent="0" algn="l" defTabSz="1219079" rtl="0" eaLnBrk="1" fontAlgn="auto" latinLnBrk="0" hangingPunct="1">
              <a:lnSpc>
                <a:spcPct val="100000"/>
              </a:lnSpc>
              <a:spcBef>
                <a:spcPct val="0"/>
              </a:spcBef>
              <a:spcAft>
                <a:spcPts val="0"/>
              </a:spcAft>
              <a:buClrTx/>
              <a:buSzTx/>
              <a:buFontTx/>
              <a:buNone/>
              <a:tabLst>
                <a:tab pos="1820589" algn="l"/>
              </a:tabLst>
              <a:defRPr lang="ru-RU" sz="4000" b="1" i="0" kern="1200" spc="0" baseline="0" dirty="0">
                <a:solidFill>
                  <a:schemeClr val="tx2"/>
                </a:solidFill>
                <a:latin typeface="+mj-lt"/>
                <a:ea typeface="Tahoma" charset="0"/>
                <a:cs typeface="Tahoma" charset="0"/>
              </a:defRPr>
            </a:lvl1pPr>
          </a:lstStyle>
          <a:p>
            <a:r>
              <a:rPr lang="en-US"/>
              <a:t>NAME OF YOUR TOP SLIDE</a:t>
            </a:r>
            <a:endParaRPr lang="ru-RU"/>
          </a:p>
        </p:txBody>
      </p:sp>
    </p:spTree>
    <p:extLst>
      <p:ext uri="{BB962C8B-B14F-4D97-AF65-F5344CB8AC3E}">
        <p14:creationId xmlns:p14="http://schemas.microsoft.com/office/powerpoint/2010/main" val="1950796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chemeClr val="bg1"/>
        </a:solidFill>
        <a:effectLst/>
      </p:bgPr>
    </p:bg>
    <p:spTree>
      <p:nvGrpSpPr>
        <p:cNvPr id="1" name="Shape 13"/>
        <p:cNvGrpSpPr/>
        <p:nvPr/>
      </p:nvGrpSpPr>
      <p:grpSpPr>
        <a:xfrm>
          <a:off x="0" y="0"/>
          <a:ext cx="0" cy="0"/>
          <a:chOff x="0" y="0"/>
          <a:chExt cx="0" cy="0"/>
        </a:xfrm>
      </p:grpSpPr>
      <p:sp>
        <p:nvSpPr>
          <p:cNvPr id="5" name="Google Shape;14;p2"/>
          <p:cNvSpPr>
            <a:spLocks noChangeArrowheads="1"/>
          </p:cNvSpPr>
          <p:nvPr userDrawn="1"/>
        </p:nvSpPr>
        <p:spPr bwMode="auto">
          <a:xfrm>
            <a:off x="0" y="2097088"/>
            <a:ext cx="12192000" cy="4760912"/>
          </a:xfrm>
          <a:prstGeom prst="rect">
            <a:avLst/>
          </a:prstGeom>
          <a:solidFill>
            <a:srgbClr val="5F408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pPr algn="ctr" defTabSz="938213" eaLnBrk="0" fontAlgn="base" hangingPunct="0">
              <a:spcBef>
                <a:spcPct val="0"/>
              </a:spcBef>
              <a:spcAft>
                <a:spcPct val="0"/>
              </a:spcAft>
              <a:buClrTx/>
              <a:buFontTx/>
              <a:buNone/>
            </a:pPr>
            <a:endParaRPr lang="en-US" altLang="en-US" sz="1800" kern="1200">
              <a:solidFill>
                <a:srgbClr val="FFFFFF"/>
              </a:solidFill>
              <a:latin typeface="Trebuchet MS" panose="020B0603020202020204" pitchFamily="34" charset="0"/>
              <a:ea typeface="MS PGothic" panose="020B0600070205080204" pitchFamily="34" charset="-128"/>
              <a:cs typeface="+mn-cs"/>
              <a:sym typeface="Trebuchet MS" panose="020B0603020202020204" pitchFamily="34" charset="0"/>
            </a:endParaRPr>
          </a:p>
        </p:txBody>
      </p:sp>
      <p:pic>
        <p:nvPicPr>
          <p:cNvPr id="6" name="Google Shape;17;p2"/>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8" y="0"/>
            <a:ext cx="192087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Google Shape;15;p2"/>
          <p:cNvSpPr txBox="1">
            <a:spLocks noGrp="1"/>
          </p:cNvSpPr>
          <p:nvPr>
            <p:ph type="ctrTitle"/>
          </p:nvPr>
        </p:nvSpPr>
        <p:spPr>
          <a:xfrm>
            <a:off x="1202554" y="2880220"/>
            <a:ext cx="7821917"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lt1"/>
              </a:buClr>
              <a:buSzPts val="4800"/>
              <a:buFont typeface="Verdana"/>
              <a:buNone/>
              <a:defRPr sz="48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202554" y="5823631"/>
            <a:ext cx="6879772" cy="478558"/>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chemeClr val="lt1"/>
              </a:buClr>
              <a:buSzPts val="1800"/>
              <a:buNone/>
              <a:defRPr sz="1800">
                <a:solidFill>
                  <a:schemeClr val="lt1"/>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rot="5400000">
            <a:off x="10671036" y="3683760"/>
            <a:ext cx="2062163" cy="455084"/>
          </a:xfrm>
          <a:prstGeom prst="rect">
            <a:avLst/>
          </a:prstGeom>
          <a:noFill/>
          <a:ln>
            <a:noFill/>
          </a:ln>
        </p:spPr>
        <p:txBody>
          <a:bodyPr spcFirstLastPara="1" wrap="square" lIns="0" tIns="45700" rIns="91425" bIns="45700" anchor="ctr" anchorCtr="0"/>
          <a:lstStyle>
            <a:lvl1pPr marL="457200" lvl="0" indent="-228600" algn="l">
              <a:lnSpc>
                <a:spcPct val="100000"/>
              </a:lnSpc>
              <a:spcBef>
                <a:spcPts val="1000"/>
              </a:spcBef>
              <a:spcAft>
                <a:spcPts val="0"/>
              </a:spcAft>
              <a:buClr>
                <a:schemeClr val="lt1"/>
              </a:buClr>
              <a:buSzPts val="1200"/>
              <a:buNone/>
              <a:defRPr sz="1200">
                <a:solidFill>
                  <a:schemeClr val="lt1"/>
                </a:solidFill>
              </a:defRPr>
            </a:lvl1pPr>
            <a:lvl2pPr marL="914400" lvl="1" indent="-342900" algn="l">
              <a:lnSpc>
                <a:spcPct val="100000"/>
              </a:lnSpc>
              <a:spcBef>
                <a:spcPts val="500"/>
              </a:spcBef>
              <a:spcAft>
                <a:spcPts val="0"/>
              </a:spcAft>
              <a:buClr>
                <a:srgbClr val="664790"/>
              </a:buClr>
              <a:buSzPts val="1800"/>
              <a:buChar char="•"/>
              <a:defRPr/>
            </a:lvl2pPr>
            <a:lvl3pPr marL="1371600" lvl="2" indent="-342900" algn="l">
              <a:lnSpc>
                <a:spcPct val="100000"/>
              </a:lnSpc>
              <a:spcBef>
                <a:spcPts val="500"/>
              </a:spcBef>
              <a:spcAft>
                <a:spcPts val="0"/>
              </a:spcAft>
              <a:buClr>
                <a:srgbClr val="664790"/>
              </a:buClr>
              <a:buSzPts val="1800"/>
              <a:buChar char="•"/>
              <a:defRPr/>
            </a:lvl3pPr>
            <a:lvl4pPr marL="1828800" lvl="3" indent="-342900" algn="l">
              <a:lnSpc>
                <a:spcPct val="100000"/>
              </a:lnSpc>
              <a:spcBef>
                <a:spcPts val="500"/>
              </a:spcBef>
              <a:spcAft>
                <a:spcPts val="0"/>
              </a:spcAft>
              <a:buClr>
                <a:srgbClr val="664790"/>
              </a:buClr>
              <a:buSzPts val="1800"/>
              <a:buChar char="•"/>
              <a:defRPr/>
            </a:lvl4pPr>
            <a:lvl5pPr marL="2286000" lvl="4" indent="-342900" algn="l">
              <a:lnSpc>
                <a:spcPct val="100000"/>
              </a:lnSpc>
              <a:spcBef>
                <a:spcPts val="500"/>
              </a:spcBef>
              <a:spcAft>
                <a:spcPts val="0"/>
              </a:spcAft>
              <a:buClr>
                <a:srgbClr val="66479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5304839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77_Custom Layout">
    <p:spTree>
      <p:nvGrpSpPr>
        <p:cNvPr id="1" name=""/>
        <p:cNvGrpSpPr/>
        <p:nvPr/>
      </p:nvGrpSpPr>
      <p:grpSpPr>
        <a:xfrm>
          <a:off x="0" y="0"/>
          <a:ext cx="0" cy="0"/>
          <a:chOff x="0" y="0"/>
          <a:chExt cx="0" cy="0"/>
        </a:xfrm>
      </p:grpSpPr>
      <p:grpSp>
        <p:nvGrpSpPr>
          <p:cNvPr id="3" name="Group 2"/>
          <p:cNvGrpSpPr/>
          <p:nvPr userDrawn="1"/>
        </p:nvGrpSpPr>
        <p:grpSpPr>
          <a:xfrm>
            <a:off x="0" y="3030469"/>
            <a:ext cx="12732450" cy="4523593"/>
            <a:chOff x="-2" y="-1069030"/>
            <a:chExt cx="12732450" cy="4523593"/>
          </a:xfrm>
        </p:grpSpPr>
        <p:sp>
          <p:nvSpPr>
            <p:cNvPr id="169" name="Freeform 40"/>
            <p:cNvSpPr>
              <a:spLocks/>
            </p:cNvSpPr>
            <p:nvPr userDrawn="1"/>
          </p:nvSpPr>
          <p:spPr bwMode="auto">
            <a:xfrm rot="5400000">
              <a:off x="11678122" y="13783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8" name="Freeform 50"/>
            <p:cNvSpPr>
              <a:spLocks/>
            </p:cNvSpPr>
            <p:nvPr userDrawn="1"/>
          </p:nvSpPr>
          <p:spPr bwMode="auto">
            <a:xfrm rot="5400000">
              <a:off x="10699455" y="13783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30"/>
            <p:cNvSpPr>
              <a:spLocks/>
            </p:cNvSpPr>
            <p:nvPr/>
          </p:nvSpPr>
          <p:spPr bwMode="auto">
            <a:xfrm rot="5400000">
              <a:off x="5802452"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31"/>
            <p:cNvSpPr>
              <a:spLocks/>
            </p:cNvSpPr>
            <p:nvPr/>
          </p:nvSpPr>
          <p:spPr bwMode="auto">
            <a:xfrm rot="5400000">
              <a:off x="5803673"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32"/>
            <p:cNvSpPr>
              <a:spLocks/>
            </p:cNvSpPr>
            <p:nvPr/>
          </p:nvSpPr>
          <p:spPr bwMode="auto">
            <a:xfrm rot="5400000">
              <a:off x="5802452"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33"/>
            <p:cNvSpPr>
              <a:spLocks/>
            </p:cNvSpPr>
            <p:nvPr/>
          </p:nvSpPr>
          <p:spPr bwMode="auto">
            <a:xfrm rot="5400000">
              <a:off x="5803673"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34"/>
            <p:cNvSpPr>
              <a:spLocks/>
            </p:cNvSpPr>
            <p:nvPr/>
          </p:nvSpPr>
          <p:spPr bwMode="auto">
            <a:xfrm rot="5400000">
              <a:off x="5804893" y="2397797"/>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7" name="Freeform 39"/>
            <p:cNvSpPr>
              <a:spLocks/>
            </p:cNvSpPr>
            <p:nvPr/>
          </p:nvSpPr>
          <p:spPr bwMode="auto">
            <a:xfrm rot="5400000">
              <a:off x="4821343" y="-99215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8" name="Freeform 40"/>
            <p:cNvSpPr>
              <a:spLocks/>
            </p:cNvSpPr>
            <p:nvPr/>
          </p:nvSpPr>
          <p:spPr bwMode="auto">
            <a:xfrm rot="5400000">
              <a:off x="4825004" y="-4271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7" name="Freeform 41"/>
            <p:cNvSpPr>
              <a:spLocks/>
            </p:cNvSpPr>
            <p:nvPr/>
          </p:nvSpPr>
          <p:spPr bwMode="auto">
            <a:xfrm rot="5400000">
              <a:off x="4822564"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8" name="Freeform 42"/>
            <p:cNvSpPr>
              <a:spLocks/>
            </p:cNvSpPr>
            <p:nvPr/>
          </p:nvSpPr>
          <p:spPr bwMode="auto">
            <a:xfrm rot="5400000">
              <a:off x="4823783" y="70404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6" name="Freeform 43"/>
            <p:cNvSpPr>
              <a:spLocks/>
            </p:cNvSpPr>
            <p:nvPr/>
          </p:nvSpPr>
          <p:spPr bwMode="auto">
            <a:xfrm rot="5400000">
              <a:off x="4822564"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7" name="Freeform 44"/>
            <p:cNvSpPr>
              <a:spLocks/>
            </p:cNvSpPr>
            <p:nvPr/>
          </p:nvSpPr>
          <p:spPr bwMode="auto">
            <a:xfrm rot="5400000">
              <a:off x="4825004" y="183524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1" name="Freeform 49"/>
            <p:cNvSpPr>
              <a:spLocks/>
            </p:cNvSpPr>
            <p:nvPr/>
          </p:nvSpPr>
          <p:spPr bwMode="auto">
            <a:xfrm rot="5400000">
              <a:off x="3845116"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2" name="Freeform 50"/>
            <p:cNvSpPr>
              <a:spLocks/>
            </p:cNvSpPr>
            <p:nvPr/>
          </p:nvSpPr>
          <p:spPr bwMode="auto">
            <a:xfrm rot="5400000">
              <a:off x="3846337"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3" name="Freeform 51"/>
            <p:cNvSpPr>
              <a:spLocks/>
            </p:cNvSpPr>
            <p:nvPr/>
          </p:nvSpPr>
          <p:spPr bwMode="auto">
            <a:xfrm rot="5400000">
              <a:off x="3846337"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4" name="Freeform 52"/>
            <p:cNvSpPr>
              <a:spLocks/>
            </p:cNvSpPr>
            <p:nvPr/>
          </p:nvSpPr>
          <p:spPr bwMode="auto">
            <a:xfrm rot="5400000">
              <a:off x="3846337"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5" name="Freeform 53"/>
            <p:cNvSpPr>
              <a:spLocks/>
            </p:cNvSpPr>
            <p:nvPr/>
          </p:nvSpPr>
          <p:spPr bwMode="auto">
            <a:xfrm rot="5400000">
              <a:off x="3846337" y="183524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6" name="Freeform 54"/>
            <p:cNvSpPr>
              <a:spLocks/>
            </p:cNvSpPr>
            <p:nvPr/>
          </p:nvSpPr>
          <p:spPr bwMode="auto">
            <a:xfrm rot="5400000">
              <a:off x="3847557"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0" name="Freeform 60"/>
            <p:cNvSpPr>
              <a:spLocks/>
            </p:cNvSpPr>
            <p:nvPr/>
          </p:nvSpPr>
          <p:spPr bwMode="auto">
            <a:xfrm rot="5400000">
              <a:off x="2865227" y="-993372"/>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1" name="Freeform 61"/>
            <p:cNvSpPr>
              <a:spLocks/>
            </p:cNvSpPr>
            <p:nvPr/>
          </p:nvSpPr>
          <p:spPr bwMode="auto">
            <a:xfrm rot="5400000">
              <a:off x="2866448" y="137832"/>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2" name="Freeform 62"/>
            <p:cNvSpPr>
              <a:spLocks/>
            </p:cNvSpPr>
            <p:nvPr/>
          </p:nvSpPr>
          <p:spPr bwMode="auto">
            <a:xfrm rot="5400000">
              <a:off x="2865227" y="702822"/>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3" name="Freeform 63"/>
            <p:cNvSpPr>
              <a:spLocks/>
            </p:cNvSpPr>
            <p:nvPr/>
          </p:nvSpPr>
          <p:spPr bwMode="auto">
            <a:xfrm rot="5400000">
              <a:off x="2866448" y="183402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4" name="Freeform 64"/>
            <p:cNvSpPr>
              <a:spLocks/>
            </p:cNvSpPr>
            <p:nvPr/>
          </p:nvSpPr>
          <p:spPr bwMode="auto">
            <a:xfrm rot="5400000">
              <a:off x="2867668" y="2396578"/>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6" name="Freeform 67"/>
            <p:cNvSpPr>
              <a:spLocks/>
            </p:cNvSpPr>
            <p:nvPr/>
          </p:nvSpPr>
          <p:spPr bwMode="auto">
            <a:xfrm rot="5400000">
              <a:off x="1882898" y="-994593"/>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7" name="Freeform 68"/>
            <p:cNvSpPr>
              <a:spLocks/>
            </p:cNvSpPr>
            <p:nvPr/>
          </p:nvSpPr>
          <p:spPr bwMode="auto">
            <a:xfrm rot="5400000">
              <a:off x="1884118" y="-429601"/>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8" name="Freeform 69"/>
            <p:cNvSpPr>
              <a:spLocks/>
            </p:cNvSpPr>
            <p:nvPr/>
          </p:nvSpPr>
          <p:spPr bwMode="auto">
            <a:xfrm rot="5400000">
              <a:off x="1884118" y="136611"/>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9" name="Freeform 70"/>
            <p:cNvSpPr>
              <a:spLocks/>
            </p:cNvSpPr>
            <p:nvPr/>
          </p:nvSpPr>
          <p:spPr bwMode="auto">
            <a:xfrm rot="5400000">
              <a:off x="1882898" y="701602"/>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0" name="Freeform 71"/>
            <p:cNvSpPr>
              <a:spLocks/>
            </p:cNvSpPr>
            <p:nvPr/>
          </p:nvSpPr>
          <p:spPr bwMode="auto">
            <a:xfrm rot="5400000">
              <a:off x="1884118" y="1266593"/>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1" name="Freeform 72"/>
            <p:cNvSpPr>
              <a:spLocks/>
            </p:cNvSpPr>
            <p:nvPr/>
          </p:nvSpPr>
          <p:spPr bwMode="auto">
            <a:xfrm rot="5400000">
              <a:off x="1885338" y="2395357"/>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5" name="Freeform 78"/>
            <p:cNvSpPr>
              <a:spLocks/>
            </p:cNvSpPr>
            <p:nvPr/>
          </p:nvSpPr>
          <p:spPr bwMode="auto">
            <a:xfrm rot="5400000">
              <a:off x="903011" y="-42716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6" name="Freeform 79"/>
            <p:cNvSpPr>
              <a:spLocks/>
            </p:cNvSpPr>
            <p:nvPr/>
          </p:nvSpPr>
          <p:spPr bwMode="auto">
            <a:xfrm rot="5400000">
              <a:off x="903011"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7" name="Freeform 80"/>
            <p:cNvSpPr>
              <a:spLocks/>
            </p:cNvSpPr>
            <p:nvPr/>
          </p:nvSpPr>
          <p:spPr bwMode="auto">
            <a:xfrm rot="5400000">
              <a:off x="903011"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8" name="Freeform 81"/>
            <p:cNvSpPr>
              <a:spLocks/>
            </p:cNvSpPr>
            <p:nvPr/>
          </p:nvSpPr>
          <p:spPr bwMode="auto">
            <a:xfrm rot="5400000">
              <a:off x="903011" y="183524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9" name="Freeform 82"/>
            <p:cNvSpPr>
              <a:spLocks/>
            </p:cNvSpPr>
            <p:nvPr/>
          </p:nvSpPr>
          <p:spPr bwMode="auto">
            <a:xfrm rot="5400000">
              <a:off x="904231" y="2397798"/>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2" name="Freeform 87"/>
            <p:cNvSpPr>
              <a:spLocks/>
            </p:cNvSpPr>
            <p:nvPr userDrawn="1"/>
          </p:nvSpPr>
          <p:spPr bwMode="auto">
            <a:xfrm rot="5400000">
              <a:off x="-76879" y="-99215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3" name="Freeform 88"/>
            <p:cNvSpPr>
              <a:spLocks/>
            </p:cNvSpPr>
            <p:nvPr/>
          </p:nvSpPr>
          <p:spPr bwMode="auto">
            <a:xfrm rot="5400000">
              <a:off x="-75658" y="-42716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4" name="Freeform 89"/>
            <p:cNvSpPr>
              <a:spLocks/>
            </p:cNvSpPr>
            <p:nvPr/>
          </p:nvSpPr>
          <p:spPr bwMode="auto">
            <a:xfrm rot="5400000">
              <a:off x="-75658"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5" name="Freeform 90"/>
            <p:cNvSpPr>
              <a:spLocks/>
            </p:cNvSpPr>
            <p:nvPr/>
          </p:nvSpPr>
          <p:spPr bwMode="auto">
            <a:xfrm rot="5400000">
              <a:off x="-76879"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6" name="Freeform 91"/>
            <p:cNvSpPr>
              <a:spLocks/>
            </p:cNvSpPr>
            <p:nvPr/>
          </p:nvSpPr>
          <p:spPr bwMode="auto">
            <a:xfrm rot="5400000">
              <a:off x="-75658" y="126903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8" name="Freeform 39"/>
            <p:cNvSpPr>
              <a:spLocks/>
            </p:cNvSpPr>
            <p:nvPr userDrawn="1"/>
          </p:nvSpPr>
          <p:spPr bwMode="auto">
            <a:xfrm rot="5400000">
              <a:off x="11674461" y="-42716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0" name="Freeform 41"/>
            <p:cNvSpPr>
              <a:spLocks/>
            </p:cNvSpPr>
            <p:nvPr userDrawn="1"/>
          </p:nvSpPr>
          <p:spPr bwMode="auto">
            <a:xfrm rot="5400000">
              <a:off x="11675682"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1" name="Freeform 42"/>
            <p:cNvSpPr>
              <a:spLocks/>
            </p:cNvSpPr>
            <p:nvPr userDrawn="1"/>
          </p:nvSpPr>
          <p:spPr bwMode="auto">
            <a:xfrm rot="5400000">
              <a:off x="11676901" y="126903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2" name="Freeform 43"/>
            <p:cNvSpPr>
              <a:spLocks/>
            </p:cNvSpPr>
            <p:nvPr userDrawn="1"/>
          </p:nvSpPr>
          <p:spPr bwMode="auto">
            <a:xfrm rot="5400000">
              <a:off x="11675682"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6" name="Freeform 48"/>
            <p:cNvSpPr>
              <a:spLocks/>
            </p:cNvSpPr>
            <p:nvPr userDrawn="1"/>
          </p:nvSpPr>
          <p:spPr bwMode="auto">
            <a:xfrm rot="5400000">
              <a:off x="10699455"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7" name="Freeform 49"/>
            <p:cNvSpPr>
              <a:spLocks/>
            </p:cNvSpPr>
            <p:nvPr userDrawn="1"/>
          </p:nvSpPr>
          <p:spPr bwMode="auto">
            <a:xfrm rot="5400000">
              <a:off x="10698234" y="-4271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9" name="Freeform 51"/>
            <p:cNvSpPr>
              <a:spLocks/>
            </p:cNvSpPr>
            <p:nvPr userDrawn="1"/>
          </p:nvSpPr>
          <p:spPr bwMode="auto">
            <a:xfrm rot="5400000">
              <a:off x="10699455"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0" name="Freeform 52"/>
            <p:cNvSpPr>
              <a:spLocks/>
            </p:cNvSpPr>
            <p:nvPr userDrawn="1"/>
          </p:nvSpPr>
          <p:spPr bwMode="auto">
            <a:xfrm rot="5400000">
              <a:off x="10699455" y="183402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5" name="Freeform 59"/>
            <p:cNvSpPr>
              <a:spLocks/>
            </p:cNvSpPr>
            <p:nvPr userDrawn="1"/>
          </p:nvSpPr>
          <p:spPr bwMode="auto">
            <a:xfrm rot="5400000">
              <a:off x="9719566" y="-993374"/>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6" name="Freeform 60"/>
            <p:cNvSpPr>
              <a:spLocks/>
            </p:cNvSpPr>
            <p:nvPr userDrawn="1"/>
          </p:nvSpPr>
          <p:spPr bwMode="auto">
            <a:xfrm rot="5400000">
              <a:off x="9718345" y="-428381"/>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7" name="Freeform 61"/>
            <p:cNvSpPr>
              <a:spLocks/>
            </p:cNvSpPr>
            <p:nvPr userDrawn="1"/>
          </p:nvSpPr>
          <p:spPr bwMode="auto">
            <a:xfrm rot="5400000">
              <a:off x="9719566" y="702823"/>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8" name="Freeform 62"/>
            <p:cNvSpPr>
              <a:spLocks/>
            </p:cNvSpPr>
            <p:nvPr userDrawn="1"/>
          </p:nvSpPr>
          <p:spPr bwMode="auto">
            <a:xfrm rot="5400000">
              <a:off x="9718345" y="1267813"/>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9" name="Freeform 63"/>
            <p:cNvSpPr>
              <a:spLocks/>
            </p:cNvSpPr>
            <p:nvPr userDrawn="1"/>
          </p:nvSpPr>
          <p:spPr bwMode="auto">
            <a:xfrm rot="5400000">
              <a:off x="9719566" y="2399017"/>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1" name="Freeform 66"/>
            <p:cNvSpPr>
              <a:spLocks/>
            </p:cNvSpPr>
            <p:nvPr userDrawn="1"/>
          </p:nvSpPr>
          <p:spPr bwMode="auto">
            <a:xfrm rot="5400000">
              <a:off x="8737236" y="-99459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2" name="Freeform 67"/>
            <p:cNvSpPr>
              <a:spLocks/>
            </p:cNvSpPr>
            <p:nvPr userDrawn="1"/>
          </p:nvSpPr>
          <p:spPr bwMode="auto">
            <a:xfrm rot="5400000">
              <a:off x="8736016" y="-429602"/>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3" name="Freeform 68"/>
            <p:cNvSpPr>
              <a:spLocks/>
            </p:cNvSpPr>
            <p:nvPr userDrawn="1"/>
          </p:nvSpPr>
          <p:spPr bwMode="auto">
            <a:xfrm rot="5400000">
              <a:off x="8737236" y="135390"/>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4" name="Freeform 69"/>
            <p:cNvSpPr>
              <a:spLocks/>
            </p:cNvSpPr>
            <p:nvPr userDrawn="1"/>
          </p:nvSpPr>
          <p:spPr bwMode="auto">
            <a:xfrm rot="5400000">
              <a:off x="8737236" y="701602"/>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5" name="Freeform 70"/>
            <p:cNvSpPr>
              <a:spLocks/>
            </p:cNvSpPr>
            <p:nvPr userDrawn="1"/>
          </p:nvSpPr>
          <p:spPr bwMode="auto">
            <a:xfrm rot="5400000">
              <a:off x="8736016" y="1266593"/>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6" name="Freeform 71"/>
            <p:cNvSpPr>
              <a:spLocks/>
            </p:cNvSpPr>
            <p:nvPr userDrawn="1"/>
          </p:nvSpPr>
          <p:spPr bwMode="auto">
            <a:xfrm rot="5400000">
              <a:off x="8737236" y="183158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0" name="Freeform 77"/>
            <p:cNvSpPr>
              <a:spLocks/>
            </p:cNvSpPr>
            <p:nvPr userDrawn="1"/>
          </p:nvSpPr>
          <p:spPr bwMode="auto">
            <a:xfrm rot="5400000">
              <a:off x="7756129" y="-99215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1" name="Freeform 78"/>
            <p:cNvSpPr>
              <a:spLocks/>
            </p:cNvSpPr>
            <p:nvPr userDrawn="1"/>
          </p:nvSpPr>
          <p:spPr bwMode="auto">
            <a:xfrm rot="5400000">
              <a:off x="7756129" y="1378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2" name="Freeform 79"/>
            <p:cNvSpPr>
              <a:spLocks/>
            </p:cNvSpPr>
            <p:nvPr userDrawn="1"/>
          </p:nvSpPr>
          <p:spPr bwMode="auto">
            <a:xfrm rot="5400000">
              <a:off x="7756129"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3" name="Freeform 80"/>
            <p:cNvSpPr>
              <a:spLocks/>
            </p:cNvSpPr>
            <p:nvPr userDrawn="1"/>
          </p:nvSpPr>
          <p:spPr bwMode="auto">
            <a:xfrm rot="5400000">
              <a:off x="7756129"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4" name="Freeform 81"/>
            <p:cNvSpPr>
              <a:spLocks/>
            </p:cNvSpPr>
            <p:nvPr userDrawn="1"/>
          </p:nvSpPr>
          <p:spPr bwMode="auto">
            <a:xfrm rot="5400000">
              <a:off x="7756129" y="2400237"/>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7" name="Freeform 86"/>
            <p:cNvSpPr>
              <a:spLocks/>
            </p:cNvSpPr>
            <p:nvPr userDrawn="1"/>
          </p:nvSpPr>
          <p:spPr bwMode="auto">
            <a:xfrm rot="5400000">
              <a:off x="6777460"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8" name="Freeform 87"/>
            <p:cNvSpPr>
              <a:spLocks/>
            </p:cNvSpPr>
            <p:nvPr userDrawn="1"/>
          </p:nvSpPr>
          <p:spPr bwMode="auto">
            <a:xfrm rot="5400000">
              <a:off x="6776239" y="-42716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9" name="Freeform 88"/>
            <p:cNvSpPr>
              <a:spLocks/>
            </p:cNvSpPr>
            <p:nvPr userDrawn="1"/>
          </p:nvSpPr>
          <p:spPr bwMode="auto">
            <a:xfrm rot="5400000">
              <a:off x="6777460" y="1378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0" name="Freeform 89"/>
            <p:cNvSpPr>
              <a:spLocks/>
            </p:cNvSpPr>
            <p:nvPr userDrawn="1"/>
          </p:nvSpPr>
          <p:spPr bwMode="auto">
            <a:xfrm rot="5400000">
              <a:off x="6777460"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1" name="Freeform 90"/>
            <p:cNvSpPr>
              <a:spLocks/>
            </p:cNvSpPr>
            <p:nvPr userDrawn="1"/>
          </p:nvSpPr>
          <p:spPr bwMode="auto">
            <a:xfrm rot="5400000">
              <a:off x="6776239" y="1269033"/>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2" name="Freeform 91"/>
            <p:cNvSpPr>
              <a:spLocks/>
            </p:cNvSpPr>
            <p:nvPr userDrawn="1"/>
          </p:nvSpPr>
          <p:spPr bwMode="auto">
            <a:xfrm rot="5400000">
              <a:off x="6777460" y="183402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586259" y="545146"/>
            <a:ext cx="472620"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dirty="0"/>
          </a:p>
        </p:txBody>
      </p:sp>
      <p:sp>
        <p:nvSpPr>
          <p:cNvPr id="78" name="Picture Placeholder 5"/>
          <p:cNvSpPr>
            <a:spLocks noGrp="1"/>
          </p:cNvSpPr>
          <p:nvPr>
            <p:ph type="pic" sz="quarter" idx="13"/>
          </p:nvPr>
        </p:nvSpPr>
        <p:spPr>
          <a:xfrm>
            <a:off x="1426166" y="1800710"/>
            <a:ext cx="2160000" cy="2160000"/>
          </a:xfrm>
          <a:prstGeom prst="ellipse">
            <a:avLst/>
          </a:prstGeom>
        </p:spPr>
      </p:sp>
      <p:sp>
        <p:nvSpPr>
          <p:cNvPr id="80" name="Picture Placeholder 6"/>
          <p:cNvSpPr>
            <a:spLocks noGrp="1"/>
          </p:cNvSpPr>
          <p:nvPr>
            <p:ph type="pic" sz="quarter" idx="14"/>
          </p:nvPr>
        </p:nvSpPr>
        <p:spPr>
          <a:xfrm>
            <a:off x="5019813" y="1823692"/>
            <a:ext cx="2160000" cy="2160000"/>
          </a:xfrm>
          <a:prstGeom prst="ellipse">
            <a:avLst/>
          </a:prstGeom>
        </p:spPr>
      </p:sp>
      <p:sp>
        <p:nvSpPr>
          <p:cNvPr id="81" name="Picture Placeholder 7"/>
          <p:cNvSpPr>
            <a:spLocks noGrp="1"/>
          </p:cNvSpPr>
          <p:nvPr>
            <p:ph type="pic" sz="quarter" idx="15"/>
          </p:nvPr>
        </p:nvSpPr>
        <p:spPr>
          <a:xfrm>
            <a:off x="8651388" y="1823692"/>
            <a:ext cx="2160000" cy="2160000"/>
          </a:xfrm>
          <a:prstGeom prst="ellipse">
            <a:avLst/>
          </a:prstGeom>
        </p:spPr>
      </p:sp>
    </p:spTree>
    <p:extLst>
      <p:ext uri="{BB962C8B-B14F-4D97-AF65-F5344CB8AC3E}">
        <p14:creationId xmlns:p14="http://schemas.microsoft.com/office/powerpoint/2010/main" val="41666716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grpSp>
        <p:nvGrpSpPr>
          <p:cNvPr id="3" name="Group 2"/>
          <p:cNvGrpSpPr/>
          <p:nvPr userDrawn="1"/>
        </p:nvGrpSpPr>
        <p:grpSpPr>
          <a:xfrm>
            <a:off x="0" y="3436869"/>
            <a:ext cx="12732450" cy="4523593"/>
            <a:chOff x="-2" y="-1069030"/>
            <a:chExt cx="12732450" cy="4523593"/>
          </a:xfrm>
        </p:grpSpPr>
        <p:sp>
          <p:nvSpPr>
            <p:cNvPr id="169" name="Freeform 40"/>
            <p:cNvSpPr>
              <a:spLocks/>
            </p:cNvSpPr>
            <p:nvPr userDrawn="1"/>
          </p:nvSpPr>
          <p:spPr bwMode="auto">
            <a:xfrm rot="5400000">
              <a:off x="11678122" y="13783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8" name="Freeform 50"/>
            <p:cNvSpPr>
              <a:spLocks/>
            </p:cNvSpPr>
            <p:nvPr userDrawn="1"/>
          </p:nvSpPr>
          <p:spPr bwMode="auto">
            <a:xfrm rot="5400000">
              <a:off x="10699455" y="13783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30"/>
            <p:cNvSpPr>
              <a:spLocks/>
            </p:cNvSpPr>
            <p:nvPr/>
          </p:nvSpPr>
          <p:spPr bwMode="auto">
            <a:xfrm rot="5400000">
              <a:off x="5802452"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31"/>
            <p:cNvSpPr>
              <a:spLocks/>
            </p:cNvSpPr>
            <p:nvPr/>
          </p:nvSpPr>
          <p:spPr bwMode="auto">
            <a:xfrm rot="5400000">
              <a:off x="5803673"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32"/>
            <p:cNvSpPr>
              <a:spLocks/>
            </p:cNvSpPr>
            <p:nvPr/>
          </p:nvSpPr>
          <p:spPr bwMode="auto">
            <a:xfrm rot="5400000">
              <a:off x="5802452"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33"/>
            <p:cNvSpPr>
              <a:spLocks/>
            </p:cNvSpPr>
            <p:nvPr/>
          </p:nvSpPr>
          <p:spPr bwMode="auto">
            <a:xfrm rot="5400000">
              <a:off x="5803673"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34"/>
            <p:cNvSpPr>
              <a:spLocks/>
            </p:cNvSpPr>
            <p:nvPr/>
          </p:nvSpPr>
          <p:spPr bwMode="auto">
            <a:xfrm rot="5400000">
              <a:off x="5804893" y="2397797"/>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7" name="Freeform 39"/>
            <p:cNvSpPr>
              <a:spLocks/>
            </p:cNvSpPr>
            <p:nvPr/>
          </p:nvSpPr>
          <p:spPr bwMode="auto">
            <a:xfrm rot="5400000">
              <a:off x="4821343" y="-99215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8" name="Freeform 40"/>
            <p:cNvSpPr>
              <a:spLocks/>
            </p:cNvSpPr>
            <p:nvPr/>
          </p:nvSpPr>
          <p:spPr bwMode="auto">
            <a:xfrm rot="5400000">
              <a:off x="4825004" y="-4271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7" name="Freeform 41"/>
            <p:cNvSpPr>
              <a:spLocks/>
            </p:cNvSpPr>
            <p:nvPr/>
          </p:nvSpPr>
          <p:spPr bwMode="auto">
            <a:xfrm rot="5400000">
              <a:off x="4822564"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8" name="Freeform 42"/>
            <p:cNvSpPr>
              <a:spLocks/>
            </p:cNvSpPr>
            <p:nvPr/>
          </p:nvSpPr>
          <p:spPr bwMode="auto">
            <a:xfrm rot="5400000">
              <a:off x="4823783" y="70404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6" name="Freeform 43"/>
            <p:cNvSpPr>
              <a:spLocks/>
            </p:cNvSpPr>
            <p:nvPr/>
          </p:nvSpPr>
          <p:spPr bwMode="auto">
            <a:xfrm rot="5400000">
              <a:off x="4822564"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7" name="Freeform 44"/>
            <p:cNvSpPr>
              <a:spLocks/>
            </p:cNvSpPr>
            <p:nvPr/>
          </p:nvSpPr>
          <p:spPr bwMode="auto">
            <a:xfrm rot="5400000">
              <a:off x="4825004" y="183524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1" name="Freeform 49"/>
            <p:cNvSpPr>
              <a:spLocks/>
            </p:cNvSpPr>
            <p:nvPr/>
          </p:nvSpPr>
          <p:spPr bwMode="auto">
            <a:xfrm rot="5400000">
              <a:off x="3845116"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2" name="Freeform 50"/>
            <p:cNvSpPr>
              <a:spLocks/>
            </p:cNvSpPr>
            <p:nvPr/>
          </p:nvSpPr>
          <p:spPr bwMode="auto">
            <a:xfrm rot="5400000">
              <a:off x="3846337"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3" name="Freeform 51"/>
            <p:cNvSpPr>
              <a:spLocks/>
            </p:cNvSpPr>
            <p:nvPr/>
          </p:nvSpPr>
          <p:spPr bwMode="auto">
            <a:xfrm rot="5400000">
              <a:off x="3846337"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4" name="Freeform 52"/>
            <p:cNvSpPr>
              <a:spLocks/>
            </p:cNvSpPr>
            <p:nvPr/>
          </p:nvSpPr>
          <p:spPr bwMode="auto">
            <a:xfrm rot="5400000">
              <a:off x="3846337"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5" name="Freeform 53"/>
            <p:cNvSpPr>
              <a:spLocks/>
            </p:cNvSpPr>
            <p:nvPr/>
          </p:nvSpPr>
          <p:spPr bwMode="auto">
            <a:xfrm rot="5400000">
              <a:off x="3846337" y="183524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6" name="Freeform 54"/>
            <p:cNvSpPr>
              <a:spLocks/>
            </p:cNvSpPr>
            <p:nvPr/>
          </p:nvSpPr>
          <p:spPr bwMode="auto">
            <a:xfrm rot="5400000">
              <a:off x="3847557"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0" name="Freeform 60"/>
            <p:cNvSpPr>
              <a:spLocks/>
            </p:cNvSpPr>
            <p:nvPr/>
          </p:nvSpPr>
          <p:spPr bwMode="auto">
            <a:xfrm rot="5400000">
              <a:off x="2865227" y="-993372"/>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1" name="Freeform 61"/>
            <p:cNvSpPr>
              <a:spLocks/>
            </p:cNvSpPr>
            <p:nvPr/>
          </p:nvSpPr>
          <p:spPr bwMode="auto">
            <a:xfrm rot="5400000">
              <a:off x="2866448" y="137832"/>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2" name="Freeform 62"/>
            <p:cNvSpPr>
              <a:spLocks/>
            </p:cNvSpPr>
            <p:nvPr/>
          </p:nvSpPr>
          <p:spPr bwMode="auto">
            <a:xfrm rot="5400000">
              <a:off x="2865227" y="702822"/>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3" name="Freeform 63"/>
            <p:cNvSpPr>
              <a:spLocks/>
            </p:cNvSpPr>
            <p:nvPr/>
          </p:nvSpPr>
          <p:spPr bwMode="auto">
            <a:xfrm rot="5400000">
              <a:off x="2866448" y="183402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4" name="Freeform 64"/>
            <p:cNvSpPr>
              <a:spLocks/>
            </p:cNvSpPr>
            <p:nvPr/>
          </p:nvSpPr>
          <p:spPr bwMode="auto">
            <a:xfrm rot="5400000">
              <a:off x="2867668" y="2396578"/>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6" name="Freeform 67"/>
            <p:cNvSpPr>
              <a:spLocks/>
            </p:cNvSpPr>
            <p:nvPr/>
          </p:nvSpPr>
          <p:spPr bwMode="auto">
            <a:xfrm rot="5400000">
              <a:off x="1882898" y="-994593"/>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7" name="Freeform 68"/>
            <p:cNvSpPr>
              <a:spLocks/>
            </p:cNvSpPr>
            <p:nvPr/>
          </p:nvSpPr>
          <p:spPr bwMode="auto">
            <a:xfrm rot="5400000">
              <a:off x="1884118" y="-429601"/>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8" name="Freeform 69"/>
            <p:cNvSpPr>
              <a:spLocks/>
            </p:cNvSpPr>
            <p:nvPr/>
          </p:nvSpPr>
          <p:spPr bwMode="auto">
            <a:xfrm rot="5400000">
              <a:off x="1884118" y="136611"/>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9" name="Freeform 70"/>
            <p:cNvSpPr>
              <a:spLocks/>
            </p:cNvSpPr>
            <p:nvPr/>
          </p:nvSpPr>
          <p:spPr bwMode="auto">
            <a:xfrm rot="5400000">
              <a:off x="1882898" y="701602"/>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0" name="Freeform 71"/>
            <p:cNvSpPr>
              <a:spLocks/>
            </p:cNvSpPr>
            <p:nvPr/>
          </p:nvSpPr>
          <p:spPr bwMode="auto">
            <a:xfrm rot="5400000">
              <a:off x="1884118" y="1266593"/>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1" name="Freeform 72"/>
            <p:cNvSpPr>
              <a:spLocks/>
            </p:cNvSpPr>
            <p:nvPr/>
          </p:nvSpPr>
          <p:spPr bwMode="auto">
            <a:xfrm rot="5400000">
              <a:off x="1885338" y="2395357"/>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5" name="Freeform 78"/>
            <p:cNvSpPr>
              <a:spLocks/>
            </p:cNvSpPr>
            <p:nvPr/>
          </p:nvSpPr>
          <p:spPr bwMode="auto">
            <a:xfrm rot="5400000">
              <a:off x="903011" y="-42716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6" name="Freeform 79"/>
            <p:cNvSpPr>
              <a:spLocks/>
            </p:cNvSpPr>
            <p:nvPr/>
          </p:nvSpPr>
          <p:spPr bwMode="auto">
            <a:xfrm rot="5400000">
              <a:off x="903011"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7" name="Freeform 80"/>
            <p:cNvSpPr>
              <a:spLocks/>
            </p:cNvSpPr>
            <p:nvPr/>
          </p:nvSpPr>
          <p:spPr bwMode="auto">
            <a:xfrm rot="5400000">
              <a:off x="903011"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8" name="Freeform 81"/>
            <p:cNvSpPr>
              <a:spLocks/>
            </p:cNvSpPr>
            <p:nvPr/>
          </p:nvSpPr>
          <p:spPr bwMode="auto">
            <a:xfrm rot="5400000">
              <a:off x="903011" y="183524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9" name="Freeform 82"/>
            <p:cNvSpPr>
              <a:spLocks/>
            </p:cNvSpPr>
            <p:nvPr/>
          </p:nvSpPr>
          <p:spPr bwMode="auto">
            <a:xfrm rot="5400000">
              <a:off x="904231" y="2397798"/>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2" name="Freeform 87"/>
            <p:cNvSpPr>
              <a:spLocks/>
            </p:cNvSpPr>
            <p:nvPr userDrawn="1"/>
          </p:nvSpPr>
          <p:spPr bwMode="auto">
            <a:xfrm rot="5400000">
              <a:off x="-76879" y="-99215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3" name="Freeform 88"/>
            <p:cNvSpPr>
              <a:spLocks/>
            </p:cNvSpPr>
            <p:nvPr/>
          </p:nvSpPr>
          <p:spPr bwMode="auto">
            <a:xfrm rot="5400000">
              <a:off x="-75658" y="-42716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4" name="Freeform 89"/>
            <p:cNvSpPr>
              <a:spLocks/>
            </p:cNvSpPr>
            <p:nvPr/>
          </p:nvSpPr>
          <p:spPr bwMode="auto">
            <a:xfrm rot="5400000">
              <a:off x="-75658"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5" name="Freeform 90"/>
            <p:cNvSpPr>
              <a:spLocks/>
            </p:cNvSpPr>
            <p:nvPr/>
          </p:nvSpPr>
          <p:spPr bwMode="auto">
            <a:xfrm rot="5400000">
              <a:off x="-76879"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6" name="Freeform 91"/>
            <p:cNvSpPr>
              <a:spLocks/>
            </p:cNvSpPr>
            <p:nvPr/>
          </p:nvSpPr>
          <p:spPr bwMode="auto">
            <a:xfrm rot="5400000">
              <a:off x="-75658" y="126903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8" name="Freeform 39"/>
            <p:cNvSpPr>
              <a:spLocks/>
            </p:cNvSpPr>
            <p:nvPr userDrawn="1"/>
          </p:nvSpPr>
          <p:spPr bwMode="auto">
            <a:xfrm rot="5400000">
              <a:off x="11674461" y="-42716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0" name="Freeform 41"/>
            <p:cNvSpPr>
              <a:spLocks/>
            </p:cNvSpPr>
            <p:nvPr userDrawn="1"/>
          </p:nvSpPr>
          <p:spPr bwMode="auto">
            <a:xfrm rot="5400000">
              <a:off x="11675682"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1" name="Freeform 42"/>
            <p:cNvSpPr>
              <a:spLocks/>
            </p:cNvSpPr>
            <p:nvPr userDrawn="1"/>
          </p:nvSpPr>
          <p:spPr bwMode="auto">
            <a:xfrm rot="5400000">
              <a:off x="11676901" y="126903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2" name="Freeform 43"/>
            <p:cNvSpPr>
              <a:spLocks/>
            </p:cNvSpPr>
            <p:nvPr userDrawn="1"/>
          </p:nvSpPr>
          <p:spPr bwMode="auto">
            <a:xfrm rot="5400000">
              <a:off x="11675682"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6" name="Freeform 48"/>
            <p:cNvSpPr>
              <a:spLocks/>
            </p:cNvSpPr>
            <p:nvPr userDrawn="1"/>
          </p:nvSpPr>
          <p:spPr bwMode="auto">
            <a:xfrm rot="5400000">
              <a:off x="10699455"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7" name="Freeform 49"/>
            <p:cNvSpPr>
              <a:spLocks/>
            </p:cNvSpPr>
            <p:nvPr userDrawn="1"/>
          </p:nvSpPr>
          <p:spPr bwMode="auto">
            <a:xfrm rot="5400000">
              <a:off x="10698234" y="-4271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9" name="Freeform 51"/>
            <p:cNvSpPr>
              <a:spLocks/>
            </p:cNvSpPr>
            <p:nvPr userDrawn="1"/>
          </p:nvSpPr>
          <p:spPr bwMode="auto">
            <a:xfrm rot="5400000">
              <a:off x="10699455"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0" name="Freeform 52"/>
            <p:cNvSpPr>
              <a:spLocks/>
            </p:cNvSpPr>
            <p:nvPr userDrawn="1"/>
          </p:nvSpPr>
          <p:spPr bwMode="auto">
            <a:xfrm rot="5400000">
              <a:off x="10699455" y="183402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5" name="Freeform 59"/>
            <p:cNvSpPr>
              <a:spLocks/>
            </p:cNvSpPr>
            <p:nvPr userDrawn="1"/>
          </p:nvSpPr>
          <p:spPr bwMode="auto">
            <a:xfrm rot="5400000">
              <a:off x="9719566" y="-993374"/>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6" name="Freeform 60"/>
            <p:cNvSpPr>
              <a:spLocks/>
            </p:cNvSpPr>
            <p:nvPr userDrawn="1"/>
          </p:nvSpPr>
          <p:spPr bwMode="auto">
            <a:xfrm rot="5400000">
              <a:off x="9718345" y="-428381"/>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7" name="Freeform 61"/>
            <p:cNvSpPr>
              <a:spLocks/>
            </p:cNvSpPr>
            <p:nvPr userDrawn="1"/>
          </p:nvSpPr>
          <p:spPr bwMode="auto">
            <a:xfrm rot="5400000">
              <a:off x="9719566" y="702823"/>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8" name="Freeform 62"/>
            <p:cNvSpPr>
              <a:spLocks/>
            </p:cNvSpPr>
            <p:nvPr userDrawn="1"/>
          </p:nvSpPr>
          <p:spPr bwMode="auto">
            <a:xfrm rot="5400000">
              <a:off x="9718345" y="1267813"/>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9" name="Freeform 63"/>
            <p:cNvSpPr>
              <a:spLocks/>
            </p:cNvSpPr>
            <p:nvPr userDrawn="1"/>
          </p:nvSpPr>
          <p:spPr bwMode="auto">
            <a:xfrm rot="5400000">
              <a:off x="9719566" y="2399017"/>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1" name="Freeform 66"/>
            <p:cNvSpPr>
              <a:spLocks/>
            </p:cNvSpPr>
            <p:nvPr userDrawn="1"/>
          </p:nvSpPr>
          <p:spPr bwMode="auto">
            <a:xfrm rot="5400000">
              <a:off x="8737236" y="-99459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2" name="Freeform 67"/>
            <p:cNvSpPr>
              <a:spLocks/>
            </p:cNvSpPr>
            <p:nvPr userDrawn="1"/>
          </p:nvSpPr>
          <p:spPr bwMode="auto">
            <a:xfrm rot="5400000">
              <a:off x="8736016" y="-429602"/>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3" name="Freeform 68"/>
            <p:cNvSpPr>
              <a:spLocks/>
            </p:cNvSpPr>
            <p:nvPr userDrawn="1"/>
          </p:nvSpPr>
          <p:spPr bwMode="auto">
            <a:xfrm rot="5400000">
              <a:off x="8737236" y="135390"/>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4" name="Freeform 69"/>
            <p:cNvSpPr>
              <a:spLocks/>
            </p:cNvSpPr>
            <p:nvPr userDrawn="1"/>
          </p:nvSpPr>
          <p:spPr bwMode="auto">
            <a:xfrm rot="5400000">
              <a:off x="8737236" y="701602"/>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5" name="Freeform 70"/>
            <p:cNvSpPr>
              <a:spLocks/>
            </p:cNvSpPr>
            <p:nvPr userDrawn="1"/>
          </p:nvSpPr>
          <p:spPr bwMode="auto">
            <a:xfrm rot="5400000">
              <a:off x="8736016" y="1266593"/>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6" name="Freeform 71"/>
            <p:cNvSpPr>
              <a:spLocks/>
            </p:cNvSpPr>
            <p:nvPr userDrawn="1"/>
          </p:nvSpPr>
          <p:spPr bwMode="auto">
            <a:xfrm rot="5400000">
              <a:off x="8737236" y="183158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0" name="Freeform 77"/>
            <p:cNvSpPr>
              <a:spLocks/>
            </p:cNvSpPr>
            <p:nvPr userDrawn="1"/>
          </p:nvSpPr>
          <p:spPr bwMode="auto">
            <a:xfrm rot="5400000">
              <a:off x="7756129" y="-99215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1" name="Freeform 78"/>
            <p:cNvSpPr>
              <a:spLocks/>
            </p:cNvSpPr>
            <p:nvPr userDrawn="1"/>
          </p:nvSpPr>
          <p:spPr bwMode="auto">
            <a:xfrm rot="5400000">
              <a:off x="7756129" y="1378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2" name="Freeform 79"/>
            <p:cNvSpPr>
              <a:spLocks/>
            </p:cNvSpPr>
            <p:nvPr userDrawn="1"/>
          </p:nvSpPr>
          <p:spPr bwMode="auto">
            <a:xfrm rot="5400000">
              <a:off x="7756129"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3" name="Freeform 80"/>
            <p:cNvSpPr>
              <a:spLocks/>
            </p:cNvSpPr>
            <p:nvPr userDrawn="1"/>
          </p:nvSpPr>
          <p:spPr bwMode="auto">
            <a:xfrm rot="5400000">
              <a:off x="7756129"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4" name="Freeform 81"/>
            <p:cNvSpPr>
              <a:spLocks/>
            </p:cNvSpPr>
            <p:nvPr userDrawn="1"/>
          </p:nvSpPr>
          <p:spPr bwMode="auto">
            <a:xfrm rot="5400000">
              <a:off x="7756129" y="2400237"/>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7" name="Freeform 86"/>
            <p:cNvSpPr>
              <a:spLocks/>
            </p:cNvSpPr>
            <p:nvPr userDrawn="1"/>
          </p:nvSpPr>
          <p:spPr bwMode="auto">
            <a:xfrm rot="5400000">
              <a:off x="6777460"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8" name="Freeform 87"/>
            <p:cNvSpPr>
              <a:spLocks/>
            </p:cNvSpPr>
            <p:nvPr userDrawn="1"/>
          </p:nvSpPr>
          <p:spPr bwMode="auto">
            <a:xfrm rot="5400000">
              <a:off x="6776239" y="-42716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9" name="Freeform 88"/>
            <p:cNvSpPr>
              <a:spLocks/>
            </p:cNvSpPr>
            <p:nvPr userDrawn="1"/>
          </p:nvSpPr>
          <p:spPr bwMode="auto">
            <a:xfrm rot="5400000">
              <a:off x="6777460" y="1378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0" name="Freeform 89"/>
            <p:cNvSpPr>
              <a:spLocks/>
            </p:cNvSpPr>
            <p:nvPr userDrawn="1"/>
          </p:nvSpPr>
          <p:spPr bwMode="auto">
            <a:xfrm rot="5400000">
              <a:off x="6777460"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1" name="Freeform 90"/>
            <p:cNvSpPr>
              <a:spLocks/>
            </p:cNvSpPr>
            <p:nvPr userDrawn="1"/>
          </p:nvSpPr>
          <p:spPr bwMode="auto">
            <a:xfrm rot="5400000">
              <a:off x="6776239" y="1269033"/>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2" name="Freeform 91"/>
            <p:cNvSpPr>
              <a:spLocks/>
            </p:cNvSpPr>
            <p:nvPr userDrawn="1"/>
          </p:nvSpPr>
          <p:spPr bwMode="auto">
            <a:xfrm rot="5400000">
              <a:off x="6777460" y="183402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586259" y="545146"/>
            <a:ext cx="472620"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118384114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pSp>
        <p:nvGrpSpPr>
          <p:cNvPr id="3" name="Group 2"/>
          <p:cNvGrpSpPr/>
          <p:nvPr userDrawn="1"/>
        </p:nvGrpSpPr>
        <p:grpSpPr>
          <a:xfrm>
            <a:off x="-2" y="-432422"/>
            <a:ext cx="12732450" cy="5088586"/>
            <a:chOff x="-2" y="-1069030"/>
            <a:chExt cx="12732450" cy="5088586"/>
          </a:xfrm>
        </p:grpSpPr>
        <p:sp>
          <p:nvSpPr>
            <p:cNvPr id="169" name="Freeform 40"/>
            <p:cNvSpPr>
              <a:spLocks/>
            </p:cNvSpPr>
            <p:nvPr userDrawn="1"/>
          </p:nvSpPr>
          <p:spPr bwMode="auto">
            <a:xfrm rot="5400000">
              <a:off x="11678122" y="13783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8" name="Freeform 50"/>
            <p:cNvSpPr>
              <a:spLocks/>
            </p:cNvSpPr>
            <p:nvPr userDrawn="1"/>
          </p:nvSpPr>
          <p:spPr bwMode="auto">
            <a:xfrm rot="5400000">
              <a:off x="10699455" y="13783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30"/>
            <p:cNvSpPr>
              <a:spLocks/>
            </p:cNvSpPr>
            <p:nvPr/>
          </p:nvSpPr>
          <p:spPr bwMode="auto">
            <a:xfrm rot="5400000">
              <a:off x="5802452"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31"/>
            <p:cNvSpPr>
              <a:spLocks/>
            </p:cNvSpPr>
            <p:nvPr/>
          </p:nvSpPr>
          <p:spPr bwMode="auto">
            <a:xfrm rot="5400000">
              <a:off x="5803673"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32"/>
            <p:cNvSpPr>
              <a:spLocks/>
            </p:cNvSpPr>
            <p:nvPr/>
          </p:nvSpPr>
          <p:spPr bwMode="auto">
            <a:xfrm rot="5400000">
              <a:off x="5802452"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33"/>
            <p:cNvSpPr>
              <a:spLocks/>
            </p:cNvSpPr>
            <p:nvPr/>
          </p:nvSpPr>
          <p:spPr bwMode="auto">
            <a:xfrm rot="5400000">
              <a:off x="5803673"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34"/>
            <p:cNvSpPr>
              <a:spLocks/>
            </p:cNvSpPr>
            <p:nvPr/>
          </p:nvSpPr>
          <p:spPr bwMode="auto">
            <a:xfrm rot="5400000">
              <a:off x="5804893" y="2397797"/>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0" name="Freeform 35"/>
            <p:cNvSpPr>
              <a:spLocks/>
            </p:cNvSpPr>
            <p:nvPr/>
          </p:nvSpPr>
          <p:spPr bwMode="auto">
            <a:xfrm rot="5400000">
              <a:off x="5803673" y="296523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7" name="Freeform 39"/>
            <p:cNvSpPr>
              <a:spLocks/>
            </p:cNvSpPr>
            <p:nvPr/>
          </p:nvSpPr>
          <p:spPr bwMode="auto">
            <a:xfrm rot="5400000">
              <a:off x="4821343" y="-99215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8" name="Freeform 40"/>
            <p:cNvSpPr>
              <a:spLocks/>
            </p:cNvSpPr>
            <p:nvPr/>
          </p:nvSpPr>
          <p:spPr bwMode="auto">
            <a:xfrm rot="5400000">
              <a:off x="4825004" y="-4271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7" name="Freeform 41"/>
            <p:cNvSpPr>
              <a:spLocks/>
            </p:cNvSpPr>
            <p:nvPr/>
          </p:nvSpPr>
          <p:spPr bwMode="auto">
            <a:xfrm rot="5400000">
              <a:off x="4822564"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8" name="Freeform 42"/>
            <p:cNvSpPr>
              <a:spLocks/>
            </p:cNvSpPr>
            <p:nvPr/>
          </p:nvSpPr>
          <p:spPr bwMode="auto">
            <a:xfrm rot="5400000">
              <a:off x="4823783" y="70404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6" name="Freeform 43"/>
            <p:cNvSpPr>
              <a:spLocks/>
            </p:cNvSpPr>
            <p:nvPr/>
          </p:nvSpPr>
          <p:spPr bwMode="auto">
            <a:xfrm rot="5400000">
              <a:off x="4822564"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7" name="Freeform 44"/>
            <p:cNvSpPr>
              <a:spLocks/>
            </p:cNvSpPr>
            <p:nvPr/>
          </p:nvSpPr>
          <p:spPr bwMode="auto">
            <a:xfrm rot="5400000">
              <a:off x="4825004" y="183524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8" name="Freeform 45"/>
            <p:cNvSpPr>
              <a:spLocks/>
            </p:cNvSpPr>
            <p:nvPr/>
          </p:nvSpPr>
          <p:spPr bwMode="auto">
            <a:xfrm rot="5400000">
              <a:off x="4825004"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1" name="Freeform 49"/>
            <p:cNvSpPr>
              <a:spLocks/>
            </p:cNvSpPr>
            <p:nvPr/>
          </p:nvSpPr>
          <p:spPr bwMode="auto">
            <a:xfrm rot="5400000">
              <a:off x="3845116"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2" name="Freeform 50"/>
            <p:cNvSpPr>
              <a:spLocks/>
            </p:cNvSpPr>
            <p:nvPr/>
          </p:nvSpPr>
          <p:spPr bwMode="auto">
            <a:xfrm rot="5400000">
              <a:off x="3846337"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3" name="Freeform 51"/>
            <p:cNvSpPr>
              <a:spLocks/>
            </p:cNvSpPr>
            <p:nvPr/>
          </p:nvSpPr>
          <p:spPr bwMode="auto">
            <a:xfrm rot="5400000">
              <a:off x="3846337"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4" name="Freeform 52"/>
            <p:cNvSpPr>
              <a:spLocks/>
            </p:cNvSpPr>
            <p:nvPr/>
          </p:nvSpPr>
          <p:spPr bwMode="auto">
            <a:xfrm rot="5400000">
              <a:off x="3846337"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5" name="Freeform 53"/>
            <p:cNvSpPr>
              <a:spLocks/>
            </p:cNvSpPr>
            <p:nvPr/>
          </p:nvSpPr>
          <p:spPr bwMode="auto">
            <a:xfrm rot="5400000">
              <a:off x="3846337" y="183524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6" name="Freeform 54"/>
            <p:cNvSpPr>
              <a:spLocks/>
            </p:cNvSpPr>
            <p:nvPr/>
          </p:nvSpPr>
          <p:spPr bwMode="auto">
            <a:xfrm rot="5400000">
              <a:off x="3847557"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7" name="Freeform 55"/>
            <p:cNvSpPr>
              <a:spLocks/>
            </p:cNvSpPr>
            <p:nvPr/>
          </p:nvSpPr>
          <p:spPr bwMode="auto">
            <a:xfrm rot="5400000">
              <a:off x="3846337" y="2965229"/>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0" name="Freeform 60"/>
            <p:cNvSpPr>
              <a:spLocks/>
            </p:cNvSpPr>
            <p:nvPr/>
          </p:nvSpPr>
          <p:spPr bwMode="auto">
            <a:xfrm rot="5400000">
              <a:off x="2865227" y="-993372"/>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1" name="Freeform 61"/>
            <p:cNvSpPr>
              <a:spLocks/>
            </p:cNvSpPr>
            <p:nvPr/>
          </p:nvSpPr>
          <p:spPr bwMode="auto">
            <a:xfrm rot="5400000">
              <a:off x="2866448" y="137832"/>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2" name="Freeform 62"/>
            <p:cNvSpPr>
              <a:spLocks/>
            </p:cNvSpPr>
            <p:nvPr/>
          </p:nvSpPr>
          <p:spPr bwMode="auto">
            <a:xfrm rot="5400000">
              <a:off x="2865227" y="702822"/>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3" name="Freeform 63"/>
            <p:cNvSpPr>
              <a:spLocks/>
            </p:cNvSpPr>
            <p:nvPr/>
          </p:nvSpPr>
          <p:spPr bwMode="auto">
            <a:xfrm rot="5400000">
              <a:off x="2866448" y="183402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4" name="Freeform 64"/>
            <p:cNvSpPr>
              <a:spLocks/>
            </p:cNvSpPr>
            <p:nvPr/>
          </p:nvSpPr>
          <p:spPr bwMode="auto">
            <a:xfrm rot="5400000">
              <a:off x="2867668" y="2396578"/>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6" name="Freeform 67"/>
            <p:cNvSpPr>
              <a:spLocks/>
            </p:cNvSpPr>
            <p:nvPr/>
          </p:nvSpPr>
          <p:spPr bwMode="auto">
            <a:xfrm rot="5400000">
              <a:off x="1882898" y="-994593"/>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7" name="Freeform 68"/>
            <p:cNvSpPr>
              <a:spLocks/>
            </p:cNvSpPr>
            <p:nvPr/>
          </p:nvSpPr>
          <p:spPr bwMode="auto">
            <a:xfrm rot="5400000">
              <a:off x="1884118" y="-429601"/>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8" name="Freeform 69"/>
            <p:cNvSpPr>
              <a:spLocks/>
            </p:cNvSpPr>
            <p:nvPr/>
          </p:nvSpPr>
          <p:spPr bwMode="auto">
            <a:xfrm rot="5400000">
              <a:off x="1884118" y="136611"/>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9" name="Freeform 70"/>
            <p:cNvSpPr>
              <a:spLocks/>
            </p:cNvSpPr>
            <p:nvPr/>
          </p:nvSpPr>
          <p:spPr bwMode="auto">
            <a:xfrm rot="5400000">
              <a:off x="1882898" y="701602"/>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0" name="Freeform 71"/>
            <p:cNvSpPr>
              <a:spLocks/>
            </p:cNvSpPr>
            <p:nvPr/>
          </p:nvSpPr>
          <p:spPr bwMode="auto">
            <a:xfrm rot="5400000">
              <a:off x="1884118" y="1266593"/>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1" name="Freeform 72"/>
            <p:cNvSpPr>
              <a:spLocks/>
            </p:cNvSpPr>
            <p:nvPr/>
          </p:nvSpPr>
          <p:spPr bwMode="auto">
            <a:xfrm rot="5400000">
              <a:off x="1885338" y="2395357"/>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2" name="Freeform 73"/>
            <p:cNvSpPr>
              <a:spLocks/>
            </p:cNvSpPr>
            <p:nvPr/>
          </p:nvSpPr>
          <p:spPr bwMode="auto">
            <a:xfrm rot="5400000">
              <a:off x="1884118" y="2962789"/>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5" name="Freeform 78"/>
            <p:cNvSpPr>
              <a:spLocks/>
            </p:cNvSpPr>
            <p:nvPr/>
          </p:nvSpPr>
          <p:spPr bwMode="auto">
            <a:xfrm rot="5400000">
              <a:off x="903011" y="-42716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6" name="Freeform 79"/>
            <p:cNvSpPr>
              <a:spLocks/>
            </p:cNvSpPr>
            <p:nvPr/>
          </p:nvSpPr>
          <p:spPr bwMode="auto">
            <a:xfrm rot="5400000">
              <a:off x="903011"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7" name="Freeform 80"/>
            <p:cNvSpPr>
              <a:spLocks/>
            </p:cNvSpPr>
            <p:nvPr/>
          </p:nvSpPr>
          <p:spPr bwMode="auto">
            <a:xfrm rot="5400000">
              <a:off x="903011"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8" name="Freeform 81"/>
            <p:cNvSpPr>
              <a:spLocks/>
            </p:cNvSpPr>
            <p:nvPr/>
          </p:nvSpPr>
          <p:spPr bwMode="auto">
            <a:xfrm rot="5400000">
              <a:off x="903011" y="183524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9" name="Freeform 82"/>
            <p:cNvSpPr>
              <a:spLocks/>
            </p:cNvSpPr>
            <p:nvPr/>
          </p:nvSpPr>
          <p:spPr bwMode="auto">
            <a:xfrm rot="5400000">
              <a:off x="904231" y="2397798"/>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0" name="Freeform 83"/>
            <p:cNvSpPr>
              <a:spLocks/>
            </p:cNvSpPr>
            <p:nvPr/>
          </p:nvSpPr>
          <p:spPr bwMode="auto">
            <a:xfrm rot="5400000">
              <a:off x="903011"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2" name="Freeform 87"/>
            <p:cNvSpPr>
              <a:spLocks/>
            </p:cNvSpPr>
            <p:nvPr userDrawn="1"/>
          </p:nvSpPr>
          <p:spPr bwMode="auto">
            <a:xfrm rot="5400000">
              <a:off x="-76879" y="-99215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3" name="Freeform 88"/>
            <p:cNvSpPr>
              <a:spLocks/>
            </p:cNvSpPr>
            <p:nvPr/>
          </p:nvSpPr>
          <p:spPr bwMode="auto">
            <a:xfrm rot="5400000">
              <a:off x="-75658" y="-42716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4" name="Freeform 89"/>
            <p:cNvSpPr>
              <a:spLocks/>
            </p:cNvSpPr>
            <p:nvPr/>
          </p:nvSpPr>
          <p:spPr bwMode="auto">
            <a:xfrm rot="5400000">
              <a:off x="-75658"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5" name="Freeform 90"/>
            <p:cNvSpPr>
              <a:spLocks/>
            </p:cNvSpPr>
            <p:nvPr/>
          </p:nvSpPr>
          <p:spPr bwMode="auto">
            <a:xfrm rot="5400000">
              <a:off x="-76879"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6" name="Freeform 91"/>
            <p:cNvSpPr>
              <a:spLocks/>
            </p:cNvSpPr>
            <p:nvPr/>
          </p:nvSpPr>
          <p:spPr bwMode="auto">
            <a:xfrm rot="5400000">
              <a:off x="-75658" y="126903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7" name="Freeform 92"/>
            <p:cNvSpPr>
              <a:spLocks/>
            </p:cNvSpPr>
            <p:nvPr/>
          </p:nvSpPr>
          <p:spPr bwMode="auto">
            <a:xfrm rot="5400000">
              <a:off x="-74438"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8" name="Freeform 39"/>
            <p:cNvSpPr>
              <a:spLocks/>
            </p:cNvSpPr>
            <p:nvPr userDrawn="1"/>
          </p:nvSpPr>
          <p:spPr bwMode="auto">
            <a:xfrm rot="5400000">
              <a:off x="11674461" y="-42716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0" name="Freeform 41"/>
            <p:cNvSpPr>
              <a:spLocks/>
            </p:cNvSpPr>
            <p:nvPr userDrawn="1"/>
          </p:nvSpPr>
          <p:spPr bwMode="auto">
            <a:xfrm rot="5400000">
              <a:off x="11675682"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1" name="Freeform 42"/>
            <p:cNvSpPr>
              <a:spLocks/>
            </p:cNvSpPr>
            <p:nvPr userDrawn="1"/>
          </p:nvSpPr>
          <p:spPr bwMode="auto">
            <a:xfrm rot="5400000">
              <a:off x="11676901" y="126903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2" name="Freeform 43"/>
            <p:cNvSpPr>
              <a:spLocks/>
            </p:cNvSpPr>
            <p:nvPr userDrawn="1"/>
          </p:nvSpPr>
          <p:spPr bwMode="auto">
            <a:xfrm rot="5400000">
              <a:off x="11675682"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3" name="Freeform 44"/>
            <p:cNvSpPr>
              <a:spLocks/>
            </p:cNvSpPr>
            <p:nvPr userDrawn="1"/>
          </p:nvSpPr>
          <p:spPr bwMode="auto">
            <a:xfrm rot="5400000">
              <a:off x="11678122" y="24002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6" name="Freeform 48"/>
            <p:cNvSpPr>
              <a:spLocks/>
            </p:cNvSpPr>
            <p:nvPr userDrawn="1"/>
          </p:nvSpPr>
          <p:spPr bwMode="auto">
            <a:xfrm rot="5400000">
              <a:off x="10699455"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7" name="Freeform 49"/>
            <p:cNvSpPr>
              <a:spLocks/>
            </p:cNvSpPr>
            <p:nvPr userDrawn="1"/>
          </p:nvSpPr>
          <p:spPr bwMode="auto">
            <a:xfrm rot="5400000">
              <a:off x="10698234" y="-4271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9" name="Freeform 51"/>
            <p:cNvSpPr>
              <a:spLocks/>
            </p:cNvSpPr>
            <p:nvPr userDrawn="1"/>
          </p:nvSpPr>
          <p:spPr bwMode="auto">
            <a:xfrm rot="5400000">
              <a:off x="10699455"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0" name="Freeform 52"/>
            <p:cNvSpPr>
              <a:spLocks/>
            </p:cNvSpPr>
            <p:nvPr userDrawn="1"/>
          </p:nvSpPr>
          <p:spPr bwMode="auto">
            <a:xfrm rot="5400000">
              <a:off x="10699455" y="183402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1" name="Freeform 53"/>
            <p:cNvSpPr>
              <a:spLocks/>
            </p:cNvSpPr>
            <p:nvPr userDrawn="1"/>
          </p:nvSpPr>
          <p:spPr bwMode="auto">
            <a:xfrm rot="5400000">
              <a:off x="10699455" y="24002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2" name="Freeform 54"/>
            <p:cNvSpPr>
              <a:spLocks/>
            </p:cNvSpPr>
            <p:nvPr userDrawn="1"/>
          </p:nvSpPr>
          <p:spPr bwMode="auto">
            <a:xfrm rot="5400000">
              <a:off x="10700675"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5" name="Freeform 59"/>
            <p:cNvSpPr>
              <a:spLocks/>
            </p:cNvSpPr>
            <p:nvPr userDrawn="1"/>
          </p:nvSpPr>
          <p:spPr bwMode="auto">
            <a:xfrm rot="5400000">
              <a:off x="9719566" y="-993374"/>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6" name="Freeform 60"/>
            <p:cNvSpPr>
              <a:spLocks/>
            </p:cNvSpPr>
            <p:nvPr userDrawn="1"/>
          </p:nvSpPr>
          <p:spPr bwMode="auto">
            <a:xfrm rot="5400000">
              <a:off x="9718345" y="-428381"/>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7" name="Freeform 61"/>
            <p:cNvSpPr>
              <a:spLocks/>
            </p:cNvSpPr>
            <p:nvPr userDrawn="1"/>
          </p:nvSpPr>
          <p:spPr bwMode="auto">
            <a:xfrm rot="5400000">
              <a:off x="9719566" y="702823"/>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8" name="Freeform 62"/>
            <p:cNvSpPr>
              <a:spLocks/>
            </p:cNvSpPr>
            <p:nvPr userDrawn="1"/>
          </p:nvSpPr>
          <p:spPr bwMode="auto">
            <a:xfrm rot="5400000">
              <a:off x="9718345" y="1267813"/>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9" name="Freeform 63"/>
            <p:cNvSpPr>
              <a:spLocks/>
            </p:cNvSpPr>
            <p:nvPr userDrawn="1"/>
          </p:nvSpPr>
          <p:spPr bwMode="auto">
            <a:xfrm rot="5400000">
              <a:off x="9719566" y="2399017"/>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0" name="Freeform 64"/>
            <p:cNvSpPr>
              <a:spLocks/>
            </p:cNvSpPr>
            <p:nvPr userDrawn="1"/>
          </p:nvSpPr>
          <p:spPr bwMode="auto">
            <a:xfrm rot="5400000">
              <a:off x="9720786" y="2961569"/>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1" name="Freeform 66"/>
            <p:cNvSpPr>
              <a:spLocks/>
            </p:cNvSpPr>
            <p:nvPr userDrawn="1"/>
          </p:nvSpPr>
          <p:spPr bwMode="auto">
            <a:xfrm rot="5400000">
              <a:off x="8737236" y="-99459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2" name="Freeform 67"/>
            <p:cNvSpPr>
              <a:spLocks/>
            </p:cNvSpPr>
            <p:nvPr userDrawn="1"/>
          </p:nvSpPr>
          <p:spPr bwMode="auto">
            <a:xfrm rot="5400000">
              <a:off x="8736016" y="-429602"/>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3" name="Freeform 68"/>
            <p:cNvSpPr>
              <a:spLocks/>
            </p:cNvSpPr>
            <p:nvPr userDrawn="1"/>
          </p:nvSpPr>
          <p:spPr bwMode="auto">
            <a:xfrm rot="5400000">
              <a:off x="8737236" y="135390"/>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4" name="Freeform 69"/>
            <p:cNvSpPr>
              <a:spLocks/>
            </p:cNvSpPr>
            <p:nvPr userDrawn="1"/>
          </p:nvSpPr>
          <p:spPr bwMode="auto">
            <a:xfrm rot="5400000">
              <a:off x="8737236" y="701602"/>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5" name="Freeform 70"/>
            <p:cNvSpPr>
              <a:spLocks/>
            </p:cNvSpPr>
            <p:nvPr userDrawn="1"/>
          </p:nvSpPr>
          <p:spPr bwMode="auto">
            <a:xfrm rot="5400000">
              <a:off x="8736016" y="1266593"/>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6" name="Freeform 71"/>
            <p:cNvSpPr>
              <a:spLocks/>
            </p:cNvSpPr>
            <p:nvPr userDrawn="1"/>
          </p:nvSpPr>
          <p:spPr bwMode="auto">
            <a:xfrm rot="5400000">
              <a:off x="8737236" y="183158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0" name="Freeform 77"/>
            <p:cNvSpPr>
              <a:spLocks/>
            </p:cNvSpPr>
            <p:nvPr userDrawn="1"/>
          </p:nvSpPr>
          <p:spPr bwMode="auto">
            <a:xfrm rot="5400000">
              <a:off x="7756129" y="-99215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1" name="Freeform 78"/>
            <p:cNvSpPr>
              <a:spLocks/>
            </p:cNvSpPr>
            <p:nvPr userDrawn="1"/>
          </p:nvSpPr>
          <p:spPr bwMode="auto">
            <a:xfrm rot="5400000">
              <a:off x="7756129" y="1378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2" name="Freeform 79"/>
            <p:cNvSpPr>
              <a:spLocks/>
            </p:cNvSpPr>
            <p:nvPr userDrawn="1"/>
          </p:nvSpPr>
          <p:spPr bwMode="auto">
            <a:xfrm rot="5400000">
              <a:off x="7756129"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3" name="Freeform 80"/>
            <p:cNvSpPr>
              <a:spLocks/>
            </p:cNvSpPr>
            <p:nvPr userDrawn="1"/>
          </p:nvSpPr>
          <p:spPr bwMode="auto">
            <a:xfrm rot="5400000">
              <a:off x="7756129"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4" name="Freeform 81"/>
            <p:cNvSpPr>
              <a:spLocks/>
            </p:cNvSpPr>
            <p:nvPr userDrawn="1"/>
          </p:nvSpPr>
          <p:spPr bwMode="auto">
            <a:xfrm rot="5400000">
              <a:off x="7756129" y="2400237"/>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5" name="Freeform 82"/>
            <p:cNvSpPr>
              <a:spLocks/>
            </p:cNvSpPr>
            <p:nvPr userDrawn="1"/>
          </p:nvSpPr>
          <p:spPr bwMode="auto">
            <a:xfrm rot="5400000">
              <a:off x="7757349" y="2962789"/>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7" name="Freeform 86"/>
            <p:cNvSpPr>
              <a:spLocks/>
            </p:cNvSpPr>
            <p:nvPr userDrawn="1"/>
          </p:nvSpPr>
          <p:spPr bwMode="auto">
            <a:xfrm rot="5400000">
              <a:off x="6777460"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8" name="Freeform 87"/>
            <p:cNvSpPr>
              <a:spLocks/>
            </p:cNvSpPr>
            <p:nvPr userDrawn="1"/>
          </p:nvSpPr>
          <p:spPr bwMode="auto">
            <a:xfrm rot="5400000">
              <a:off x="6776239" y="-42716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9" name="Freeform 88"/>
            <p:cNvSpPr>
              <a:spLocks/>
            </p:cNvSpPr>
            <p:nvPr userDrawn="1"/>
          </p:nvSpPr>
          <p:spPr bwMode="auto">
            <a:xfrm rot="5400000">
              <a:off x="6777460" y="1378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0" name="Freeform 89"/>
            <p:cNvSpPr>
              <a:spLocks/>
            </p:cNvSpPr>
            <p:nvPr userDrawn="1"/>
          </p:nvSpPr>
          <p:spPr bwMode="auto">
            <a:xfrm rot="5400000">
              <a:off x="6777460"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1" name="Freeform 90"/>
            <p:cNvSpPr>
              <a:spLocks/>
            </p:cNvSpPr>
            <p:nvPr userDrawn="1"/>
          </p:nvSpPr>
          <p:spPr bwMode="auto">
            <a:xfrm rot="5400000">
              <a:off x="6776239" y="1269033"/>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2" name="Freeform 91"/>
            <p:cNvSpPr>
              <a:spLocks/>
            </p:cNvSpPr>
            <p:nvPr userDrawn="1"/>
          </p:nvSpPr>
          <p:spPr bwMode="auto">
            <a:xfrm rot="5400000">
              <a:off x="6777460" y="183402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3" name="Freeform 92"/>
            <p:cNvSpPr>
              <a:spLocks/>
            </p:cNvSpPr>
            <p:nvPr userDrawn="1"/>
          </p:nvSpPr>
          <p:spPr bwMode="auto">
            <a:xfrm rot="5400000">
              <a:off x="6778680"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586259" y="545146"/>
            <a:ext cx="472620"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dirty="0"/>
          </a:p>
        </p:txBody>
      </p:sp>
      <p:sp>
        <p:nvSpPr>
          <p:cNvPr id="89" name="Picture Placeholder 2"/>
          <p:cNvSpPr>
            <a:spLocks noGrp="1"/>
          </p:cNvSpPr>
          <p:nvPr>
            <p:ph type="pic" sz="quarter" idx="13"/>
          </p:nvPr>
        </p:nvSpPr>
        <p:spPr>
          <a:xfrm>
            <a:off x="4896393" y="689716"/>
            <a:ext cx="2387600" cy="2389187"/>
          </a:xfrm>
          <a:prstGeom prst="ellipse">
            <a:avLst/>
          </a:prstGeom>
        </p:spPr>
      </p:sp>
    </p:spTree>
    <p:extLst>
      <p:ext uri="{BB962C8B-B14F-4D97-AF65-F5344CB8AC3E}">
        <p14:creationId xmlns:p14="http://schemas.microsoft.com/office/powerpoint/2010/main" val="6185364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chemeClr val="bg1"/>
        </a:solidFill>
        <a:effectLst/>
      </p:bgPr>
    </p:bg>
    <p:spTree>
      <p:nvGrpSpPr>
        <p:cNvPr id="1" name="Shape 13"/>
        <p:cNvGrpSpPr/>
        <p:nvPr/>
      </p:nvGrpSpPr>
      <p:grpSpPr>
        <a:xfrm>
          <a:off x="0" y="0"/>
          <a:ext cx="0" cy="0"/>
          <a:chOff x="0" y="0"/>
          <a:chExt cx="0" cy="0"/>
        </a:xfrm>
      </p:grpSpPr>
      <p:sp>
        <p:nvSpPr>
          <p:cNvPr id="5" name="Google Shape;14;p2"/>
          <p:cNvSpPr>
            <a:spLocks noChangeArrowheads="1"/>
          </p:cNvSpPr>
          <p:nvPr userDrawn="1"/>
        </p:nvSpPr>
        <p:spPr bwMode="auto">
          <a:xfrm>
            <a:off x="0" y="2097088"/>
            <a:ext cx="12192000" cy="4760912"/>
          </a:xfrm>
          <a:prstGeom prst="rect">
            <a:avLst/>
          </a:prstGeom>
          <a:solidFill>
            <a:srgbClr val="5F408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pPr algn="ctr" defTabSz="938213" eaLnBrk="0" fontAlgn="base" hangingPunct="0">
              <a:spcBef>
                <a:spcPct val="0"/>
              </a:spcBef>
              <a:spcAft>
                <a:spcPct val="0"/>
              </a:spcAft>
              <a:buClrTx/>
              <a:buFontTx/>
              <a:buNone/>
            </a:pPr>
            <a:endParaRPr lang="en-US" altLang="en-US" sz="1800" kern="1200">
              <a:solidFill>
                <a:srgbClr val="FFFFFF"/>
              </a:solidFill>
              <a:latin typeface="Trebuchet MS" panose="020B0603020202020204" pitchFamily="34" charset="0"/>
              <a:ea typeface="MS PGothic" panose="020B0600070205080204" pitchFamily="34" charset="-128"/>
              <a:cs typeface="+mn-cs"/>
              <a:sym typeface="Trebuchet MS" panose="020B0603020202020204" pitchFamily="34" charset="0"/>
            </a:endParaRPr>
          </a:p>
        </p:txBody>
      </p:sp>
      <p:pic>
        <p:nvPicPr>
          <p:cNvPr id="6" name="Google Shape;17;p2"/>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8" y="0"/>
            <a:ext cx="192087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Google Shape;15;p2"/>
          <p:cNvSpPr txBox="1">
            <a:spLocks noGrp="1"/>
          </p:cNvSpPr>
          <p:nvPr>
            <p:ph type="ctrTitle"/>
          </p:nvPr>
        </p:nvSpPr>
        <p:spPr>
          <a:xfrm>
            <a:off x="1202554" y="2880220"/>
            <a:ext cx="7821917"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lt1"/>
              </a:buClr>
              <a:buSzPts val="4800"/>
              <a:buFont typeface="Verdana"/>
              <a:buNone/>
              <a:defRPr sz="48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202554" y="5823631"/>
            <a:ext cx="6879772" cy="478558"/>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chemeClr val="lt1"/>
              </a:buClr>
              <a:buSzPts val="1800"/>
              <a:buNone/>
              <a:defRPr sz="1800">
                <a:solidFill>
                  <a:schemeClr val="lt1"/>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rot="5400000">
            <a:off x="10671036" y="3683760"/>
            <a:ext cx="2062163" cy="455084"/>
          </a:xfrm>
          <a:prstGeom prst="rect">
            <a:avLst/>
          </a:prstGeom>
          <a:noFill/>
          <a:ln>
            <a:noFill/>
          </a:ln>
        </p:spPr>
        <p:txBody>
          <a:bodyPr spcFirstLastPara="1" wrap="square" lIns="0" tIns="45700" rIns="91425" bIns="45700" anchor="ctr" anchorCtr="0"/>
          <a:lstStyle>
            <a:lvl1pPr marL="457200" lvl="0" indent="-228600" algn="l">
              <a:lnSpc>
                <a:spcPct val="100000"/>
              </a:lnSpc>
              <a:spcBef>
                <a:spcPts val="1000"/>
              </a:spcBef>
              <a:spcAft>
                <a:spcPts val="0"/>
              </a:spcAft>
              <a:buClr>
                <a:schemeClr val="lt1"/>
              </a:buClr>
              <a:buSzPts val="1200"/>
              <a:buNone/>
              <a:defRPr sz="1200">
                <a:solidFill>
                  <a:schemeClr val="lt1"/>
                </a:solidFill>
              </a:defRPr>
            </a:lvl1pPr>
            <a:lvl2pPr marL="914400" lvl="1" indent="-342900" algn="l">
              <a:lnSpc>
                <a:spcPct val="100000"/>
              </a:lnSpc>
              <a:spcBef>
                <a:spcPts val="500"/>
              </a:spcBef>
              <a:spcAft>
                <a:spcPts val="0"/>
              </a:spcAft>
              <a:buClr>
                <a:srgbClr val="664790"/>
              </a:buClr>
              <a:buSzPts val="1800"/>
              <a:buChar char="•"/>
              <a:defRPr/>
            </a:lvl2pPr>
            <a:lvl3pPr marL="1371600" lvl="2" indent="-342900" algn="l">
              <a:lnSpc>
                <a:spcPct val="100000"/>
              </a:lnSpc>
              <a:spcBef>
                <a:spcPts val="500"/>
              </a:spcBef>
              <a:spcAft>
                <a:spcPts val="0"/>
              </a:spcAft>
              <a:buClr>
                <a:srgbClr val="664790"/>
              </a:buClr>
              <a:buSzPts val="1800"/>
              <a:buChar char="•"/>
              <a:defRPr/>
            </a:lvl3pPr>
            <a:lvl4pPr marL="1828800" lvl="3" indent="-342900" algn="l">
              <a:lnSpc>
                <a:spcPct val="100000"/>
              </a:lnSpc>
              <a:spcBef>
                <a:spcPts val="500"/>
              </a:spcBef>
              <a:spcAft>
                <a:spcPts val="0"/>
              </a:spcAft>
              <a:buClr>
                <a:srgbClr val="664790"/>
              </a:buClr>
              <a:buSzPts val="1800"/>
              <a:buChar char="•"/>
              <a:defRPr/>
            </a:lvl4pPr>
            <a:lvl5pPr marL="2286000" lvl="4" indent="-342900" algn="l">
              <a:lnSpc>
                <a:spcPct val="100000"/>
              </a:lnSpc>
              <a:spcBef>
                <a:spcPts val="500"/>
              </a:spcBef>
              <a:spcAft>
                <a:spcPts val="0"/>
              </a:spcAft>
              <a:buClr>
                <a:srgbClr val="66479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2959529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6128950" y="370703"/>
            <a:ext cx="5696465" cy="3027406"/>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en-US" noProof="0"/>
              <a:t>Click icon to add picture</a:t>
            </a:r>
          </a:p>
        </p:txBody>
      </p:sp>
      <p:sp>
        <p:nvSpPr>
          <p:cNvPr id="3" name="Picture Placeholder 2"/>
          <p:cNvSpPr>
            <a:spLocks noGrp="1"/>
          </p:cNvSpPr>
          <p:nvPr>
            <p:ph type="pic" sz="quarter" idx="11"/>
          </p:nvPr>
        </p:nvSpPr>
        <p:spPr>
          <a:xfrm>
            <a:off x="383059" y="3398109"/>
            <a:ext cx="5745892" cy="308919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en-US" noProof="0"/>
              <a:t>Click icon to add picture</a:t>
            </a:r>
          </a:p>
        </p:txBody>
      </p:sp>
    </p:spTree>
    <p:extLst>
      <p:ext uri="{BB962C8B-B14F-4D97-AF65-F5344CB8AC3E}">
        <p14:creationId xmlns:p14="http://schemas.microsoft.com/office/powerpoint/2010/main" val="21365923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0592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13" name="Picture Placeholder 12"/>
          <p:cNvSpPr>
            <a:spLocks noGrp="1"/>
          </p:cNvSpPr>
          <p:nvPr>
            <p:ph type="pic" sz="quarter" idx="17"/>
          </p:nvPr>
        </p:nvSpPr>
        <p:spPr>
          <a:xfrm>
            <a:off x="4538870" y="2309180"/>
            <a:ext cx="3127513" cy="3127513"/>
          </a:xfrm>
          <a:custGeom>
            <a:avLst/>
            <a:gdLst>
              <a:gd name="connsiteX0" fmla="*/ 0 w 3127513"/>
              <a:gd name="connsiteY0" fmla="*/ 0 h 3127513"/>
              <a:gd name="connsiteX1" fmla="*/ 3127513 w 3127513"/>
              <a:gd name="connsiteY1" fmla="*/ 0 h 3127513"/>
              <a:gd name="connsiteX2" fmla="*/ 3127513 w 3127513"/>
              <a:gd name="connsiteY2" fmla="*/ 3127513 h 3127513"/>
              <a:gd name="connsiteX3" fmla="*/ 0 w 3127513"/>
              <a:gd name="connsiteY3" fmla="*/ 3127513 h 3127513"/>
            </a:gdLst>
            <a:ahLst/>
            <a:cxnLst>
              <a:cxn ang="0">
                <a:pos x="connsiteX0" y="connsiteY0"/>
              </a:cxn>
              <a:cxn ang="0">
                <a:pos x="connsiteX1" y="connsiteY1"/>
              </a:cxn>
              <a:cxn ang="0">
                <a:pos x="connsiteX2" y="connsiteY2"/>
              </a:cxn>
              <a:cxn ang="0">
                <a:pos x="connsiteX3" y="connsiteY3"/>
              </a:cxn>
            </a:cxnLst>
            <a:rect l="l" t="t" r="r" b="b"/>
            <a:pathLst>
              <a:path w="3127513" h="3127513">
                <a:moveTo>
                  <a:pt x="0" y="0"/>
                </a:moveTo>
                <a:lnTo>
                  <a:pt x="3127513" y="0"/>
                </a:lnTo>
                <a:lnTo>
                  <a:pt x="3127513" y="3127513"/>
                </a:lnTo>
                <a:lnTo>
                  <a:pt x="0" y="3127513"/>
                </a:lnTo>
                <a:close/>
              </a:path>
            </a:pathLst>
          </a:custGeom>
          <a:solidFill>
            <a:schemeClr val="bg1">
              <a:lumMod val="95000"/>
            </a:schemeClr>
          </a:solidFill>
        </p:spPr>
        <p:txBody>
          <a:bodyPr wrap="square" anchor="ctr">
            <a:noAutofit/>
          </a:bodyPr>
          <a:lstStyle>
            <a:lvl1pPr marL="0" indent="0" algn="ctr">
              <a:buFontTx/>
              <a:buNone/>
              <a:defRPr sz="1200"/>
            </a:lvl1pPr>
          </a:lstStyle>
          <a:p>
            <a:pPr lvl="0"/>
            <a:r>
              <a:rPr lang="en-US" noProof="0"/>
              <a:t>Click icon to add picture</a:t>
            </a:r>
          </a:p>
        </p:txBody>
      </p:sp>
      <p:sp>
        <p:nvSpPr>
          <p:cNvPr id="14" name="Picture Placeholder 13"/>
          <p:cNvSpPr>
            <a:spLocks noGrp="1"/>
          </p:cNvSpPr>
          <p:nvPr>
            <p:ph type="pic" sz="quarter" idx="16"/>
          </p:nvPr>
        </p:nvSpPr>
        <p:spPr>
          <a:xfrm>
            <a:off x="8315739" y="2309180"/>
            <a:ext cx="3127513" cy="3127513"/>
          </a:xfrm>
          <a:custGeom>
            <a:avLst/>
            <a:gdLst>
              <a:gd name="connsiteX0" fmla="*/ 0 w 3127513"/>
              <a:gd name="connsiteY0" fmla="*/ 0 h 3127513"/>
              <a:gd name="connsiteX1" fmla="*/ 3127513 w 3127513"/>
              <a:gd name="connsiteY1" fmla="*/ 0 h 3127513"/>
              <a:gd name="connsiteX2" fmla="*/ 3127513 w 3127513"/>
              <a:gd name="connsiteY2" fmla="*/ 3127513 h 3127513"/>
              <a:gd name="connsiteX3" fmla="*/ 0 w 3127513"/>
              <a:gd name="connsiteY3" fmla="*/ 3127513 h 3127513"/>
            </a:gdLst>
            <a:ahLst/>
            <a:cxnLst>
              <a:cxn ang="0">
                <a:pos x="connsiteX0" y="connsiteY0"/>
              </a:cxn>
              <a:cxn ang="0">
                <a:pos x="connsiteX1" y="connsiteY1"/>
              </a:cxn>
              <a:cxn ang="0">
                <a:pos x="connsiteX2" y="connsiteY2"/>
              </a:cxn>
              <a:cxn ang="0">
                <a:pos x="connsiteX3" y="connsiteY3"/>
              </a:cxn>
            </a:cxnLst>
            <a:rect l="l" t="t" r="r" b="b"/>
            <a:pathLst>
              <a:path w="3127513" h="3127513">
                <a:moveTo>
                  <a:pt x="0" y="0"/>
                </a:moveTo>
                <a:lnTo>
                  <a:pt x="3127513" y="0"/>
                </a:lnTo>
                <a:lnTo>
                  <a:pt x="3127513" y="3127513"/>
                </a:lnTo>
                <a:lnTo>
                  <a:pt x="0" y="3127513"/>
                </a:lnTo>
                <a:close/>
              </a:path>
            </a:pathLst>
          </a:custGeom>
          <a:solidFill>
            <a:schemeClr val="bg1">
              <a:lumMod val="95000"/>
            </a:schemeClr>
          </a:solidFill>
        </p:spPr>
        <p:txBody>
          <a:bodyPr wrap="square" anchor="ctr">
            <a:noAutofit/>
          </a:bodyPr>
          <a:lstStyle>
            <a:lvl1pPr marL="0" indent="0" algn="ctr">
              <a:buFontTx/>
              <a:buNone/>
              <a:defRPr sz="1200"/>
            </a:lvl1pPr>
          </a:lstStyle>
          <a:p>
            <a:pPr lvl="0"/>
            <a:r>
              <a:rPr lang="en-US" noProof="0"/>
              <a:t>Click icon to add picture</a:t>
            </a:r>
          </a:p>
        </p:txBody>
      </p:sp>
      <p:sp>
        <p:nvSpPr>
          <p:cNvPr id="12" name="Picture Placeholder 11"/>
          <p:cNvSpPr>
            <a:spLocks noGrp="1"/>
          </p:cNvSpPr>
          <p:nvPr>
            <p:ph type="pic" sz="quarter" idx="15"/>
          </p:nvPr>
        </p:nvSpPr>
        <p:spPr>
          <a:xfrm>
            <a:off x="762000" y="2309180"/>
            <a:ext cx="3127513" cy="3127513"/>
          </a:xfrm>
          <a:custGeom>
            <a:avLst/>
            <a:gdLst>
              <a:gd name="connsiteX0" fmla="*/ 0 w 3127513"/>
              <a:gd name="connsiteY0" fmla="*/ 0 h 3127513"/>
              <a:gd name="connsiteX1" fmla="*/ 3127513 w 3127513"/>
              <a:gd name="connsiteY1" fmla="*/ 0 h 3127513"/>
              <a:gd name="connsiteX2" fmla="*/ 3127513 w 3127513"/>
              <a:gd name="connsiteY2" fmla="*/ 3127513 h 3127513"/>
              <a:gd name="connsiteX3" fmla="*/ 0 w 3127513"/>
              <a:gd name="connsiteY3" fmla="*/ 3127513 h 3127513"/>
            </a:gdLst>
            <a:ahLst/>
            <a:cxnLst>
              <a:cxn ang="0">
                <a:pos x="connsiteX0" y="connsiteY0"/>
              </a:cxn>
              <a:cxn ang="0">
                <a:pos x="connsiteX1" y="connsiteY1"/>
              </a:cxn>
              <a:cxn ang="0">
                <a:pos x="connsiteX2" y="connsiteY2"/>
              </a:cxn>
              <a:cxn ang="0">
                <a:pos x="connsiteX3" y="connsiteY3"/>
              </a:cxn>
            </a:cxnLst>
            <a:rect l="l" t="t" r="r" b="b"/>
            <a:pathLst>
              <a:path w="3127513" h="3127513">
                <a:moveTo>
                  <a:pt x="0" y="0"/>
                </a:moveTo>
                <a:lnTo>
                  <a:pt x="3127513" y="0"/>
                </a:lnTo>
                <a:lnTo>
                  <a:pt x="3127513" y="3127513"/>
                </a:lnTo>
                <a:lnTo>
                  <a:pt x="0" y="3127513"/>
                </a:lnTo>
                <a:close/>
              </a:path>
            </a:pathLst>
          </a:custGeom>
          <a:solidFill>
            <a:schemeClr val="bg1">
              <a:lumMod val="95000"/>
            </a:schemeClr>
          </a:solidFill>
        </p:spPr>
        <p:txBody>
          <a:bodyPr wrap="square" anchor="ctr">
            <a:noAutofit/>
          </a:bodyPr>
          <a:lstStyle>
            <a:lvl1pPr marL="0" indent="0" algn="ctr">
              <a:buFontTx/>
              <a:buNone/>
              <a:defRPr sz="1200"/>
            </a:lvl1pPr>
          </a:lstStyle>
          <a:p>
            <a:pPr lvl="0"/>
            <a:r>
              <a:rPr lang="en-US" noProof="0"/>
              <a:t>Click icon to add picture</a:t>
            </a:r>
          </a:p>
        </p:txBody>
      </p:sp>
      <p:sp>
        <p:nvSpPr>
          <p:cNvPr id="5" name="Date Placeholder 1"/>
          <p:cNvSpPr>
            <a:spLocks noGrp="1"/>
          </p:cNvSpPr>
          <p:nvPr>
            <p:ph type="dt" sz="half" idx="18"/>
          </p:nvPr>
        </p:nvSpPr>
        <p:spPr>
          <a:xfrm>
            <a:off x="0" y="0"/>
            <a:ext cx="0" cy="0"/>
          </a:xfrm>
        </p:spPr>
        <p:txBody>
          <a:bodyPr/>
          <a:lstStyle>
            <a:lvl1pPr>
              <a:defRPr/>
            </a:lvl1pPr>
          </a:lstStyle>
          <a:p>
            <a:pPr defTabSz="938213" eaLnBrk="0" fontAlgn="base" hangingPunct="0">
              <a:spcBef>
                <a:spcPct val="0"/>
              </a:spcBef>
              <a:spcAft>
                <a:spcPct val="0"/>
              </a:spcAft>
              <a:buClrTx/>
              <a:buFontTx/>
              <a:buNone/>
              <a:defRPr/>
            </a:pPr>
            <a:fld id="{CFCC7FB2-7FF0-4B84-AC6F-39F372B253CA}" type="datetime1">
              <a:rPr lang="en-US" sz="1700" kern="1200">
                <a:latin typeface="Times New Roman" panose="02020603050405020304" pitchFamily="18" charset="0"/>
                <a:ea typeface="MS PGothic" panose="020B0600070205080204" pitchFamily="34" charset="-128"/>
                <a:cs typeface="+mn-cs"/>
              </a:rPr>
              <a:pPr defTabSz="938213" eaLnBrk="0" fontAlgn="base" hangingPunct="0">
                <a:spcBef>
                  <a:spcPct val="0"/>
                </a:spcBef>
                <a:spcAft>
                  <a:spcPct val="0"/>
                </a:spcAft>
                <a:buClrTx/>
                <a:buFontTx/>
                <a:buNone/>
                <a:defRPr/>
              </a:pPr>
              <a:t>5/26/2021</a:t>
            </a:fld>
            <a:endParaRPr lang="en-US" sz="1700" kern="1200">
              <a:latin typeface="Times New Roman" panose="02020603050405020304" pitchFamily="18" charset="0"/>
              <a:ea typeface="MS PGothic" panose="020B0600070205080204" pitchFamily="34" charset="-128"/>
              <a:cs typeface="+mn-cs"/>
            </a:endParaRPr>
          </a:p>
        </p:txBody>
      </p:sp>
      <p:sp>
        <p:nvSpPr>
          <p:cNvPr id="6" name="Footer Placeholder 2"/>
          <p:cNvSpPr>
            <a:spLocks noGrp="1"/>
          </p:cNvSpPr>
          <p:nvPr>
            <p:ph type="ftr" sz="quarter" idx="19"/>
          </p:nvPr>
        </p:nvSpPr>
        <p:spPr>
          <a:xfrm>
            <a:off x="0" y="0"/>
            <a:ext cx="0" cy="0"/>
          </a:xfrm>
        </p:spPr>
        <p:txBody>
          <a:bodyPr/>
          <a:lstStyle>
            <a:lvl1pPr>
              <a:defRPr/>
            </a:lvl1pPr>
          </a:lstStyle>
          <a:p>
            <a:pPr defTabSz="938213" eaLnBrk="0" fontAlgn="base" hangingPunct="0">
              <a:spcBef>
                <a:spcPct val="0"/>
              </a:spcBef>
              <a:spcAft>
                <a:spcPct val="0"/>
              </a:spcAft>
              <a:buClrTx/>
              <a:buFontTx/>
              <a:buNone/>
              <a:defRPr/>
            </a:pPr>
            <a:endParaRPr lang="en-US" sz="1700" kern="1200">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4960315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chemeClr val="bg1"/>
        </a:solidFill>
        <a:effectLst/>
      </p:bgPr>
    </p:bg>
    <p:spTree>
      <p:nvGrpSpPr>
        <p:cNvPr id="1" name="Shape 13"/>
        <p:cNvGrpSpPr/>
        <p:nvPr/>
      </p:nvGrpSpPr>
      <p:grpSpPr>
        <a:xfrm>
          <a:off x="0" y="0"/>
          <a:ext cx="0" cy="0"/>
          <a:chOff x="0" y="0"/>
          <a:chExt cx="0" cy="0"/>
        </a:xfrm>
      </p:grpSpPr>
      <p:sp>
        <p:nvSpPr>
          <p:cNvPr id="5" name="Google Shape;14;p2"/>
          <p:cNvSpPr>
            <a:spLocks noChangeArrowheads="1"/>
          </p:cNvSpPr>
          <p:nvPr userDrawn="1"/>
        </p:nvSpPr>
        <p:spPr bwMode="auto">
          <a:xfrm>
            <a:off x="0" y="2097088"/>
            <a:ext cx="12192000" cy="4760912"/>
          </a:xfrm>
          <a:prstGeom prst="rect">
            <a:avLst/>
          </a:prstGeom>
          <a:solidFill>
            <a:srgbClr val="5F408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pPr algn="ctr" defTabSz="938213" eaLnBrk="0" fontAlgn="base" hangingPunct="0">
              <a:spcBef>
                <a:spcPct val="0"/>
              </a:spcBef>
              <a:spcAft>
                <a:spcPct val="0"/>
              </a:spcAft>
              <a:buClrTx/>
              <a:buFontTx/>
              <a:buNone/>
            </a:pPr>
            <a:endParaRPr lang="en-US" altLang="en-US" sz="1800" kern="1200">
              <a:solidFill>
                <a:srgbClr val="FFFFFF"/>
              </a:solidFill>
              <a:latin typeface="Trebuchet MS" panose="020B0603020202020204" pitchFamily="34" charset="0"/>
              <a:ea typeface="MS PGothic" panose="020B0600070205080204" pitchFamily="34" charset="-128"/>
              <a:cs typeface="+mn-cs"/>
              <a:sym typeface="Trebuchet MS" panose="020B0603020202020204" pitchFamily="34" charset="0"/>
            </a:endParaRPr>
          </a:p>
        </p:txBody>
      </p:sp>
      <p:pic>
        <p:nvPicPr>
          <p:cNvPr id="6" name="Google Shape;17;p2"/>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8" y="0"/>
            <a:ext cx="192087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Google Shape;15;p2"/>
          <p:cNvSpPr txBox="1">
            <a:spLocks noGrp="1"/>
          </p:cNvSpPr>
          <p:nvPr>
            <p:ph type="ctrTitle"/>
          </p:nvPr>
        </p:nvSpPr>
        <p:spPr>
          <a:xfrm>
            <a:off x="1202554" y="2880220"/>
            <a:ext cx="7821917"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lt1"/>
              </a:buClr>
              <a:buSzPts val="4800"/>
              <a:buFont typeface="Verdana"/>
              <a:buNone/>
              <a:defRPr sz="48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202554" y="5823631"/>
            <a:ext cx="6879772" cy="478558"/>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chemeClr val="lt1"/>
              </a:buClr>
              <a:buSzPts val="1800"/>
              <a:buNone/>
              <a:defRPr sz="1800">
                <a:solidFill>
                  <a:schemeClr val="lt1"/>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rot="5400000">
            <a:off x="10671036" y="3683760"/>
            <a:ext cx="2062163" cy="455084"/>
          </a:xfrm>
          <a:prstGeom prst="rect">
            <a:avLst/>
          </a:prstGeom>
          <a:noFill/>
          <a:ln>
            <a:noFill/>
          </a:ln>
        </p:spPr>
        <p:txBody>
          <a:bodyPr spcFirstLastPara="1" wrap="square" lIns="0" tIns="45700" rIns="91425" bIns="45700" anchor="ctr" anchorCtr="0"/>
          <a:lstStyle>
            <a:lvl1pPr marL="457200" lvl="0" indent="-228600" algn="l">
              <a:lnSpc>
                <a:spcPct val="100000"/>
              </a:lnSpc>
              <a:spcBef>
                <a:spcPts val="1000"/>
              </a:spcBef>
              <a:spcAft>
                <a:spcPts val="0"/>
              </a:spcAft>
              <a:buClr>
                <a:schemeClr val="lt1"/>
              </a:buClr>
              <a:buSzPts val="1200"/>
              <a:buNone/>
              <a:defRPr sz="1200">
                <a:solidFill>
                  <a:schemeClr val="lt1"/>
                </a:solidFill>
              </a:defRPr>
            </a:lvl1pPr>
            <a:lvl2pPr marL="914400" lvl="1" indent="-342900" algn="l">
              <a:lnSpc>
                <a:spcPct val="100000"/>
              </a:lnSpc>
              <a:spcBef>
                <a:spcPts val="500"/>
              </a:spcBef>
              <a:spcAft>
                <a:spcPts val="0"/>
              </a:spcAft>
              <a:buClr>
                <a:srgbClr val="664790"/>
              </a:buClr>
              <a:buSzPts val="1800"/>
              <a:buChar char="•"/>
              <a:defRPr/>
            </a:lvl2pPr>
            <a:lvl3pPr marL="1371600" lvl="2" indent="-342900" algn="l">
              <a:lnSpc>
                <a:spcPct val="100000"/>
              </a:lnSpc>
              <a:spcBef>
                <a:spcPts val="500"/>
              </a:spcBef>
              <a:spcAft>
                <a:spcPts val="0"/>
              </a:spcAft>
              <a:buClr>
                <a:srgbClr val="664790"/>
              </a:buClr>
              <a:buSzPts val="1800"/>
              <a:buChar char="•"/>
              <a:defRPr/>
            </a:lvl3pPr>
            <a:lvl4pPr marL="1828800" lvl="3" indent="-342900" algn="l">
              <a:lnSpc>
                <a:spcPct val="100000"/>
              </a:lnSpc>
              <a:spcBef>
                <a:spcPts val="500"/>
              </a:spcBef>
              <a:spcAft>
                <a:spcPts val="0"/>
              </a:spcAft>
              <a:buClr>
                <a:srgbClr val="664790"/>
              </a:buClr>
              <a:buSzPts val="1800"/>
              <a:buChar char="•"/>
              <a:defRPr/>
            </a:lvl4pPr>
            <a:lvl5pPr marL="2286000" lvl="4" indent="-342900" algn="l">
              <a:lnSpc>
                <a:spcPct val="100000"/>
              </a:lnSpc>
              <a:spcBef>
                <a:spcPts val="500"/>
              </a:spcBef>
              <a:spcAft>
                <a:spcPts val="0"/>
              </a:spcAft>
              <a:buClr>
                <a:srgbClr val="66479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415327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6128950" y="370703"/>
            <a:ext cx="5696465" cy="3027406"/>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en-US" noProof="0"/>
              <a:t>Click icon to add picture</a:t>
            </a:r>
          </a:p>
        </p:txBody>
      </p:sp>
      <p:sp>
        <p:nvSpPr>
          <p:cNvPr id="3" name="Picture Placeholder 2"/>
          <p:cNvSpPr>
            <a:spLocks noGrp="1"/>
          </p:cNvSpPr>
          <p:nvPr>
            <p:ph type="pic" sz="quarter" idx="11"/>
          </p:nvPr>
        </p:nvSpPr>
        <p:spPr>
          <a:xfrm>
            <a:off x="383059" y="3398109"/>
            <a:ext cx="5745892" cy="308919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en-US" noProof="0"/>
              <a:t>Click icon to add picture</a:t>
            </a:r>
          </a:p>
        </p:txBody>
      </p:sp>
    </p:spTree>
    <p:extLst>
      <p:ext uri="{BB962C8B-B14F-4D97-AF65-F5344CB8AC3E}">
        <p14:creationId xmlns:p14="http://schemas.microsoft.com/office/powerpoint/2010/main" val="13981598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6373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838200" y="735829"/>
            <a:ext cx="10515600" cy="623414"/>
          </a:xfrm>
          <a:prstGeom prst="rect">
            <a:avLst/>
          </a:prstGeom>
        </p:spPr>
        <p:txBody>
          <a:bodyPr/>
          <a:lstStyle>
            <a:lvl1pPr>
              <a:defRPr sz="4000" b="1" i="0">
                <a:latin typeface="Source Sans Pro Black" charset="0"/>
                <a:ea typeface="Source Sans Pro Black" charset="0"/>
                <a:cs typeface="Source Sans Pro Black" charset="0"/>
              </a:defRPr>
            </a:lvl1pPr>
          </a:lstStyle>
          <a:p>
            <a:r>
              <a:rPr lang="en-US"/>
              <a:t>Click to edit Master title style</a:t>
            </a:r>
          </a:p>
        </p:txBody>
      </p:sp>
    </p:spTree>
    <p:extLst>
      <p:ext uri="{BB962C8B-B14F-4D97-AF65-F5344CB8AC3E}">
        <p14:creationId xmlns:p14="http://schemas.microsoft.com/office/powerpoint/2010/main" val="282035526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13" name="Picture Placeholder 12"/>
          <p:cNvSpPr>
            <a:spLocks noGrp="1"/>
          </p:cNvSpPr>
          <p:nvPr>
            <p:ph type="pic" sz="quarter" idx="17"/>
          </p:nvPr>
        </p:nvSpPr>
        <p:spPr>
          <a:xfrm>
            <a:off x="4538870" y="2309180"/>
            <a:ext cx="3127513" cy="3127513"/>
          </a:xfrm>
          <a:custGeom>
            <a:avLst/>
            <a:gdLst>
              <a:gd name="connsiteX0" fmla="*/ 0 w 3127513"/>
              <a:gd name="connsiteY0" fmla="*/ 0 h 3127513"/>
              <a:gd name="connsiteX1" fmla="*/ 3127513 w 3127513"/>
              <a:gd name="connsiteY1" fmla="*/ 0 h 3127513"/>
              <a:gd name="connsiteX2" fmla="*/ 3127513 w 3127513"/>
              <a:gd name="connsiteY2" fmla="*/ 3127513 h 3127513"/>
              <a:gd name="connsiteX3" fmla="*/ 0 w 3127513"/>
              <a:gd name="connsiteY3" fmla="*/ 3127513 h 3127513"/>
            </a:gdLst>
            <a:ahLst/>
            <a:cxnLst>
              <a:cxn ang="0">
                <a:pos x="connsiteX0" y="connsiteY0"/>
              </a:cxn>
              <a:cxn ang="0">
                <a:pos x="connsiteX1" y="connsiteY1"/>
              </a:cxn>
              <a:cxn ang="0">
                <a:pos x="connsiteX2" y="connsiteY2"/>
              </a:cxn>
              <a:cxn ang="0">
                <a:pos x="connsiteX3" y="connsiteY3"/>
              </a:cxn>
            </a:cxnLst>
            <a:rect l="l" t="t" r="r" b="b"/>
            <a:pathLst>
              <a:path w="3127513" h="3127513">
                <a:moveTo>
                  <a:pt x="0" y="0"/>
                </a:moveTo>
                <a:lnTo>
                  <a:pt x="3127513" y="0"/>
                </a:lnTo>
                <a:lnTo>
                  <a:pt x="3127513" y="3127513"/>
                </a:lnTo>
                <a:lnTo>
                  <a:pt x="0" y="3127513"/>
                </a:lnTo>
                <a:close/>
              </a:path>
            </a:pathLst>
          </a:custGeom>
          <a:solidFill>
            <a:schemeClr val="bg1">
              <a:lumMod val="95000"/>
            </a:schemeClr>
          </a:solidFill>
        </p:spPr>
        <p:txBody>
          <a:bodyPr wrap="square" anchor="ctr">
            <a:noAutofit/>
          </a:bodyPr>
          <a:lstStyle>
            <a:lvl1pPr marL="0" indent="0" algn="ctr">
              <a:buFontTx/>
              <a:buNone/>
              <a:defRPr sz="1200"/>
            </a:lvl1pPr>
          </a:lstStyle>
          <a:p>
            <a:pPr lvl="0"/>
            <a:r>
              <a:rPr lang="en-US" noProof="0"/>
              <a:t>Click icon to add picture</a:t>
            </a:r>
          </a:p>
        </p:txBody>
      </p:sp>
      <p:sp>
        <p:nvSpPr>
          <p:cNvPr id="14" name="Picture Placeholder 13"/>
          <p:cNvSpPr>
            <a:spLocks noGrp="1"/>
          </p:cNvSpPr>
          <p:nvPr>
            <p:ph type="pic" sz="quarter" idx="16"/>
          </p:nvPr>
        </p:nvSpPr>
        <p:spPr>
          <a:xfrm>
            <a:off x="8315739" y="2309180"/>
            <a:ext cx="3127513" cy="3127513"/>
          </a:xfrm>
          <a:custGeom>
            <a:avLst/>
            <a:gdLst>
              <a:gd name="connsiteX0" fmla="*/ 0 w 3127513"/>
              <a:gd name="connsiteY0" fmla="*/ 0 h 3127513"/>
              <a:gd name="connsiteX1" fmla="*/ 3127513 w 3127513"/>
              <a:gd name="connsiteY1" fmla="*/ 0 h 3127513"/>
              <a:gd name="connsiteX2" fmla="*/ 3127513 w 3127513"/>
              <a:gd name="connsiteY2" fmla="*/ 3127513 h 3127513"/>
              <a:gd name="connsiteX3" fmla="*/ 0 w 3127513"/>
              <a:gd name="connsiteY3" fmla="*/ 3127513 h 3127513"/>
            </a:gdLst>
            <a:ahLst/>
            <a:cxnLst>
              <a:cxn ang="0">
                <a:pos x="connsiteX0" y="connsiteY0"/>
              </a:cxn>
              <a:cxn ang="0">
                <a:pos x="connsiteX1" y="connsiteY1"/>
              </a:cxn>
              <a:cxn ang="0">
                <a:pos x="connsiteX2" y="connsiteY2"/>
              </a:cxn>
              <a:cxn ang="0">
                <a:pos x="connsiteX3" y="connsiteY3"/>
              </a:cxn>
            </a:cxnLst>
            <a:rect l="l" t="t" r="r" b="b"/>
            <a:pathLst>
              <a:path w="3127513" h="3127513">
                <a:moveTo>
                  <a:pt x="0" y="0"/>
                </a:moveTo>
                <a:lnTo>
                  <a:pt x="3127513" y="0"/>
                </a:lnTo>
                <a:lnTo>
                  <a:pt x="3127513" y="3127513"/>
                </a:lnTo>
                <a:lnTo>
                  <a:pt x="0" y="3127513"/>
                </a:lnTo>
                <a:close/>
              </a:path>
            </a:pathLst>
          </a:custGeom>
          <a:solidFill>
            <a:schemeClr val="bg1">
              <a:lumMod val="95000"/>
            </a:schemeClr>
          </a:solidFill>
        </p:spPr>
        <p:txBody>
          <a:bodyPr wrap="square" anchor="ctr">
            <a:noAutofit/>
          </a:bodyPr>
          <a:lstStyle>
            <a:lvl1pPr marL="0" indent="0" algn="ctr">
              <a:buFontTx/>
              <a:buNone/>
              <a:defRPr sz="1200"/>
            </a:lvl1pPr>
          </a:lstStyle>
          <a:p>
            <a:pPr lvl="0"/>
            <a:r>
              <a:rPr lang="en-US" noProof="0"/>
              <a:t>Click icon to add picture</a:t>
            </a:r>
          </a:p>
        </p:txBody>
      </p:sp>
      <p:sp>
        <p:nvSpPr>
          <p:cNvPr id="12" name="Picture Placeholder 11"/>
          <p:cNvSpPr>
            <a:spLocks noGrp="1"/>
          </p:cNvSpPr>
          <p:nvPr>
            <p:ph type="pic" sz="quarter" idx="15"/>
          </p:nvPr>
        </p:nvSpPr>
        <p:spPr>
          <a:xfrm>
            <a:off x="762000" y="2309180"/>
            <a:ext cx="3127513" cy="3127513"/>
          </a:xfrm>
          <a:custGeom>
            <a:avLst/>
            <a:gdLst>
              <a:gd name="connsiteX0" fmla="*/ 0 w 3127513"/>
              <a:gd name="connsiteY0" fmla="*/ 0 h 3127513"/>
              <a:gd name="connsiteX1" fmla="*/ 3127513 w 3127513"/>
              <a:gd name="connsiteY1" fmla="*/ 0 h 3127513"/>
              <a:gd name="connsiteX2" fmla="*/ 3127513 w 3127513"/>
              <a:gd name="connsiteY2" fmla="*/ 3127513 h 3127513"/>
              <a:gd name="connsiteX3" fmla="*/ 0 w 3127513"/>
              <a:gd name="connsiteY3" fmla="*/ 3127513 h 3127513"/>
            </a:gdLst>
            <a:ahLst/>
            <a:cxnLst>
              <a:cxn ang="0">
                <a:pos x="connsiteX0" y="connsiteY0"/>
              </a:cxn>
              <a:cxn ang="0">
                <a:pos x="connsiteX1" y="connsiteY1"/>
              </a:cxn>
              <a:cxn ang="0">
                <a:pos x="connsiteX2" y="connsiteY2"/>
              </a:cxn>
              <a:cxn ang="0">
                <a:pos x="connsiteX3" y="connsiteY3"/>
              </a:cxn>
            </a:cxnLst>
            <a:rect l="l" t="t" r="r" b="b"/>
            <a:pathLst>
              <a:path w="3127513" h="3127513">
                <a:moveTo>
                  <a:pt x="0" y="0"/>
                </a:moveTo>
                <a:lnTo>
                  <a:pt x="3127513" y="0"/>
                </a:lnTo>
                <a:lnTo>
                  <a:pt x="3127513" y="3127513"/>
                </a:lnTo>
                <a:lnTo>
                  <a:pt x="0" y="3127513"/>
                </a:lnTo>
                <a:close/>
              </a:path>
            </a:pathLst>
          </a:custGeom>
          <a:solidFill>
            <a:schemeClr val="bg1">
              <a:lumMod val="95000"/>
            </a:schemeClr>
          </a:solidFill>
        </p:spPr>
        <p:txBody>
          <a:bodyPr wrap="square" anchor="ctr">
            <a:noAutofit/>
          </a:bodyPr>
          <a:lstStyle>
            <a:lvl1pPr marL="0" indent="0" algn="ctr">
              <a:buFontTx/>
              <a:buNone/>
              <a:defRPr sz="1200"/>
            </a:lvl1pPr>
          </a:lstStyle>
          <a:p>
            <a:pPr lvl="0"/>
            <a:r>
              <a:rPr lang="en-US" noProof="0"/>
              <a:t>Click icon to add picture</a:t>
            </a:r>
          </a:p>
        </p:txBody>
      </p:sp>
      <p:sp>
        <p:nvSpPr>
          <p:cNvPr id="5" name="Date Placeholder 1"/>
          <p:cNvSpPr>
            <a:spLocks noGrp="1"/>
          </p:cNvSpPr>
          <p:nvPr>
            <p:ph type="dt" sz="half" idx="18"/>
          </p:nvPr>
        </p:nvSpPr>
        <p:spPr>
          <a:xfrm>
            <a:off x="0" y="0"/>
            <a:ext cx="0" cy="0"/>
          </a:xfrm>
        </p:spPr>
        <p:txBody>
          <a:bodyPr/>
          <a:lstStyle>
            <a:lvl1pPr>
              <a:defRPr/>
            </a:lvl1pPr>
          </a:lstStyle>
          <a:p>
            <a:pPr defTabSz="938213" eaLnBrk="0" fontAlgn="base" hangingPunct="0">
              <a:spcBef>
                <a:spcPct val="0"/>
              </a:spcBef>
              <a:spcAft>
                <a:spcPct val="0"/>
              </a:spcAft>
              <a:buClrTx/>
              <a:buFontTx/>
              <a:buNone/>
              <a:defRPr/>
            </a:pPr>
            <a:fld id="{CFCC7FB2-7FF0-4B84-AC6F-39F372B253CA}" type="datetime1">
              <a:rPr lang="en-US" sz="1700" kern="1200">
                <a:latin typeface="Times New Roman" panose="02020603050405020304" pitchFamily="18" charset="0"/>
                <a:ea typeface="MS PGothic" panose="020B0600070205080204" pitchFamily="34" charset="-128"/>
                <a:cs typeface="+mn-cs"/>
              </a:rPr>
              <a:pPr defTabSz="938213" eaLnBrk="0" fontAlgn="base" hangingPunct="0">
                <a:spcBef>
                  <a:spcPct val="0"/>
                </a:spcBef>
                <a:spcAft>
                  <a:spcPct val="0"/>
                </a:spcAft>
                <a:buClrTx/>
                <a:buFontTx/>
                <a:buNone/>
                <a:defRPr/>
              </a:pPr>
              <a:t>5/26/2021</a:t>
            </a:fld>
            <a:endParaRPr lang="en-US" sz="1700" kern="1200">
              <a:latin typeface="Times New Roman" panose="02020603050405020304" pitchFamily="18" charset="0"/>
              <a:ea typeface="MS PGothic" panose="020B0600070205080204" pitchFamily="34" charset="-128"/>
              <a:cs typeface="+mn-cs"/>
            </a:endParaRPr>
          </a:p>
        </p:txBody>
      </p:sp>
      <p:sp>
        <p:nvSpPr>
          <p:cNvPr id="6" name="Footer Placeholder 2"/>
          <p:cNvSpPr>
            <a:spLocks noGrp="1"/>
          </p:cNvSpPr>
          <p:nvPr>
            <p:ph type="ftr" sz="quarter" idx="19"/>
          </p:nvPr>
        </p:nvSpPr>
        <p:spPr>
          <a:xfrm>
            <a:off x="0" y="0"/>
            <a:ext cx="0" cy="0"/>
          </a:xfrm>
        </p:spPr>
        <p:txBody>
          <a:bodyPr/>
          <a:lstStyle>
            <a:lvl1pPr>
              <a:defRPr/>
            </a:lvl1pPr>
          </a:lstStyle>
          <a:p>
            <a:pPr defTabSz="938213" eaLnBrk="0" fontAlgn="base" hangingPunct="0">
              <a:spcBef>
                <a:spcPct val="0"/>
              </a:spcBef>
              <a:spcAft>
                <a:spcPct val="0"/>
              </a:spcAft>
              <a:buClrTx/>
              <a:buFontTx/>
              <a:buNone/>
              <a:defRPr/>
            </a:pPr>
            <a:endParaRPr lang="en-US" sz="1700" kern="1200">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83599742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46_Title Slide">
    <p:spTree>
      <p:nvGrpSpPr>
        <p:cNvPr id="1" name=""/>
        <p:cNvGrpSpPr/>
        <p:nvPr/>
      </p:nvGrpSpPr>
      <p:grpSpPr>
        <a:xfrm>
          <a:off x="0" y="0"/>
          <a:ext cx="0" cy="0"/>
          <a:chOff x="0" y="0"/>
          <a:chExt cx="0" cy="0"/>
        </a:xfrm>
      </p:grpSpPr>
      <p:sp>
        <p:nvSpPr>
          <p:cNvPr id="5" name="Picture Placeholder 2"/>
          <p:cNvSpPr>
            <a:spLocks noGrp="1"/>
          </p:cNvSpPr>
          <p:nvPr>
            <p:ph type="pic" sz="quarter" idx="12" hasCustomPrompt="1"/>
          </p:nvPr>
        </p:nvSpPr>
        <p:spPr>
          <a:xfrm>
            <a:off x="5479156" y="366299"/>
            <a:ext cx="2960508" cy="6120997"/>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a:t>
            </a:r>
            <a:r>
              <a:rPr lang="en-US"/>
              <a:t>Drop picture</a:t>
            </a:r>
          </a:p>
        </p:txBody>
      </p:sp>
    </p:spTree>
    <p:extLst>
      <p:ext uri="{BB962C8B-B14F-4D97-AF65-F5344CB8AC3E}">
        <p14:creationId xmlns:p14="http://schemas.microsoft.com/office/powerpoint/2010/main" val="10877779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5204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ext image 2">
  <p:cSld name="text image 2">
    <p:spTree>
      <p:nvGrpSpPr>
        <p:cNvPr id="1" name="Shape 84"/>
        <p:cNvGrpSpPr/>
        <p:nvPr/>
      </p:nvGrpSpPr>
      <p:grpSpPr>
        <a:xfrm>
          <a:off x="0" y="0"/>
          <a:ext cx="0" cy="0"/>
          <a:chOff x="0" y="0"/>
          <a:chExt cx="0" cy="0"/>
        </a:xfrm>
      </p:grpSpPr>
      <p:sp>
        <p:nvSpPr>
          <p:cNvPr id="85" name="Google Shape;85;p13"/>
          <p:cNvSpPr/>
          <p:nvPr/>
        </p:nvSpPr>
        <p:spPr>
          <a:xfrm>
            <a:off x="6096000" y="421"/>
            <a:ext cx="6096000" cy="6857579"/>
          </a:xfrm>
          <a:prstGeom prst="rect">
            <a:avLst/>
          </a:prstGeom>
          <a:solidFill>
            <a:srgbClr val="CBC7D8"/>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
        <p:nvSpPr>
          <p:cNvPr id="86" name="Google Shape;86;p13"/>
          <p:cNvSpPr txBox="1">
            <a:spLocks noGrp="1"/>
          </p:cNvSpPr>
          <p:nvPr>
            <p:ph type="title"/>
          </p:nvPr>
        </p:nvSpPr>
        <p:spPr>
          <a:xfrm>
            <a:off x="616775" y="645459"/>
            <a:ext cx="4403463" cy="1957892"/>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rgbClr val="664790"/>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3"/>
          <p:cNvSpPr txBox="1">
            <a:spLocks noGrp="1"/>
          </p:cNvSpPr>
          <p:nvPr>
            <p:ph type="body" idx="1"/>
          </p:nvPr>
        </p:nvSpPr>
        <p:spPr>
          <a:xfrm>
            <a:off x="6641056" y="645459"/>
            <a:ext cx="5005891" cy="4453666"/>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2000"/>
              <a:buNone/>
              <a:defRPr sz="2000">
                <a:solidFill>
                  <a:srgbClr val="664790"/>
                </a:solidFill>
              </a:defRPr>
            </a:lvl1pPr>
            <a:lvl2pPr marL="914400" lvl="1" indent="-228600" algn="l">
              <a:lnSpc>
                <a:spcPct val="100000"/>
              </a:lnSpc>
              <a:spcBef>
                <a:spcPts val="500"/>
              </a:spcBef>
              <a:spcAft>
                <a:spcPts val="0"/>
              </a:spcAft>
              <a:buClr>
                <a:srgbClr val="664790"/>
              </a:buClr>
              <a:buSzPts val="1800"/>
              <a:buNone/>
              <a:defRPr sz="1800">
                <a:solidFill>
                  <a:srgbClr val="664790"/>
                </a:solidFill>
              </a:defRPr>
            </a:lvl2pPr>
            <a:lvl3pPr marL="1371600" lvl="2" indent="-228600" algn="l">
              <a:lnSpc>
                <a:spcPct val="100000"/>
              </a:lnSpc>
              <a:spcBef>
                <a:spcPts val="500"/>
              </a:spcBef>
              <a:spcAft>
                <a:spcPts val="0"/>
              </a:spcAft>
              <a:buClr>
                <a:srgbClr val="664790"/>
              </a:buClr>
              <a:buSzPts val="1600"/>
              <a:buNone/>
              <a:defRPr sz="16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3"/>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
        <p:nvSpPr>
          <p:cNvPr id="89" name="Google Shape;89;p13"/>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solidFill>
                  <a:srgbClr val="FFFFFF"/>
                </a:solidFill>
              </a:rPr>
              <a:pPr/>
              <a:t>‹#›</a:t>
            </a:fld>
            <a:endParaRPr lang="lv-LV">
              <a:solidFill>
                <a:srgbClr val="FFFFFF"/>
              </a:solidFill>
            </a:endParaRPr>
          </a:p>
        </p:txBody>
      </p:sp>
      <p:sp>
        <p:nvSpPr>
          <p:cNvPr id="91" name="Google Shape;91;p13"/>
          <p:cNvSpPr>
            <a:spLocks noGrp="1"/>
          </p:cNvSpPr>
          <p:nvPr>
            <p:ph type="pic" idx="2"/>
          </p:nvPr>
        </p:nvSpPr>
        <p:spPr>
          <a:xfrm>
            <a:off x="616775" y="3846355"/>
            <a:ext cx="4506096" cy="2330608"/>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265816227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chemeClr val="lt1"/>
        </a:solidFill>
        <a:effectLst/>
      </p:bgPr>
    </p:bg>
    <p:spTree>
      <p:nvGrpSpPr>
        <p:cNvPr id="1" name="Shape 13"/>
        <p:cNvGrpSpPr/>
        <p:nvPr/>
      </p:nvGrpSpPr>
      <p:grpSpPr>
        <a:xfrm>
          <a:off x="0" y="0"/>
          <a:ext cx="0" cy="0"/>
          <a:chOff x="0" y="0"/>
          <a:chExt cx="0" cy="0"/>
        </a:xfrm>
      </p:grpSpPr>
      <p:sp>
        <p:nvSpPr>
          <p:cNvPr id="14" name="Google Shape;14;p2"/>
          <p:cNvSpPr/>
          <p:nvPr/>
        </p:nvSpPr>
        <p:spPr>
          <a:xfrm>
            <a:off x="0" y="2097742"/>
            <a:ext cx="12192000" cy="4760258"/>
          </a:xfrm>
          <a:prstGeom prst="rect">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
        <p:nvSpPr>
          <p:cNvPr id="15" name="Google Shape;15;p2"/>
          <p:cNvSpPr txBox="1">
            <a:spLocks noGrp="1"/>
          </p:cNvSpPr>
          <p:nvPr>
            <p:ph type="ctrTitle"/>
          </p:nvPr>
        </p:nvSpPr>
        <p:spPr>
          <a:xfrm>
            <a:off x="1202554" y="2880220"/>
            <a:ext cx="7821917"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lt1"/>
              </a:buClr>
              <a:buSzPts val="4800"/>
              <a:buFont typeface="Verdana"/>
              <a:buNone/>
              <a:defRPr sz="48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202554" y="5823631"/>
            <a:ext cx="6879772" cy="478558"/>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chemeClr val="lt1"/>
              </a:buClr>
              <a:buSzPts val="1800"/>
              <a:buNone/>
              <a:defRPr sz="1800">
                <a:solidFill>
                  <a:schemeClr val="lt1"/>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2"/>
          <p:cNvPicPr preferRelativeResize="0"/>
          <p:nvPr/>
        </p:nvPicPr>
        <p:blipFill rotWithShape="1">
          <a:blip r:embed="rId2">
            <a:alphaModFix/>
          </a:blip>
          <a:srcRect/>
          <a:stretch/>
        </p:blipFill>
        <p:spPr>
          <a:xfrm>
            <a:off x="775705" y="0"/>
            <a:ext cx="2393859" cy="1810872"/>
          </a:xfrm>
          <a:prstGeom prst="rect">
            <a:avLst/>
          </a:prstGeom>
          <a:noFill/>
          <a:ln>
            <a:noFill/>
          </a:ln>
        </p:spPr>
      </p:pic>
      <p:sp>
        <p:nvSpPr>
          <p:cNvPr id="18" name="Google Shape;18;p2"/>
          <p:cNvSpPr txBox="1">
            <a:spLocks noGrp="1"/>
          </p:cNvSpPr>
          <p:nvPr>
            <p:ph type="body" idx="2"/>
          </p:nvPr>
        </p:nvSpPr>
        <p:spPr>
          <a:xfrm rot="5400000">
            <a:off x="10671036" y="3683760"/>
            <a:ext cx="2062163" cy="455084"/>
          </a:xfrm>
          <a:prstGeom prst="rect">
            <a:avLst/>
          </a:prstGeom>
          <a:noFill/>
          <a:ln>
            <a:noFill/>
          </a:ln>
        </p:spPr>
        <p:txBody>
          <a:bodyPr spcFirstLastPara="1" wrap="square" lIns="0" tIns="45700" rIns="91425" bIns="45700" anchor="ctr" anchorCtr="0"/>
          <a:lstStyle>
            <a:lvl1pPr marL="457200" lvl="0" indent="-228600" algn="l">
              <a:lnSpc>
                <a:spcPct val="100000"/>
              </a:lnSpc>
              <a:spcBef>
                <a:spcPts val="1000"/>
              </a:spcBef>
              <a:spcAft>
                <a:spcPts val="0"/>
              </a:spcAft>
              <a:buClr>
                <a:schemeClr val="lt1"/>
              </a:buClr>
              <a:buSzPts val="1200"/>
              <a:buNone/>
              <a:defRPr sz="1200">
                <a:solidFill>
                  <a:schemeClr val="lt1"/>
                </a:solidFill>
              </a:defRPr>
            </a:lvl1pPr>
            <a:lvl2pPr marL="914400" lvl="1" indent="-342900" algn="l">
              <a:lnSpc>
                <a:spcPct val="100000"/>
              </a:lnSpc>
              <a:spcBef>
                <a:spcPts val="500"/>
              </a:spcBef>
              <a:spcAft>
                <a:spcPts val="0"/>
              </a:spcAft>
              <a:buClr>
                <a:srgbClr val="664790"/>
              </a:buClr>
              <a:buSzPts val="1800"/>
              <a:buChar char="•"/>
              <a:defRPr/>
            </a:lvl2pPr>
            <a:lvl3pPr marL="1371600" lvl="2" indent="-342900" algn="l">
              <a:lnSpc>
                <a:spcPct val="100000"/>
              </a:lnSpc>
              <a:spcBef>
                <a:spcPts val="500"/>
              </a:spcBef>
              <a:spcAft>
                <a:spcPts val="0"/>
              </a:spcAft>
              <a:buClr>
                <a:srgbClr val="664790"/>
              </a:buClr>
              <a:buSzPts val="1800"/>
              <a:buChar char="•"/>
              <a:defRPr/>
            </a:lvl3pPr>
            <a:lvl4pPr marL="1828800" lvl="3" indent="-342900" algn="l">
              <a:lnSpc>
                <a:spcPct val="100000"/>
              </a:lnSpc>
              <a:spcBef>
                <a:spcPts val="500"/>
              </a:spcBef>
              <a:spcAft>
                <a:spcPts val="0"/>
              </a:spcAft>
              <a:buClr>
                <a:srgbClr val="664790"/>
              </a:buClr>
              <a:buSzPts val="1800"/>
              <a:buChar char="•"/>
              <a:defRPr/>
            </a:lvl4pPr>
            <a:lvl5pPr marL="2286000" lvl="4" indent="-342900" algn="l">
              <a:lnSpc>
                <a:spcPct val="100000"/>
              </a:lnSpc>
              <a:spcBef>
                <a:spcPts val="500"/>
              </a:spcBef>
              <a:spcAft>
                <a:spcPts val="0"/>
              </a:spcAft>
              <a:buClr>
                <a:srgbClr val="66479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69026187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Slide 2" type="title">
  <p:cSld name="Title Slide 2">
    <p:bg>
      <p:bgPr>
        <a:solidFill>
          <a:schemeClr val="lt1"/>
        </a:solidFill>
        <a:effectLst/>
      </p:bgPr>
    </p:bg>
    <p:spTree>
      <p:nvGrpSpPr>
        <p:cNvPr id="1" name="Shape 26"/>
        <p:cNvGrpSpPr/>
        <p:nvPr/>
      </p:nvGrpSpPr>
      <p:grpSpPr>
        <a:xfrm>
          <a:off x="0" y="0"/>
          <a:ext cx="0" cy="0"/>
          <a:chOff x="0" y="0"/>
          <a:chExt cx="0" cy="0"/>
        </a:xfrm>
      </p:grpSpPr>
      <p:sp>
        <p:nvSpPr>
          <p:cNvPr id="27" name="Google Shape;27;p4"/>
          <p:cNvSpPr txBox="1">
            <a:spLocks noGrp="1"/>
          </p:cNvSpPr>
          <p:nvPr>
            <p:ph type="ctrTitle"/>
          </p:nvPr>
        </p:nvSpPr>
        <p:spPr>
          <a:xfrm>
            <a:off x="895575" y="2235200"/>
            <a:ext cx="8470751"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dk1"/>
              </a:buClr>
              <a:buSzPts val="5400"/>
              <a:buFont typeface="Verdana"/>
              <a:buNone/>
              <a:defRPr sz="5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subTitle" idx="1"/>
          </p:nvPr>
        </p:nvSpPr>
        <p:spPr>
          <a:xfrm>
            <a:off x="1039009" y="5518673"/>
            <a:ext cx="7296539" cy="892885"/>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rgbClr val="664790"/>
              </a:buClr>
              <a:buSzPts val="1800"/>
              <a:buNone/>
              <a:defRPr sz="1800">
                <a:solidFill>
                  <a:srgbClr val="664790"/>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 name="Google Shape;29;p4"/>
          <p:cNvSpPr/>
          <p:nvPr/>
        </p:nvSpPr>
        <p:spPr>
          <a:xfrm>
            <a:off x="0" y="2235200"/>
            <a:ext cx="645459" cy="2142864"/>
          </a:xfrm>
          <a:prstGeom prst="rect">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Tree>
    <p:extLst>
      <p:ext uri="{BB962C8B-B14F-4D97-AF65-F5344CB8AC3E}">
        <p14:creationId xmlns:p14="http://schemas.microsoft.com/office/powerpoint/2010/main" val="369035136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ext image 5">
  <p:cSld name="text image 5">
    <p:spTree>
      <p:nvGrpSpPr>
        <p:cNvPr id="1" name="Shape 30"/>
        <p:cNvGrpSpPr/>
        <p:nvPr/>
      </p:nvGrpSpPr>
      <p:grpSpPr>
        <a:xfrm>
          <a:off x="0" y="0"/>
          <a:ext cx="0" cy="0"/>
          <a:chOff x="0" y="0"/>
          <a:chExt cx="0" cy="0"/>
        </a:xfrm>
      </p:grpSpPr>
      <p:sp>
        <p:nvSpPr>
          <p:cNvPr id="31" name="Google Shape;31;p5"/>
          <p:cNvSpPr>
            <a:spLocks noGrp="1"/>
          </p:cNvSpPr>
          <p:nvPr>
            <p:ph type="pic" idx="2"/>
          </p:nvPr>
        </p:nvSpPr>
        <p:spPr>
          <a:xfrm>
            <a:off x="1" y="1658472"/>
            <a:ext cx="3708400" cy="5199108"/>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32" name="Google Shape;32;p5"/>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
        <p:nvSpPr>
          <p:cNvPr id="33" name="Google Shape;33;p5"/>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a:solidFill>
                  <a:srgbClr val="FFFFFF"/>
                </a:solidFill>
              </a:rPr>
              <a:pPr/>
              <a:t>‹#›</a:t>
            </a:fld>
            <a:endParaRPr>
              <a:solidFill>
                <a:srgbClr val="FFFFFF"/>
              </a:solidFill>
            </a:endParaRPr>
          </a:p>
        </p:txBody>
      </p:sp>
      <p:sp>
        <p:nvSpPr>
          <p:cNvPr id="35" name="Google Shape;35;p5"/>
          <p:cNvSpPr/>
          <p:nvPr/>
        </p:nvSpPr>
        <p:spPr>
          <a:xfrm>
            <a:off x="0" y="1"/>
            <a:ext cx="12192000" cy="1658471"/>
          </a:xfrm>
          <a:prstGeom prst="rect">
            <a:avLst/>
          </a:prstGeom>
          <a:solidFill>
            <a:srgbClr val="CBC7D8"/>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
        <p:nvSpPr>
          <p:cNvPr id="36" name="Google Shape;36;p5"/>
          <p:cNvSpPr txBox="1">
            <a:spLocks noGrp="1"/>
          </p:cNvSpPr>
          <p:nvPr>
            <p:ph type="title"/>
          </p:nvPr>
        </p:nvSpPr>
        <p:spPr>
          <a:xfrm>
            <a:off x="616775" y="257547"/>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68273385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2 columns">
  <p:cSld name="2 columns">
    <p:spTree>
      <p:nvGrpSpPr>
        <p:cNvPr id="1" name="Shape 37"/>
        <p:cNvGrpSpPr/>
        <p:nvPr/>
      </p:nvGrpSpPr>
      <p:grpSpPr>
        <a:xfrm>
          <a:off x="0" y="0"/>
          <a:ext cx="0" cy="0"/>
          <a:chOff x="0" y="0"/>
          <a:chExt cx="0" cy="0"/>
        </a:xfrm>
      </p:grpSpPr>
      <p:sp>
        <p:nvSpPr>
          <p:cNvPr id="38" name="Google Shape;38;p6"/>
          <p:cNvSpPr txBox="1">
            <a:spLocks noGrp="1"/>
          </p:cNvSpPr>
          <p:nvPr>
            <p:ph type="body" idx="1"/>
          </p:nvPr>
        </p:nvSpPr>
        <p:spPr>
          <a:xfrm>
            <a:off x="903644" y="2398955"/>
            <a:ext cx="4575585" cy="3778008"/>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800"/>
              <a:buNone/>
              <a:defRPr sz="1800">
                <a:solidFill>
                  <a:srgbClr val="664790"/>
                </a:solidFill>
              </a:defRPr>
            </a:lvl1pPr>
            <a:lvl2pPr marL="914400" lvl="1" indent="-228600" algn="l">
              <a:lnSpc>
                <a:spcPct val="100000"/>
              </a:lnSpc>
              <a:spcBef>
                <a:spcPts val="500"/>
              </a:spcBef>
              <a:spcAft>
                <a:spcPts val="0"/>
              </a:spcAft>
              <a:buClr>
                <a:srgbClr val="664790"/>
              </a:buClr>
              <a:buSzPts val="1600"/>
              <a:buNone/>
              <a:defRPr sz="16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6"/>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
        <p:nvSpPr>
          <p:cNvPr id="40" name="Google Shape;40;p6"/>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a:solidFill>
                  <a:srgbClr val="FFFFFF"/>
                </a:solidFill>
              </a:rPr>
              <a:pPr/>
              <a:t>‹#›</a:t>
            </a:fld>
            <a:endParaRPr>
              <a:solidFill>
                <a:srgbClr val="FFFFFF"/>
              </a:solidFill>
            </a:endParaRPr>
          </a:p>
        </p:txBody>
      </p:sp>
      <p:sp>
        <p:nvSpPr>
          <p:cNvPr id="42" name="Google Shape;42;p6"/>
          <p:cNvSpPr txBox="1">
            <a:spLocks noGrp="1"/>
          </p:cNvSpPr>
          <p:nvPr>
            <p:ph type="body" idx="2"/>
          </p:nvPr>
        </p:nvSpPr>
        <p:spPr>
          <a:xfrm>
            <a:off x="6712773" y="2398955"/>
            <a:ext cx="4575585" cy="3778008"/>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800"/>
              <a:buNone/>
              <a:defRPr sz="1800">
                <a:solidFill>
                  <a:srgbClr val="664790"/>
                </a:solidFill>
              </a:defRPr>
            </a:lvl1pPr>
            <a:lvl2pPr marL="914400" lvl="1" indent="-228600" algn="l">
              <a:lnSpc>
                <a:spcPct val="100000"/>
              </a:lnSpc>
              <a:spcBef>
                <a:spcPts val="500"/>
              </a:spcBef>
              <a:spcAft>
                <a:spcPts val="0"/>
              </a:spcAft>
              <a:buClr>
                <a:srgbClr val="664790"/>
              </a:buClr>
              <a:buSzPts val="1600"/>
              <a:buNone/>
              <a:defRPr sz="16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p:nvPr/>
        </p:nvSpPr>
        <p:spPr>
          <a:xfrm>
            <a:off x="0" y="1"/>
            <a:ext cx="12192000" cy="1658471"/>
          </a:xfrm>
          <a:prstGeom prst="rect">
            <a:avLst/>
          </a:prstGeom>
          <a:solidFill>
            <a:srgbClr val="CBC7D8"/>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
        <p:nvSpPr>
          <p:cNvPr id="44" name="Google Shape;44;p6"/>
          <p:cNvSpPr txBox="1">
            <a:spLocks noGrp="1"/>
          </p:cNvSpPr>
          <p:nvPr>
            <p:ph type="title"/>
          </p:nvPr>
        </p:nvSpPr>
        <p:spPr>
          <a:xfrm>
            <a:off x="616775" y="257547"/>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96848142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ext 2">
  <p:cSld name="text 2">
    <p:spTree>
      <p:nvGrpSpPr>
        <p:cNvPr id="1" name="Shape 45"/>
        <p:cNvGrpSpPr/>
        <p:nvPr/>
      </p:nvGrpSpPr>
      <p:grpSpPr>
        <a:xfrm>
          <a:off x="0" y="0"/>
          <a:ext cx="0" cy="0"/>
          <a:chOff x="0" y="0"/>
          <a:chExt cx="0" cy="0"/>
        </a:xfrm>
      </p:grpSpPr>
      <p:sp>
        <p:nvSpPr>
          <p:cNvPr id="46" name="Google Shape;46;p7"/>
          <p:cNvSpPr/>
          <p:nvPr/>
        </p:nvSpPr>
        <p:spPr>
          <a:xfrm>
            <a:off x="0" y="-1"/>
            <a:ext cx="6096000" cy="6857579"/>
          </a:xfrm>
          <a:prstGeom prst="rect">
            <a:avLst/>
          </a:prstGeom>
          <a:solidFill>
            <a:srgbClr val="CBC7D8"/>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
        <p:nvSpPr>
          <p:cNvPr id="47" name="Google Shape;47;p7"/>
          <p:cNvSpPr txBox="1">
            <a:spLocks noGrp="1"/>
          </p:cNvSpPr>
          <p:nvPr>
            <p:ph type="title"/>
          </p:nvPr>
        </p:nvSpPr>
        <p:spPr>
          <a:xfrm>
            <a:off x="616775" y="645459"/>
            <a:ext cx="4403463" cy="1957892"/>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rgbClr val="664790"/>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6641056" y="645459"/>
            <a:ext cx="5005891" cy="5531504"/>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800"/>
              <a:buNone/>
              <a:defRPr sz="1800">
                <a:solidFill>
                  <a:srgbClr val="664790"/>
                </a:solidFill>
              </a:defRPr>
            </a:lvl1pPr>
            <a:lvl2pPr marL="914400" lvl="1" indent="-228600" algn="l">
              <a:lnSpc>
                <a:spcPct val="100000"/>
              </a:lnSpc>
              <a:spcBef>
                <a:spcPts val="500"/>
              </a:spcBef>
              <a:spcAft>
                <a:spcPts val="0"/>
              </a:spcAft>
              <a:buClr>
                <a:srgbClr val="664790"/>
              </a:buClr>
              <a:buSzPts val="1600"/>
              <a:buNone/>
              <a:defRPr sz="16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
        <p:nvSpPr>
          <p:cNvPr id="50" name="Google Shape;50;p7"/>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a:solidFill>
                  <a:srgbClr val="FFFFFF"/>
                </a:solidFill>
              </a:rPr>
              <a:pPr/>
              <a:t>‹#›</a:t>
            </a:fld>
            <a:endParaRPr>
              <a:solidFill>
                <a:srgbClr val="FFFFFF"/>
              </a:solidFill>
            </a:endParaRPr>
          </a:p>
        </p:txBody>
      </p:sp>
    </p:spTree>
    <p:extLst>
      <p:ext uri="{BB962C8B-B14F-4D97-AF65-F5344CB8AC3E}">
        <p14:creationId xmlns:p14="http://schemas.microsoft.com/office/powerpoint/2010/main" val="323394957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long title">
  <p:cSld name="long title">
    <p:spTree>
      <p:nvGrpSpPr>
        <p:cNvPr id="1" name="Shape 52"/>
        <p:cNvGrpSpPr/>
        <p:nvPr/>
      </p:nvGrpSpPr>
      <p:grpSpPr>
        <a:xfrm>
          <a:off x="0" y="0"/>
          <a:ext cx="0" cy="0"/>
          <a:chOff x="0" y="0"/>
          <a:chExt cx="0" cy="0"/>
        </a:xfrm>
      </p:grpSpPr>
      <p:sp>
        <p:nvSpPr>
          <p:cNvPr id="53" name="Google Shape;53;p8"/>
          <p:cNvSpPr/>
          <p:nvPr/>
        </p:nvSpPr>
        <p:spPr>
          <a:xfrm>
            <a:off x="0" y="0"/>
            <a:ext cx="12192000" cy="3429000"/>
          </a:xfrm>
          <a:prstGeom prst="rect">
            <a:avLst/>
          </a:prstGeom>
          <a:solidFill>
            <a:srgbClr val="CBC7D8"/>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
        <p:nvSpPr>
          <p:cNvPr id="54" name="Google Shape;54;p8"/>
          <p:cNvSpPr txBox="1">
            <a:spLocks noGrp="1"/>
          </p:cNvSpPr>
          <p:nvPr>
            <p:ph type="title"/>
          </p:nvPr>
        </p:nvSpPr>
        <p:spPr>
          <a:xfrm>
            <a:off x="616776" y="591671"/>
            <a:ext cx="5550945" cy="2366682"/>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1800"/>
              <a:buFont typeface="Verdana"/>
              <a:buNone/>
              <a:defRPr sz="18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body" idx="1"/>
          </p:nvPr>
        </p:nvSpPr>
        <p:spPr>
          <a:xfrm>
            <a:off x="616775" y="3786693"/>
            <a:ext cx="10929767" cy="2390271"/>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800"/>
              <a:buNone/>
              <a:defRPr sz="1800">
                <a:solidFill>
                  <a:srgbClr val="664790"/>
                </a:solidFill>
              </a:defRPr>
            </a:lvl1pPr>
            <a:lvl2pPr marL="914400" lvl="1" indent="-228600" algn="l">
              <a:lnSpc>
                <a:spcPct val="100000"/>
              </a:lnSpc>
              <a:spcBef>
                <a:spcPts val="500"/>
              </a:spcBef>
              <a:spcAft>
                <a:spcPts val="0"/>
              </a:spcAft>
              <a:buClr>
                <a:srgbClr val="664790"/>
              </a:buClr>
              <a:buSzPts val="1600"/>
              <a:buNone/>
              <a:defRPr sz="16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8"/>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
        <p:nvSpPr>
          <p:cNvPr id="57" name="Google Shape;57;p8"/>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a:solidFill>
                  <a:srgbClr val="FFFFFF"/>
                </a:solidFill>
              </a:rPr>
              <a:pPr/>
              <a:t>‹#›</a:t>
            </a:fld>
            <a:endParaRPr>
              <a:solidFill>
                <a:srgbClr val="FFFFFF"/>
              </a:solidFill>
            </a:endParaRPr>
          </a:p>
        </p:txBody>
      </p:sp>
    </p:spTree>
    <p:extLst>
      <p:ext uri="{BB962C8B-B14F-4D97-AF65-F5344CB8AC3E}">
        <p14:creationId xmlns:p14="http://schemas.microsoft.com/office/powerpoint/2010/main" val="356096912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249">
          <p15:clr>
            <a:srgbClr val="FBAE40"/>
          </p15:clr>
        </p15:guide>
        <p15:guide id="4" pos="548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6_Title Slide">
    <p:spTree>
      <p:nvGrpSpPr>
        <p:cNvPr id="1" name=""/>
        <p:cNvGrpSpPr/>
        <p:nvPr/>
      </p:nvGrpSpPr>
      <p:grpSpPr>
        <a:xfrm>
          <a:off x="0" y="0"/>
          <a:ext cx="0" cy="0"/>
          <a:chOff x="0" y="0"/>
          <a:chExt cx="0" cy="0"/>
        </a:xfrm>
      </p:grpSpPr>
      <p:sp>
        <p:nvSpPr>
          <p:cNvPr id="5" name="Picture Placeholder 2"/>
          <p:cNvSpPr>
            <a:spLocks noGrp="1"/>
          </p:cNvSpPr>
          <p:nvPr>
            <p:ph type="pic" sz="quarter" idx="12"/>
          </p:nvPr>
        </p:nvSpPr>
        <p:spPr>
          <a:xfrm>
            <a:off x="5479156" y="366299"/>
            <a:ext cx="2960508" cy="6120997"/>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en-US" noProof="0"/>
              <a:t>Click icon to add picture</a:t>
            </a:r>
          </a:p>
        </p:txBody>
      </p:sp>
    </p:spTree>
    <p:extLst>
      <p:ext uri="{BB962C8B-B14F-4D97-AF65-F5344CB8AC3E}">
        <p14:creationId xmlns:p14="http://schemas.microsoft.com/office/powerpoint/2010/main" val="314926736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graphics">
  <p:cSld name="graphics">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616775" y="681038"/>
            <a:ext cx="4403460" cy="1061701"/>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rgbClr val="664790"/>
              </a:buClr>
              <a:buSzPts val="2400"/>
              <a:buFont typeface="Verdana"/>
              <a:buNone/>
              <a:defRPr sz="2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p:nvPr/>
        </p:nvSpPr>
        <p:spPr>
          <a:xfrm>
            <a:off x="631117"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
        <p:nvSpPr>
          <p:cNvPr id="62" name="Google Shape;62;p9"/>
          <p:cNvSpPr txBox="1">
            <a:spLocks noGrp="1"/>
          </p:cNvSpPr>
          <p:nvPr>
            <p:ph type="ftr" idx="11"/>
          </p:nvPr>
        </p:nvSpPr>
        <p:spPr>
          <a:xfrm>
            <a:off x="1022413"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631117"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a:solidFill>
                  <a:srgbClr val="FFFFFF"/>
                </a:solidFill>
              </a:rPr>
              <a:pPr/>
              <a:t>‹#›</a:t>
            </a:fld>
            <a:endParaRPr>
              <a:solidFill>
                <a:srgbClr val="FFFFFF"/>
              </a:solidFill>
            </a:endParaRPr>
          </a:p>
        </p:txBody>
      </p:sp>
      <p:sp>
        <p:nvSpPr>
          <p:cNvPr id="64" name="Google Shape;64;p9"/>
          <p:cNvSpPr/>
          <p:nvPr/>
        </p:nvSpPr>
        <p:spPr>
          <a:xfrm>
            <a:off x="0" y="681037"/>
            <a:ext cx="473336" cy="1061702"/>
          </a:xfrm>
          <a:prstGeom prst="rect">
            <a:avLst/>
          </a:prstGeom>
          <a:solidFill>
            <a:srgbClr val="CBC7D8"/>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Tree>
    <p:extLst>
      <p:ext uri="{BB962C8B-B14F-4D97-AF65-F5344CB8AC3E}">
        <p14:creationId xmlns:p14="http://schemas.microsoft.com/office/powerpoint/2010/main" val="30716721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ext graphics">
  <p:cSld name="text graphics">
    <p:spTree>
      <p:nvGrpSpPr>
        <p:cNvPr id="1" name="Shape 65"/>
        <p:cNvGrpSpPr/>
        <p:nvPr/>
      </p:nvGrpSpPr>
      <p:grpSpPr>
        <a:xfrm>
          <a:off x="0" y="0"/>
          <a:ext cx="0" cy="0"/>
          <a:chOff x="0" y="0"/>
          <a:chExt cx="0" cy="0"/>
        </a:xfrm>
      </p:grpSpPr>
      <p:sp>
        <p:nvSpPr>
          <p:cNvPr id="66" name="Google Shape;66;p10"/>
          <p:cNvSpPr txBox="1">
            <a:spLocks noGrp="1"/>
          </p:cNvSpPr>
          <p:nvPr>
            <p:ph type="body" idx="1"/>
          </p:nvPr>
        </p:nvSpPr>
        <p:spPr>
          <a:xfrm>
            <a:off x="1008071" y="839096"/>
            <a:ext cx="3338019" cy="5355656"/>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600"/>
              <a:buNone/>
              <a:defRPr sz="1600">
                <a:solidFill>
                  <a:srgbClr val="664790"/>
                </a:solidFill>
              </a:defRPr>
            </a:lvl1pPr>
            <a:lvl2pPr marL="914400" lvl="1" indent="-228600" algn="l">
              <a:lnSpc>
                <a:spcPct val="100000"/>
              </a:lnSpc>
              <a:spcBef>
                <a:spcPts val="500"/>
              </a:spcBef>
              <a:spcAft>
                <a:spcPts val="0"/>
              </a:spcAft>
              <a:buClr>
                <a:srgbClr val="664790"/>
              </a:buClr>
              <a:buSzPts val="1400"/>
              <a:buNone/>
              <a:defRPr sz="1400">
                <a:solidFill>
                  <a:srgbClr val="664790"/>
                </a:solidFill>
              </a:defRPr>
            </a:lvl2pPr>
            <a:lvl3pPr marL="1371600" lvl="2" indent="-228600" algn="l">
              <a:lnSpc>
                <a:spcPct val="100000"/>
              </a:lnSpc>
              <a:spcBef>
                <a:spcPts val="500"/>
              </a:spcBef>
              <a:spcAft>
                <a:spcPts val="0"/>
              </a:spcAft>
              <a:buClr>
                <a:srgbClr val="664790"/>
              </a:buClr>
              <a:buSzPts val="1200"/>
              <a:buNone/>
              <a:defRPr sz="1200">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304800" algn="l">
              <a:lnSpc>
                <a:spcPct val="100000"/>
              </a:lnSpc>
              <a:spcBef>
                <a:spcPts val="500"/>
              </a:spcBef>
              <a:spcAft>
                <a:spcPts val="0"/>
              </a:spcAft>
              <a:buClr>
                <a:srgbClr val="664790"/>
              </a:buClr>
              <a:buSzPts val="1200"/>
              <a:buChar char="•"/>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0"/>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
        <p:nvSpPr>
          <p:cNvPr id="68" name="Google Shape;68;p10"/>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a:solidFill>
                  <a:srgbClr val="FFFFFF"/>
                </a:solidFill>
              </a:rPr>
              <a:pPr/>
              <a:t>‹#›</a:t>
            </a:fld>
            <a:endParaRPr>
              <a:solidFill>
                <a:srgbClr val="FFFFFF"/>
              </a:solidFill>
            </a:endParaRPr>
          </a:p>
        </p:txBody>
      </p:sp>
    </p:spTree>
    <p:extLst>
      <p:ext uri="{BB962C8B-B14F-4D97-AF65-F5344CB8AC3E}">
        <p14:creationId xmlns:p14="http://schemas.microsoft.com/office/powerpoint/2010/main" val="399188519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ext graphics 2">
  <p:cSld name="text graphics 2">
    <p:spTree>
      <p:nvGrpSpPr>
        <p:cNvPr id="1" name="Shape 70"/>
        <p:cNvGrpSpPr/>
        <p:nvPr/>
      </p:nvGrpSpPr>
      <p:grpSpPr>
        <a:xfrm>
          <a:off x="0" y="0"/>
          <a:ext cx="0" cy="0"/>
          <a:chOff x="0" y="0"/>
          <a:chExt cx="0" cy="0"/>
        </a:xfrm>
      </p:grpSpPr>
      <p:sp>
        <p:nvSpPr>
          <p:cNvPr id="71" name="Google Shape;71;p11"/>
          <p:cNvSpPr/>
          <p:nvPr/>
        </p:nvSpPr>
        <p:spPr>
          <a:xfrm>
            <a:off x="0" y="3429000"/>
            <a:ext cx="12192000" cy="3429000"/>
          </a:xfrm>
          <a:prstGeom prst="rect">
            <a:avLst/>
          </a:prstGeom>
          <a:solidFill>
            <a:srgbClr val="CBC7D8"/>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
        <p:nvSpPr>
          <p:cNvPr id="72" name="Google Shape;72;p11"/>
          <p:cNvSpPr txBox="1">
            <a:spLocks noGrp="1"/>
          </p:cNvSpPr>
          <p:nvPr>
            <p:ph type="body" idx="1"/>
          </p:nvPr>
        </p:nvSpPr>
        <p:spPr>
          <a:xfrm>
            <a:off x="1008071" y="514721"/>
            <a:ext cx="6880871" cy="2153174"/>
          </a:xfrm>
          <a:prstGeom prst="rect">
            <a:avLst/>
          </a:prstGeom>
          <a:noFill/>
          <a:ln>
            <a:noFill/>
          </a:ln>
        </p:spPr>
        <p:txBody>
          <a:bodyPr spcFirstLastPara="1" wrap="square" lIns="0" tIns="45700" rIns="91425" bIns="45700" anchor="ctr" anchorCtr="0"/>
          <a:lstStyle>
            <a:lvl1pPr marL="457200" lvl="0" indent="-228600" algn="l">
              <a:lnSpc>
                <a:spcPct val="100000"/>
              </a:lnSpc>
              <a:spcBef>
                <a:spcPts val="1000"/>
              </a:spcBef>
              <a:spcAft>
                <a:spcPts val="0"/>
              </a:spcAft>
              <a:buClr>
                <a:srgbClr val="664790"/>
              </a:buClr>
              <a:buSzPts val="2400"/>
              <a:buNone/>
              <a:defRPr>
                <a:solidFill>
                  <a:srgbClr val="664790"/>
                </a:solidFill>
              </a:defRPr>
            </a:lvl1pPr>
            <a:lvl2pPr marL="914400" lvl="1" indent="-228600" algn="l">
              <a:lnSpc>
                <a:spcPct val="100000"/>
              </a:lnSpc>
              <a:spcBef>
                <a:spcPts val="500"/>
              </a:spcBef>
              <a:spcAft>
                <a:spcPts val="0"/>
              </a:spcAft>
              <a:buClr>
                <a:srgbClr val="664790"/>
              </a:buClr>
              <a:buSzPts val="2000"/>
              <a:buNone/>
              <a:defRPr>
                <a:solidFill>
                  <a:srgbClr val="664790"/>
                </a:solidFill>
              </a:defRPr>
            </a:lvl2pPr>
            <a:lvl3pPr marL="1371600" lvl="2" indent="-228600" algn="l">
              <a:lnSpc>
                <a:spcPct val="100000"/>
              </a:lnSpc>
              <a:spcBef>
                <a:spcPts val="500"/>
              </a:spcBef>
              <a:spcAft>
                <a:spcPts val="0"/>
              </a:spcAft>
              <a:buClr>
                <a:srgbClr val="664790"/>
              </a:buClr>
              <a:buSzPts val="1800"/>
              <a:buNone/>
              <a:defRPr>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228600" algn="l">
              <a:lnSpc>
                <a:spcPct val="100000"/>
              </a:lnSpc>
              <a:spcBef>
                <a:spcPts val="500"/>
              </a:spcBef>
              <a:spcAft>
                <a:spcPts val="0"/>
              </a:spcAft>
              <a:buClr>
                <a:srgbClr val="664790"/>
              </a:buClr>
              <a:buSzPts val="1200"/>
              <a:buNone/>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1"/>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
        <p:nvSpPr>
          <p:cNvPr id="74" name="Google Shape;74;p11"/>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a:solidFill>
                  <a:srgbClr val="FFFFFF"/>
                </a:solidFill>
              </a:rPr>
              <a:pPr/>
              <a:t>‹#›</a:t>
            </a:fld>
            <a:endParaRPr>
              <a:solidFill>
                <a:srgbClr val="FFFFFF"/>
              </a:solidFill>
            </a:endParaRPr>
          </a:p>
        </p:txBody>
      </p:sp>
    </p:spTree>
    <p:extLst>
      <p:ext uri="{BB962C8B-B14F-4D97-AF65-F5344CB8AC3E}">
        <p14:creationId xmlns:p14="http://schemas.microsoft.com/office/powerpoint/2010/main" val="176567446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249">
          <p15:clr>
            <a:srgbClr val="FBAE40"/>
          </p15:clr>
        </p15:guide>
        <p15:guide id="4" pos="5488">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ext image">
  <p:cSld name="text image">
    <p:spTree>
      <p:nvGrpSpPr>
        <p:cNvPr id="1" name="Shape 76"/>
        <p:cNvGrpSpPr/>
        <p:nvPr/>
      </p:nvGrpSpPr>
      <p:grpSpPr>
        <a:xfrm>
          <a:off x="0" y="0"/>
          <a:ext cx="0" cy="0"/>
          <a:chOff x="0" y="0"/>
          <a:chExt cx="0" cy="0"/>
        </a:xfrm>
      </p:grpSpPr>
      <p:sp>
        <p:nvSpPr>
          <p:cNvPr id="77" name="Google Shape;77;p12"/>
          <p:cNvSpPr/>
          <p:nvPr/>
        </p:nvSpPr>
        <p:spPr>
          <a:xfrm>
            <a:off x="0" y="422"/>
            <a:ext cx="12192000" cy="3428579"/>
          </a:xfrm>
          <a:prstGeom prst="rect">
            <a:avLst/>
          </a:prstGeom>
          <a:solidFill>
            <a:srgbClr val="CBC7D8"/>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
        <p:nvSpPr>
          <p:cNvPr id="78" name="Google Shape;78;p12"/>
          <p:cNvSpPr txBox="1">
            <a:spLocks noGrp="1"/>
          </p:cNvSpPr>
          <p:nvPr>
            <p:ph type="title"/>
          </p:nvPr>
        </p:nvSpPr>
        <p:spPr>
          <a:xfrm>
            <a:off x="1008072" y="744071"/>
            <a:ext cx="3581859" cy="2008093"/>
          </a:xfrm>
          <a:prstGeom prst="rect">
            <a:avLst/>
          </a:prstGeom>
          <a:noFill/>
          <a:ln>
            <a:noFill/>
          </a:ln>
        </p:spPr>
        <p:txBody>
          <a:bodyPr spcFirstLastPara="1" wrap="square" lIns="0" tIns="45700" rIns="0" bIns="45700" anchor="ctr" anchorCtr="0"/>
          <a:lstStyle>
            <a:lvl1pPr lvl="0" algn="l">
              <a:lnSpc>
                <a:spcPct val="100000"/>
              </a:lnSpc>
              <a:spcBef>
                <a:spcPts val="0"/>
              </a:spcBef>
              <a:spcAft>
                <a:spcPts val="0"/>
              </a:spcAft>
              <a:buClr>
                <a:srgbClr val="664790"/>
              </a:buClr>
              <a:buSzPts val="1800"/>
              <a:buFont typeface="Verdana"/>
              <a:buNone/>
              <a:defRPr sz="18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2"/>
          <p:cNvSpPr txBox="1">
            <a:spLocks noGrp="1"/>
          </p:cNvSpPr>
          <p:nvPr>
            <p:ph type="body" idx="1"/>
          </p:nvPr>
        </p:nvSpPr>
        <p:spPr>
          <a:xfrm>
            <a:off x="1008071" y="3823026"/>
            <a:ext cx="4224168" cy="2102925"/>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600"/>
              <a:buNone/>
              <a:defRPr sz="1600">
                <a:solidFill>
                  <a:srgbClr val="664790"/>
                </a:solidFill>
              </a:defRPr>
            </a:lvl1pPr>
            <a:lvl2pPr marL="914400" lvl="1" indent="-228600" algn="l">
              <a:lnSpc>
                <a:spcPct val="100000"/>
              </a:lnSpc>
              <a:spcBef>
                <a:spcPts val="500"/>
              </a:spcBef>
              <a:spcAft>
                <a:spcPts val="0"/>
              </a:spcAft>
              <a:buClr>
                <a:srgbClr val="664790"/>
              </a:buClr>
              <a:buSzPts val="1400"/>
              <a:buNone/>
              <a:defRPr sz="1400">
                <a:solidFill>
                  <a:srgbClr val="664790"/>
                </a:solidFill>
              </a:defRPr>
            </a:lvl2pPr>
            <a:lvl3pPr marL="1371600" lvl="2" indent="-228600" algn="l">
              <a:lnSpc>
                <a:spcPct val="100000"/>
              </a:lnSpc>
              <a:spcBef>
                <a:spcPts val="500"/>
              </a:spcBef>
              <a:spcAft>
                <a:spcPts val="0"/>
              </a:spcAft>
              <a:buClr>
                <a:srgbClr val="664790"/>
              </a:buClr>
              <a:buSzPts val="1600"/>
              <a:buNone/>
              <a:defRPr sz="16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2"/>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
        <p:nvSpPr>
          <p:cNvPr id="81" name="Google Shape;81;p12"/>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a:solidFill>
                  <a:srgbClr val="FFFFFF"/>
                </a:solidFill>
              </a:rPr>
              <a:pPr/>
              <a:t>‹#›</a:t>
            </a:fld>
            <a:endParaRPr>
              <a:solidFill>
                <a:srgbClr val="FFFFFF"/>
              </a:solidFill>
            </a:endParaRPr>
          </a:p>
        </p:txBody>
      </p:sp>
      <p:sp>
        <p:nvSpPr>
          <p:cNvPr id="83" name="Google Shape;83;p12"/>
          <p:cNvSpPr>
            <a:spLocks noGrp="1"/>
          </p:cNvSpPr>
          <p:nvPr>
            <p:ph type="pic" idx="2"/>
          </p:nvPr>
        </p:nvSpPr>
        <p:spPr>
          <a:xfrm>
            <a:off x="5849012" y="744072"/>
            <a:ext cx="5362848" cy="5432893"/>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36765284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ext image 2">
  <p:cSld name="text image 2">
    <p:spTree>
      <p:nvGrpSpPr>
        <p:cNvPr id="1" name="Shape 84"/>
        <p:cNvGrpSpPr/>
        <p:nvPr/>
      </p:nvGrpSpPr>
      <p:grpSpPr>
        <a:xfrm>
          <a:off x="0" y="0"/>
          <a:ext cx="0" cy="0"/>
          <a:chOff x="0" y="0"/>
          <a:chExt cx="0" cy="0"/>
        </a:xfrm>
      </p:grpSpPr>
      <p:sp>
        <p:nvSpPr>
          <p:cNvPr id="85" name="Google Shape;85;p13"/>
          <p:cNvSpPr/>
          <p:nvPr/>
        </p:nvSpPr>
        <p:spPr>
          <a:xfrm>
            <a:off x="6096000" y="421"/>
            <a:ext cx="6096000" cy="6857579"/>
          </a:xfrm>
          <a:prstGeom prst="rect">
            <a:avLst/>
          </a:prstGeom>
          <a:solidFill>
            <a:srgbClr val="CBC7D8"/>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
        <p:nvSpPr>
          <p:cNvPr id="86" name="Google Shape;86;p13"/>
          <p:cNvSpPr txBox="1">
            <a:spLocks noGrp="1"/>
          </p:cNvSpPr>
          <p:nvPr>
            <p:ph type="title"/>
          </p:nvPr>
        </p:nvSpPr>
        <p:spPr>
          <a:xfrm>
            <a:off x="616775" y="645459"/>
            <a:ext cx="4403463" cy="1957892"/>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rgbClr val="664790"/>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3"/>
          <p:cNvSpPr txBox="1">
            <a:spLocks noGrp="1"/>
          </p:cNvSpPr>
          <p:nvPr>
            <p:ph type="body" idx="1"/>
          </p:nvPr>
        </p:nvSpPr>
        <p:spPr>
          <a:xfrm>
            <a:off x="6641056" y="645459"/>
            <a:ext cx="5005891" cy="4453666"/>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2000"/>
              <a:buNone/>
              <a:defRPr sz="2000">
                <a:solidFill>
                  <a:srgbClr val="664790"/>
                </a:solidFill>
              </a:defRPr>
            </a:lvl1pPr>
            <a:lvl2pPr marL="914400" lvl="1" indent="-228600" algn="l">
              <a:lnSpc>
                <a:spcPct val="100000"/>
              </a:lnSpc>
              <a:spcBef>
                <a:spcPts val="500"/>
              </a:spcBef>
              <a:spcAft>
                <a:spcPts val="0"/>
              </a:spcAft>
              <a:buClr>
                <a:srgbClr val="664790"/>
              </a:buClr>
              <a:buSzPts val="1800"/>
              <a:buNone/>
              <a:defRPr sz="1800">
                <a:solidFill>
                  <a:srgbClr val="664790"/>
                </a:solidFill>
              </a:defRPr>
            </a:lvl2pPr>
            <a:lvl3pPr marL="1371600" lvl="2" indent="-228600" algn="l">
              <a:lnSpc>
                <a:spcPct val="100000"/>
              </a:lnSpc>
              <a:spcBef>
                <a:spcPts val="500"/>
              </a:spcBef>
              <a:spcAft>
                <a:spcPts val="0"/>
              </a:spcAft>
              <a:buClr>
                <a:srgbClr val="664790"/>
              </a:buClr>
              <a:buSzPts val="1600"/>
              <a:buNone/>
              <a:defRPr sz="16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3"/>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
        <p:nvSpPr>
          <p:cNvPr id="89" name="Google Shape;89;p13"/>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a:solidFill>
                  <a:srgbClr val="FFFFFF"/>
                </a:solidFill>
              </a:rPr>
              <a:pPr/>
              <a:t>‹#›</a:t>
            </a:fld>
            <a:endParaRPr>
              <a:solidFill>
                <a:srgbClr val="FFFFFF"/>
              </a:solidFill>
            </a:endParaRPr>
          </a:p>
        </p:txBody>
      </p:sp>
      <p:sp>
        <p:nvSpPr>
          <p:cNvPr id="91" name="Google Shape;91;p13"/>
          <p:cNvSpPr>
            <a:spLocks noGrp="1"/>
          </p:cNvSpPr>
          <p:nvPr>
            <p:ph type="pic" idx="2"/>
          </p:nvPr>
        </p:nvSpPr>
        <p:spPr>
          <a:xfrm>
            <a:off x="616775" y="3846355"/>
            <a:ext cx="4506096" cy="2330608"/>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11922280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full image 3">
  <p:cSld name="full image 3">
    <p:spTree>
      <p:nvGrpSpPr>
        <p:cNvPr id="1" name="Shape 92"/>
        <p:cNvGrpSpPr/>
        <p:nvPr/>
      </p:nvGrpSpPr>
      <p:grpSpPr>
        <a:xfrm>
          <a:off x="0" y="0"/>
          <a:ext cx="0" cy="0"/>
          <a:chOff x="0" y="0"/>
          <a:chExt cx="0" cy="0"/>
        </a:xfrm>
      </p:grpSpPr>
      <p:sp>
        <p:nvSpPr>
          <p:cNvPr id="93" name="Google Shape;93;p14"/>
          <p:cNvSpPr/>
          <p:nvPr/>
        </p:nvSpPr>
        <p:spPr>
          <a:xfrm>
            <a:off x="6096000" y="421"/>
            <a:ext cx="6096000" cy="6857579"/>
          </a:xfrm>
          <a:prstGeom prst="rect">
            <a:avLst/>
          </a:prstGeom>
          <a:solidFill>
            <a:srgbClr val="CBC7D8"/>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
        <p:nvSpPr>
          <p:cNvPr id="94" name="Google Shape;94;p14"/>
          <p:cNvSpPr>
            <a:spLocks noGrp="1"/>
          </p:cNvSpPr>
          <p:nvPr>
            <p:ph type="pic" idx="2"/>
          </p:nvPr>
        </p:nvSpPr>
        <p:spPr>
          <a:xfrm>
            <a:off x="1008071" y="744072"/>
            <a:ext cx="10203789" cy="5432893"/>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95" name="Google Shape;95;p14"/>
          <p:cNvSpPr txBox="1">
            <a:spLocks noGrp="1"/>
          </p:cNvSpPr>
          <p:nvPr>
            <p:ph type="title"/>
          </p:nvPr>
        </p:nvSpPr>
        <p:spPr>
          <a:xfrm>
            <a:off x="8200085" y="4231341"/>
            <a:ext cx="2545611" cy="1246053"/>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rgbClr val="664790"/>
              </a:buClr>
              <a:buSzPts val="1600"/>
              <a:buFont typeface="Verdana"/>
              <a:buNone/>
              <a:defRPr sz="1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4"/>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
        <p:nvSpPr>
          <p:cNvPr id="97" name="Google Shape;97;p14"/>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4"/>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a:solidFill>
                  <a:srgbClr val="FFFFFF"/>
                </a:solidFill>
              </a:rPr>
              <a:pPr/>
              <a:t>‹#›</a:t>
            </a:fld>
            <a:endParaRPr>
              <a:solidFill>
                <a:srgbClr val="FFFFFF"/>
              </a:solidFill>
            </a:endParaRPr>
          </a:p>
        </p:txBody>
      </p:sp>
    </p:spTree>
    <p:extLst>
      <p:ext uri="{BB962C8B-B14F-4D97-AF65-F5344CB8AC3E}">
        <p14:creationId xmlns:p14="http://schemas.microsoft.com/office/powerpoint/2010/main" val="206958821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ext image 4">
  <p:cSld name="text image 4">
    <p:spTree>
      <p:nvGrpSpPr>
        <p:cNvPr id="1" name="Shape 99"/>
        <p:cNvGrpSpPr/>
        <p:nvPr/>
      </p:nvGrpSpPr>
      <p:grpSpPr>
        <a:xfrm>
          <a:off x="0" y="0"/>
          <a:ext cx="0" cy="0"/>
          <a:chOff x="0" y="0"/>
          <a:chExt cx="0" cy="0"/>
        </a:xfrm>
      </p:grpSpPr>
      <p:sp>
        <p:nvSpPr>
          <p:cNvPr id="100" name="Google Shape;100;p15"/>
          <p:cNvSpPr/>
          <p:nvPr/>
        </p:nvSpPr>
        <p:spPr>
          <a:xfrm>
            <a:off x="6074112" y="421"/>
            <a:ext cx="6117888" cy="6857579"/>
          </a:xfrm>
          <a:prstGeom prst="rect">
            <a:avLst/>
          </a:prstGeom>
          <a:solidFill>
            <a:srgbClr val="664790"/>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
        <p:nvSpPr>
          <p:cNvPr id="101" name="Google Shape;101;p15"/>
          <p:cNvSpPr txBox="1">
            <a:spLocks noGrp="1"/>
          </p:cNvSpPr>
          <p:nvPr>
            <p:ph type="title"/>
          </p:nvPr>
        </p:nvSpPr>
        <p:spPr>
          <a:xfrm>
            <a:off x="6766783" y="905069"/>
            <a:ext cx="2813997" cy="2523931"/>
          </a:xfrm>
          <a:prstGeom prst="rect">
            <a:avLst/>
          </a:prstGeom>
          <a:noFill/>
          <a:ln>
            <a:noFill/>
          </a:ln>
        </p:spPr>
        <p:txBody>
          <a:bodyPr spcFirstLastPara="1" wrap="square" lIns="0" tIns="45700" rIns="0" bIns="45700" anchor="ctr" anchorCtr="0"/>
          <a:lstStyle>
            <a:lvl1pPr lvl="0" algn="l">
              <a:lnSpc>
                <a:spcPct val="100000"/>
              </a:lnSpc>
              <a:spcBef>
                <a:spcPts val="0"/>
              </a:spcBef>
              <a:spcAft>
                <a:spcPts val="0"/>
              </a:spcAft>
              <a:buClr>
                <a:schemeClr val="lt1"/>
              </a:buClr>
              <a:buSzPts val="2000"/>
              <a:buFont typeface="Verdana"/>
              <a:buNone/>
              <a:defRPr sz="2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5"/>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
        <p:nvSpPr>
          <p:cNvPr id="103" name="Google Shape;103;p15"/>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5"/>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a:solidFill>
                  <a:srgbClr val="FFFFFF"/>
                </a:solidFill>
              </a:rPr>
              <a:pPr/>
              <a:t>‹#›</a:t>
            </a:fld>
            <a:endParaRPr>
              <a:solidFill>
                <a:srgbClr val="FFFFFF"/>
              </a:solidFill>
            </a:endParaRPr>
          </a:p>
        </p:txBody>
      </p:sp>
      <p:sp>
        <p:nvSpPr>
          <p:cNvPr id="105" name="Google Shape;105;p15"/>
          <p:cNvSpPr>
            <a:spLocks noGrp="1"/>
          </p:cNvSpPr>
          <p:nvPr>
            <p:ph type="pic" idx="2"/>
          </p:nvPr>
        </p:nvSpPr>
        <p:spPr>
          <a:xfrm>
            <a:off x="1147548" y="905070"/>
            <a:ext cx="4929251" cy="2523931"/>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06" name="Google Shape;106;p15"/>
          <p:cNvSpPr txBox="1">
            <a:spLocks noGrp="1"/>
          </p:cNvSpPr>
          <p:nvPr>
            <p:ph type="body" idx="1"/>
          </p:nvPr>
        </p:nvSpPr>
        <p:spPr>
          <a:xfrm>
            <a:off x="6766784" y="3429001"/>
            <a:ext cx="4376057" cy="2593425"/>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chemeClr val="lt1"/>
              </a:buClr>
              <a:buSzPts val="1600"/>
              <a:buNone/>
              <a:defRPr sz="1600">
                <a:solidFill>
                  <a:schemeClr val="lt1"/>
                </a:solidFill>
              </a:defRPr>
            </a:lvl1pPr>
            <a:lvl2pPr marL="914400" lvl="1" indent="-228600" algn="l">
              <a:lnSpc>
                <a:spcPct val="100000"/>
              </a:lnSpc>
              <a:spcBef>
                <a:spcPts val="500"/>
              </a:spcBef>
              <a:spcAft>
                <a:spcPts val="0"/>
              </a:spcAft>
              <a:buClr>
                <a:schemeClr val="lt1"/>
              </a:buClr>
              <a:buSzPts val="1400"/>
              <a:buNone/>
              <a:defRPr sz="1400">
                <a:solidFill>
                  <a:schemeClr val="lt1"/>
                </a:solidFill>
              </a:defRPr>
            </a:lvl2pPr>
            <a:lvl3pPr marL="1371600" lvl="2" indent="-228600" algn="l">
              <a:lnSpc>
                <a:spcPct val="100000"/>
              </a:lnSpc>
              <a:spcBef>
                <a:spcPts val="500"/>
              </a:spcBef>
              <a:spcAft>
                <a:spcPts val="0"/>
              </a:spcAft>
              <a:buClr>
                <a:srgbClr val="664790"/>
              </a:buClr>
              <a:buSzPts val="1600"/>
              <a:buNone/>
              <a:defRPr sz="16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15"/>
          <p:cNvSpPr>
            <a:spLocks noGrp="1"/>
          </p:cNvSpPr>
          <p:nvPr>
            <p:ph type="pic" idx="3"/>
          </p:nvPr>
        </p:nvSpPr>
        <p:spPr>
          <a:xfrm>
            <a:off x="1133011" y="3429001"/>
            <a:ext cx="2474827" cy="2593425"/>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08" name="Google Shape;108;p15"/>
          <p:cNvSpPr>
            <a:spLocks noGrp="1"/>
          </p:cNvSpPr>
          <p:nvPr>
            <p:ph type="pic" idx="4"/>
          </p:nvPr>
        </p:nvSpPr>
        <p:spPr>
          <a:xfrm>
            <a:off x="3583852" y="3429001"/>
            <a:ext cx="2474827" cy="2593425"/>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72912462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full image 1">
  <p:cSld name="full image 1">
    <p:spTree>
      <p:nvGrpSpPr>
        <p:cNvPr id="1" name="Shape 109"/>
        <p:cNvGrpSpPr/>
        <p:nvPr/>
      </p:nvGrpSpPr>
      <p:grpSpPr>
        <a:xfrm>
          <a:off x="0" y="0"/>
          <a:ext cx="0" cy="0"/>
          <a:chOff x="0" y="0"/>
          <a:chExt cx="0" cy="0"/>
        </a:xfrm>
      </p:grpSpPr>
      <p:sp>
        <p:nvSpPr>
          <p:cNvPr id="110" name="Google Shape;110;p16"/>
          <p:cNvSpPr/>
          <p:nvPr/>
        </p:nvSpPr>
        <p:spPr>
          <a:xfrm>
            <a:off x="0" y="-1"/>
            <a:ext cx="6096000" cy="6857579"/>
          </a:xfrm>
          <a:prstGeom prst="rect">
            <a:avLst/>
          </a:prstGeom>
          <a:solidFill>
            <a:srgbClr val="CBC7D8"/>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
        <p:nvSpPr>
          <p:cNvPr id="111" name="Google Shape;111;p16"/>
          <p:cNvSpPr txBox="1">
            <a:spLocks noGrp="1"/>
          </p:cNvSpPr>
          <p:nvPr>
            <p:ph type="title"/>
          </p:nvPr>
        </p:nvSpPr>
        <p:spPr>
          <a:xfrm>
            <a:off x="616775" y="582705"/>
            <a:ext cx="4506096" cy="746687"/>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rgbClr val="664790"/>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16"/>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
        <p:nvSpPr>
          <p:cNvPr id="113" name="Google Shape;113;p16"/>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6"/>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a:solidFill>
                  <a:srgbClr val="FFFFFF"/>
                </a:solidFill>
              </a:rPr>
              <a:pPr/>
              <a:t>‹#›</a:t>
            </a:fld>
            <a:endParaRPr>
              <a:solidFill>
                <a:srgbClr val="FFFFFF"/>
              </a:solidFill>
            </a:endParaRPr>
          </a:p>
        </p:txBody>
      </p:sp>
      <p:sp>
        <p:nvSpPr>
          <p:cNvPr id="115" name="Google Shape;115;p16"/>
          <p:cNvSpPr>
            <a:spLocks noGrp="1"/>
          </p:cNvSpPr>
          <p:nvPr>
            <p:ph type="pic" idx="2"/>
          </p:nvPr>
        </p:nvSpPr>
        <p:spPr>
          <a:xfrm>
            <a:off x="2478841" y="1745700"/>
            <a:ext cx="8957081" cy="4466817"/>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90291901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full image 2">
  <p:cSld name="full image 2">
    <p:spTree>
      <p:nvGrpSpPr>
        <p:cNvPr id="1" name="Shape 116"/>
        <p:cNvGrpSpPr/>
        <p:nvPr/>
      </p:nvGrpSpPr>
      <p:grpSpPr>
        <a:xfrm>
          <a:off x="0" y="0"/>
          <a:ext cx="0" cy="0"/>
          <a:chOff x="0" y="0"/>
          <a:chExt cx="0" cy="0"/>
        </a:xfrm>
      </p:grpSpPr>
      <p:sp>
        <p:nvSpPr>
          <p:cNvPr id="117" name="Google Shape;117;p17"/>
          <p:cNvSpPr/>
          <p:nvPr/>
        </p:nvSpPr>
        <p:spPr>
          <a:xfrm>
            <a:off x="0" y="-1"/>
            <a:ext cx="6096000" cy="6857579"/>
          </a:xfrm>
          <a:prstGeom prst="rect">
            <a:avLst/>
          </a:prstGeom>
          <a:solidFill>
            <a:srgbClr val="664790"/>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
        <p:nvSpPr>
          <p:cNvPr id="118" name="Google Shape;118;p17"/>
          <p:cNvSpPr txBox="1">
            <a:spLocks noGrp="1"/>
          </p:cNvSpPr>
          <p:nvPr>
            <p:ph type="title"/>
          </p:nvPr>
        </p:nvSpPr>
        <p:spPr>
          <a:xfrm>
            <a:off x="616775" y="582705"/>
            <a:ext cx="4506096" cy="746687"/>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chemeClr val="lt1"/>
              </a:buClr>
              <a:buSzPts val="2000"/>
              <a:buFont typeface="Verdana"/>
              <a:buNone/>
              <a:defRPr sz="2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17"/>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
        <p:nvSpPr>
          <p:cNvPr id="120" name="Google Shape;120;p17"/>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121" name="Google Shape;121;p17"/>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a:solidFill>
                  <a:srgbClr val="FFFFFF"/>
                </a:solidFill>
              </a:rPr>
              <a:pPr/>
              <a:t>‹#›</a:t>
            </a:fld>
            <a:endParaRPr>
              <a:solidFill>
                <a:srgbClr val="FFFFFF"/>
              </a:solidFill>
            </a:endParaRPr>
          </a:p>
        </p:txBody>
      </p:sp>
      <p:sp>
        <p:nvSpPr>
          <p:cNvPr id="122" name="Google Shape;122;p17"/>
          <p:cNvSpPr>
            <a:spLocks noGrp="1"/>
          </p:cNvSpPr>
          <p:nvPr>
            <p:ph type="pic" idx="2"/>
          </p:nvPr>
        </p:nvSpPr>
        <p:spPr>
          <a:xfrm>
            <a:off x="2478841" y="1745700"/>
            <a:ext cx="8957081" cy="4466817"/>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253142597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ext image 7">
  <p:cSld name="text image 7">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8179818" y="681038"/>
            <a:ext cx="3381065" cy="1061701"/>
          </a:xfrm>
          <a:prstGeom prst="rect">
            <a:avLst/>
          </a:prstGeom>
          <a:noFill/>
          <a:ln>
            <a:noFill/>
          </a:ln>
        </p:spPr>
        <p:txBody>
          <a:bodyPr spcFirstLastPara="1" wrap="square" lIns="0" tIns="0" rIns="0" bIns="0" anchor="t" anchorCtr="0"/>
          <a:lstStyle>
            <a:lvl1pPr lvl="0" algn="r">
              <a:lnSpc>
                <a:spcPct val="100000"/>
              </a:lnSpc>
              <a:spcBef>
                <a:spcPts val="0"/>
              </a:spcBef>
              <a:spcAft>
                <a:spcPts val="0"/>
              </a:spcAft>
              <a:buClr>
                <a:srgbClr val="664790"/>
              </a:buClr>
              <a:buSzPts val="2400"/>
              <a:buFont typeface="Verdana"/>
              <a:buNone/>
              <a:defRPr sz="2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18"/>
          <p:cNvSpPr/>
          <p:nvPr/>
        </p:nvSpPr>
        <p:spPr>
          <a:xfrm>
            <a:off x="631117"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
        <p:nvSpPr>
          <p:cNvPr id="126" name="Google Shape;126;p18"/>
          <p:cNvSpPr txBox="1">
            <a:spLocks noGrp="1"/>
          </p:cNvSpPr>
          <p:nvPr>
            <p:ph type="ftr" idx="11"/>
          </p:nvPr>
        </p:nvSpPr>
        <p:spPr>
          <a:xfrm>
            <a:off x="1022413"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8"/>
          <p:cNvSpPr txBox="1">
            <a:spLocks noGrp="1"/>
          </p:cNvSpPr>
          <p:nvPr>
            <p:ph type="sldNum" idx="12"/>
          </p:nvPr>
        </p:nvSpPr>
        <p:spPr>
          <a:xfrm>
            <a:off x="631117"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a:solidFill>
                  <a:srgbClr val="FFFFFF"/>
                </a:solidFill>
              </a:rPr>
              <a:pPr/>
              <a:t>‹#›</a:t>
            </a:fld>
            <a:endParaRPr>
              <a:solidFill>
                <a:srgbClr val="FFFFFF"/>
              </a:solidFill>
            </a:endParaRPr>
          </a:p>
        </p:txBody>
      </p:sp>
      <p:sp>
        <p:nvSpPr>
          <p:cNvPr id="128" name="Google Shape;128;p18"/>
          <p:cNvSpPr/>
          <p:nvPr/>
        </p:nvSpPr>
        <p:spPr>
          <a:xfrm>
            <a:off x="11723279" y="681037"/>
            <a:ext cx="473336" cy="1061702"/>
          </a:xfrm>
          <a:prstGeom prst="rect">
            <a:avLst/>
          </a:prstGeom>
          <a:solidFill>
            <a:srgbClr val="CBC7D8"/>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
        <p:nvSpPr>
          <p:cNvPr id="129" name="Google Shape;129;p18"/>
          <p:cNvSpPr>
            <a:spLocks noGrp="1"/>
          </p:cNvSpPr>
          <p:nvPr>
            <p:ph type="pic" idx="2"/>
          </p:nvPr>
        </p:nvSpPr>
        <p:spPr>
          <a:xfrm>
            <a:off x="631118" y="681039"/>
            <a:ext cx="2241551" cy="5495925"/>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30" name="Google Shape;130;p18"/>
          <p:cNvSpPr>
            <a:spLocks noGrp="1"/>
          </p:cNvSpPr>
          <p:nvPr>
            <p:ph type="pic" idx="3"/>
          </p:nvPr>
        </p:nvSpPr>
        <p:spPr>
          <a:xfrm>
            <a:off x="3069518" y="681039"/>
            <a:ext cx="2241551" cy="5495925"/>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31" name="Google Shape;131;p18"/>
          <p:cNvSpPr>
            <a:spLocks noGrp="1"/>
          </p:cNvSpPr>
          <p:nvPr>
            <p:ph type="pic" idx="4"/>
          </p:nvPr>
        </p:nvSpPr>
        <p:spPr>
          <a:xfrm>
            <a:off x="5507918" y="681039"/>
            <a:ext cx="2241551" cy="5495925"/>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3413148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graphics">
  <p:cSld name="graphics">
    <p:spTree>
      <p:nvGrpSpPr>
        <p:cNvPr id="1" name="Shape 59"/>
        <p:cNvGrpSpPr/>
        <p:nvPr/>
      </p:nvGrpSpPr>
      <p:grpSpPr>
        <a:xfrm>
          <a:off x="0" y="0"/>
          <a:ext cx="0" cy="0"/>
          <a:chOff x="0" y="0"/>
          <a:chExt cx="0" cy="0"/>
        </a:xfrm>
      </p:grpSpPr>
      <p:sp>
        <p:nvSpPr>
          <p:cNvPr id="3" name="Google Shape;61;p9"/>
          <p:cNvSpPr>
            <a:spLocks noChangeArrowheads="1"/>
          </p:cNvSpPr>
          <p:nvPr/>
        </p:nvSpPr>
        <p:spPr bwMode="auto">
          <a:xfrm>
            <a:off x="631825" y="6565900"/>
            <a:ext cx="390525" cy="292100"/>
          </a:xfrm>
          <a:prstGeom prst="rect">
            <a:avLst/>
          </a:prstGeom>
          <a:solidFill>
            <a:srgbClr val="66479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pPr algn="ctr" defTabSz="938213" eaLnBrk="0" fontAlgn="base" hangingPunct="0">
              <a:spcBef>
                <a:spcPct val="0"/>
              </a:spcBef>
              <a:spcAft>
                <a:spcPct val="0"/>
              </a:spcAft>
              <a:buClrTx/>
              <a:buFontTx/>
              <a:buNone/>
            </a:pPr>
            <a:endParaRPr lang="en-US" altLang="en-US" sz="1800" kern="1200">
              <a:solidFill>
                <a:srgbClr val="FFFFFF"/>
              </a:solidFill>
              <a:latin typeface="Trebuchet MS" panose="020B0603020202020204" pitchFamily="34" charset="0"/>
              <a:ea typeface="MS PGothic" panose="020B0600070205080204" pitchFamily="34" charset="-128"/>
              <a:cs typeface="+mn-cs"/>
              <a:sym typeface="Trebuchet MS" panose="020B0603020202020204" pitchFamily="34" charset="0"/>
            </a:endParaRPr>
          </a:p>
        </p:txBody>
      </p:sp>
      <p:sp>
        <p:nvSpPr>
          <p:cNvPr id="4" name="Google Shape;64;p9"/>
          <p:cNvSpPr>
            <a:spLocks noChangeArrowheads="1"/>
          </p:cNvSpPr>
          <p:nvPr/>
        </p:nvSpPr>
        <p:spPr bwMode="auto">
          <a:xfrm>
            <a:off x="0" y="681038"/>
            <a:ext cx="473075" cy="1062037"/>
          </a:xfrm>
          <a:prstGeom prst="rect">
            <a:avLst/>
          </a:prstGeom>
          <a:solidFill>
            <a:srgbClr val="CBC7D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pPr algn="ctr" defTabSz="938213" eaLnBrk="0" fontAlgn="base" hangingPunct="0">
              <a:spcBef>
                <a:spcPct val="0"/>
              </a:spcBef>
              <a:spcAft>
                <a:spcPct val="0"/>
              </a:spcAft>
              <a:buClrTx/>
              <a:buFontTx/>
              <a:buNone/>
            </a:pPr>
            <a:endParaRPr lang="en-US" altLang="en-US" sz="1800" kern="1200">
              <a:solidFill>
                <a:srgbClr val="FFFFFF"/>
              </a:solidFill>
              <a:latin typeface="Trebuchet MS" panose="020B0603020202020204" pitchFamily="34" charset="0"/>
              <a:ea typeface="MS PGothic" panose="020B0600070205080204" pitchFamily="34" charset="-128"/>
              <a:cs typeface="+mn-cs"/>
              <a:sym typeface="Trebuchet MS" panose="020B0603020202020204" pitchFamily="34" charset="0"/>
            </a:endParaRPr>
          </a:p>
        </p:txBody>
      </p:sp>
      <p:sp>
        <p:nvSpPr>
          <p:cNvPr id="60" name="Google Shape;60;p9"/>
          <p:cNvSpPr txBox="1">
            <a:spLocks noGrp="1"/>
          </p:cNvSpPr>
          <p:nvPr>
            <p:ph type="title"/>
          </p:nvPr>
        </p:nvSpPr>
        <p:spPr>
          <a:xfrm>
            <a:off x="616775" y="681038"/>
            <a:ext cx="4403460" cy="1061701"/>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rgbClr val="664790"/>
              </a:buClr>
              <a:buSzPts val="2400"/>
              <a:buFont typeface="Verdana"/>
              <a:buNone/>
              <a:defRPr sz="2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 name="Google Shape;62;p9"/>
          <p:cNvSpPr txBox="1">
            <a:spLocks noGrp="1"/>
          </p:cNvSpPr>
          <p:nvPr>
            <p:ph type="ftr" idx="10"/>
          </p:nvPr>
        </p:nvSpPr>
        <p:spPr>
          <a:xfrm>
            <a:off x="1022350" y="6565900"/>
            <a:ext cx="4114800" cy="292100"/>
          </a:xfrm>
          <a:prstGeom prst="rect">
            <a:avLst/>
          </a:prstGeom>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938213" eaLnBrk="0" fontAlgn="base" hangingPunct="0">
              <a:buClrTx/>
              <a:buFontTx/>
              <a:buNone/>
              <a:defRPr/>
            </a:pPr>
            <a:endParaRPr kern="1200">
              <a:latin typeface="Times New Roman" panose="02020603050405020304" pitchFamily="18" charset="0"/>
              <a:ea typeface="MS PGothic" panose="020B0600070205080204" pitchFamily="34" charset="-128"/>
              <a:cs typeface="+mn-cs"/>
            </a:endParaRPr>
          </a:p>
        </p:txBody>
      </p:sp>
      <p:sp>
        <p:nvSpPr>
          <p:cNvPr id="6" name="Google Shape;63;p9"/>
          <p:cNvSpPr txBox="1">
            <a:spLocks noGrp="1"/>
          </p:cNvSpPr>
          <p:nvPr>
            <p:ph type="sldNum" idx="11"/>
          </p:nvPr>
        </p:nvSpPr>
        <p:spPr>
          <a:xfrm>
            <a:off x="631825" y="6565900"/>
            <a:ext cx="390525" cy="292100"/>
          </a:xfrm>
          <a:prstGeom prst="rect">
            <a:avLst/>
          </a:prstGeom>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defTabSz="938213" eaLnBrk="0" fontAlgn="base" hangingPunct="0">
              <a:spcAft>
                <a:spcPct val="0"/>
              </a:spcAft>
              <a:buClrTx/>
              <a:buFontTx/>
              <a:buNone/>
              <a:defRPr/>
            </a:pPr>
            <a:fld id="{E66FFC2D-C088-4A5E-AE39-577F45E5630C}" type="slidenum">
              <a:rPr lang="lv-LV" kern="1200">
                <a:solidFill>
                  <a:srgbClr val="FFFFFF"/>
                </a:solidFill>
              </a:rPr>
              <a:pPr defTabSz="938213" eaLnBrk="0" fontAlgn="base" hangingPunct="0">
                <a:spcAft>
                  <a:spcPct val="0"/>
                </a:spcAft>
                <a:buClrTx/>
                <a:buFontTx/>
                <a:buNone/>
                <a:defRPr/>
              </a:pPr>
              <a:t>‹#›</a:t>
            </a:fld>
            <a:endParaRPr lang="lv-LV" kern="1200">
              <a:solidFill>
                <a:srgbClr val="FFFFFF"/>
              </a:solidFill>
            </a:endParaRPr>
          </a:p>
        </p:txBody>
      </p:sp>
    </p:spTree>
    <p:extLst>
      <p:ext uri="{BB962C8B-B14F-4D97-AF65-F5344CB8AC3E}">
        <p14:creationId xmlns:p14="http://schemas.microsoft.com/office/powerpoint/2010/main" val="144890209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ext image 6">
  <p:cSld name="text image 6">
    <p:spTree>
      <p:nvGrpSpPr>
        <p:cNvPr id="1" name="Shape 132"/>
        <p:cNvGrpSpPr/>
        <p:nvPr/>
      </p:nvGrpSpPr>
      <p:grpSpPr>
        <a:xfrm>
          <a:off x="0" y="0"/>
          <a:ext cx="0" cy="0"/>
          <a:chOff x="0" y="0"/>
          <a:chExt cx="0" cy="0"/>
        </a:xfrm>
      </p:grpSpPr>
      <p:sp>
        <p:nvSpPr>
          <p:cNvPr id="133" name="Google Shape;133;p19"/>
          <p:cNvSpPr/>
          <p:nvPr/>
        </p:nvSpPr>
        <p:spPr>
          <a:xfrm>
            <a:off x="6096000" y="421"/>
            <a:ext cx="6096000" cy="6857579"/>
          </a:xfrm>
          <a:prstGeom prst="rect">
            <a:avLst/>
          </a:prstGeom>
          <a:solidFill>
            <a:srgbClr val="CBC7D8"/>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
        <p:nvSpPr>
          <p:cNvPr id="134" name="Google Shape;134;p19"/>
          <p:cNvSpPr txBox="1">
            <a:spLocks noGrp="1"/>
          </p:cNvSpPr>
          <p:nvPr>
            <p:ph type="title"/>
          </p:nvPr>
        </p:nvSpPr>
        <p:spPr>
          <a:xfrm>
            <a:off x="616776" y="645459"/>
            <a:ext cx="2813997" cy="1957892"/>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rgbClr val="664790"/>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19"/>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
        <p:nvSpPr>
          <p:cNvPr id="136" name="Google Shape;136;p19"/>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9"/>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a:solidFill>
                  <a:srgbClr val="FFFFFF"/>
                </a:solidFill>
              </a:rPr>
              <a:pPr/>
              <a:t>‹#›</a:t>
            </a:fld>
            <a:endParaRPr>
              <a:solidFill>
                <a:srgbClr val="FFFFFF"/>
              </a:solidFill>
            </a:endParaRPr>
          </a:p>
        </p:txBody>
      </p:sp>
      <p:sp>
        <p:nvSpPr>
          <p:cNvPr id="138" name="Google Shape;138;p19"/>
          <p:cNvSpPr>
            <a:spLocks noGrp="1"/>
          </p:cNvSpPr>
          <p:nvPr>
            <p:ph type="pic" idx="2"/>
          </p:nvPr>
        </p:nvSpPr>
        <p:spPr>
          <a:xfrm>
            <a:off x="4050138" y="645459"/>
            <a:ext cx="4863820" cy="3776394"/>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39" name="Google Shape;139;p19"/>
          <p:cNvSpPr>
            <a:spLocks noGrp="1"/>
          </p:cNvSpPr>
          <p:nvPr>
            <p:ph type="pic" idx="3"/>
          </p:nvPr>
        </p:nvSpPr>
        <p:spPr>
          <a:xfrm>
            <a:off x="9025975" y="645460"/>
            <a:ext cx="2338907" cy="1841718"/>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40" name="Google Shape;140;p19"/>
          <p:cNvSpPr>
            <a:spLocks noGrp="1"/>
          </p:cNvSpPr>
          <p:nvPr>
            <p:ph type="pic" idx="4"/>
          </p:nvPr>
        </p:nvSpPr>
        <p:spPr>
          <a:xfrm>
            <a:off x="9025975" y="2580585"/>
            <a:ext cx="2338907" cy="1841718"/>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41" name="Google Shape;141;p19"/>
          <p:cNvSpPr>
            <a:spLocks noGrp="1"/>
          </p:cNvSpPr>
          <p:nvPr>
            <p:ph type="pic" idx="5"/>
          </p:nvPr>
        </p:nvSpPr>
        <p:spPr>
          <a:xfrm>
            <a:off x="4050137" y="4505078"/>
            <a:ext cx="2338907" cy="1841718"/>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42" name="Google Shape;142;p19"/>
          <p:cNvSpPr>
            <a:spLocks noGrp="1"/>
          </p:cNvSpPr>
          <p:nvPr>
            <p:ph type="pic" idx="6"/>
          </p:nvPr>
        </p:nvSpPr>
        <p:spPr>
          <a:xfrm>
            <a:off x="6499303" y="4505078"/>
            <a:ext cx="4863820" cy="1841718"/>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43" name="Google Shape;143;p19"/>
          <p:cNvSpPr txBox="1">
            <a:spLocks noGrp="1"/>
          </p:cNvSpPr>
          <p:nvPr>
            <p:ph type="body" idx="1"/>
          </p:nvPr>
        </p:nvSpPr>
        <p:spPr>
          <a:xfrm>
            <a:off x="616775" y="2603352"/>
            <a:ext cx="2813997" cy="3352949"/>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600"/>
              <a:buNone/>
              <a:defRPr sz="1600">
                <a:solidFill>
                  <a:srgbClr val="664790"/>
                </a:solidFill>
              </a:defRPr>
            </a:lvl1pPr>
            <a:lvl2pPr marL="914400" lvl="1" indent="-228600" algn="l">
              <a:lnSpc>
                <a:spcPct val="100000"/>
              </a:lnSpc>
              <a:spcBef>
                <a:spcPts val="500"/>
              </a:spcBef>
              <a:spcAft>
                <a:spcPts val="0"/>
              </a:spcAft>
              <a:buClr>
                <a:srgbClr val="664790"/>
              </a:buClr>
              <a:buSzPts val="1400"/>
              <a:buNone/>
              <a:defRPr sz="1400">
                <a:solidFill>
                  <a:srgbClr val="664790"/>
                </a:solidFill>
              </a:defRPr>
            </a:lvl2pPr>
            <a:lvl3pPr marL="1371600" lvl="2" indent="-228600" algn="l">
              <a:lnSpc>
                <a:spcPct val="100000"/>
              </a:lnSpc>
              <a:spcBef>
                <a:spcPts val="500"/>
              </a:spcBef>
              <a:spcAft>
                <a:spcPts val="0"/>
              </a:spcAft>
              <a:buClr>
                <a:srgbClr val="664790"/>
              </a:buClr>
              <a:buSzPts val="1600"/>
              <a:buNone/>
              <a:defRPr sz="16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828355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ext image 8">
  <p:cSld name="text image 8">
    <p:spTree>
      <p:nvGrpSpPr>
        <p:cNvPr id="1" name="Shape 144"/>
        <p:cNvGrpSpPr/>
        <p:nvPr/>
      </p:nvGrpSpPr>
      <p:grpSpPr>
        <a:xfrm>
          <a:off x="0" y="0"/>
          <a:ext cx="0" cy="0"/>
          <a:chOff x="0" y="0"/>
          <a:chExt cx="0" cy="0"/>
        </a:xfrm>
      </p:grpSpPr>
      <p:sp>
        <p:nvSpPr>
          <p:cNvPr id="145" name="Google Shape;145;p20"/>
          <p:cNvSpPr txBox="1">
            <a:spLocks noGrp="1"/>
          </p:cNvSpPr>
          <p:nvPr>
            <p:ph type="title"/>
          </p:nvPr>
        </p:nvSpPr>
        <p:spPr>
          <a:xfrm>
            <a:off x="616775" y="681038"/>
            <a:ext cx="4403460" cy="1045659"/>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rgbClr val="664790"/>
              </a:buClr>
              <a:buSzPts val="2400"/>
              <a:buFont typeface="Verdana"/>
              <a:buNone/>
              <a:defRPr sz="2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20"/>
          <p:cNvSpPr/>
          <p:nvPr/>
        </p:nvSpPr>
        <p:spPr>
          <a:xfrm>
            <a:off x="631117"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
        <p:nvSpPr>
          <p:cNvPr id="147" name="Google Shape;147;p20"/>
          <p:cNvSpPr txBox="1">
            <a:spLocks noGrp="1"/>
          </p:cNvSpPr>
          <p:nvPr>
            <p:ph type="ftr" idx="11"/>
          </p:nvPr>
        </p:nvSpPr>
        <p:spPr>
          <a:xfrm>
            <a:off x="1022413"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20"/>
          <p:cNvSpPr txBox="1">
            <a:spLocks noGrp="1"/>
          </p:cNvSpPr>
          <p:nvPr>
            <p:ph type="sldNum" idx="12"/>
          </p:nvPr>
        </p:nvSpPr>
        <p:spPr>
          <a:xfrm>
            <a:off x="631117"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a:solidFill>
                  <a:srgbClr val="FFFFFF"/>
                </a:solidFill>
              </a:rPr>
              <a:pPr/>
              <a:t>‹#›</a:t>
            </a:fld>
            <a:endParaRPr>
              <a:solidFill>
                <a:srgbClr val="FFFFFF"/>
              </a:solidFill>
            </a:endParaRPr>
          </a:p>
        </p:txBody>
      </p:sp>
      <p:sp>
        <p:nvSpPr>
          <p:cNvPr id="149" name="Google Shape;149;p20"/>
          <p:cNvSpPr/>
          <p:nvPr/>
        </p:nvSpPr>
        <p:spPr>
          <a:xfrm>
            <a:off x="0" y="681037"/>
            <a:ext cx="473336" cy="1061702"/>
          </a:xfrm>
          <a:prstGeom prst="rect">
            <a:avLst/>
          </a:prstGeom>
          <a:solidFill>
            <a:srgbClr val="CBC7D8"/>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
        <p:nvSpPr>
          <p:cNvPr id="150" name="Google Shape;150;p20"/>
          <p:cNvSpPr txBox="1">
            <a:spLocks noGrp="1"/>
          </p:cNvSpPr>
          <p:nvPr>
            <p:ph type="body" idx="1"/>
          </p:nvPr>
        </p:nvSpPr>
        <p:spPr>
          <a:xfrm>
            <a:off x="716034" y="4372138"/>
            <a:ext cx="3371869" cy="1469557"/>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600"/>
              <a:buNone/>
              <a:defRPr sz="1600">
                <a:solidFill>
                  <a:srgbClr val="664790"/>
                </a:solidFill>
              </a:defRPr>
            </a:lvl1pPr>
            <a:lvl2pPr marL="914400" lvl="1" indent="-228600" algn="l">
              <a:lnSpc>
                <a:spcPct val="100000"/>
              </a:lnSpc>
              <a:spcBef>
                <a:spcPts val="500"/>
              </a:spcBef>
              <a:spcAft>
                <a:spcPts val="0"/>
              </a:spcAft>
              <a:buClr>
                <a:srgbClr val="664790"/>
              </a:buClr>
              <a:buSzPts val="1400"/>
              <a:buNone/>
              <a:defRPr sz="14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317500" algn="l">
              <a:lnSpc>
                <a:spcPct val="100000"/>
              </a:lnSpc>
              <a:spcBef>
                <a:spcPts val="500"/>
              </a:spcBef>
              <a:spcAft>
                <a:spcPts val="0"/>
              </a:spcAft>
              <a:buClr>
                <a:srgbClr val="664790"/>
              </a:buClr>
              <a:buSzPts val="1400"/>
              <a:buChar char="•"/>
              <a:defRPr>
                <a:solidFill>
                  <a:srgbClr val="664790"/>
                </a:solidFill>
              </a:defRPr>
            </a:lvl4pPr>
            <a:lvl5pPr marL="2286000" lvl="4" indent="-304800" algn="l">
              <a:lnSpc>
                <a:spcPct val="100000"/>
              </a:lnSpc>
              <a:spcBef>
                <a:spcPts val="500"/>
              </a:spcBef>
              <a:spcAft>
                <a:spcPts val="0"/>
              </a:spcAft>
              <a:buClr>
                <a:srgbClr val="664790"/>
              </a:buClr>
              <a:buSzPts val="1200"/>
              <a:buChar char="•"/>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20"/>
          <p:cNvSpPr txBox="1">
            <a:spLocks noGrp="1"/>
          </p:cNvSpPr>
          <p:nvPr>
            <p:ph type="body" idx="2"/>
          </p:nvPr>
        </p:nvSpPr>
        <p:spPr>
          <a:xfrm>
            <a:off x="4580088" y="3778252"/>
            <a:ext cx="3371869" cy="1469557"/>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600"/>
              <a:buNone/>
              <a:defRPr sz="1600">
                <a:solidFill>
                  <a:srgbClr val="664790"/>
                </a:solidFill>
              </a:defRPr>
            </a:lvl1pPr>
            <a:lvl2pPr marL="914400" lvl="1" indent="-228600" algn="l">
              <a:lnSpc>
                <a:spcPct val="100000"/>
              </a:lnSpc>
              <a:spcBef>
                <a:spcPts val="500"/>
              </a:spcBef>
              <a:spcAft>
                <a:spcPts val="0"/>
              </a:spcAft>
              <a:buClr>
                <a:srgbClr val="664790"/>
              </a:buClr>
              <a:buSzPts val="1400"/>
              <a:buNone/>
              <a:defRPr sz="14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317500" algn="l">
              <a:lnSpc>
                <a:spcPct val="100000"/>
              </a:lnSpc>
              <a:spcBef>
                <a:spcPts val="500"/>
              </a:spcBef>
              <a:spcAft>
                <a:spcPts val="0"/>
              </a:spcAft>
              <a:buClr>
                <a:srgbClr val="664790"/>
              </a:buClr>
              <a:buSzPts val="1400"/>
              <a:buChar char="•"/>
              <a:defRPr>
                <a:solidFill>
                  <a:srgbClr val="664790"/>
                </a:solidFill>
              </a:defRPr>
            </a:lvl4pPr>
            <a:lvl5pPr marL="2286000" lvl="4" indent="-304800" algn="l">
              <a:lnSpc>
                <a:spcPct val="100000"/>
              </a:lnSpc>
              <a:spcBef>
                <a:spcPts val="500"/>
              </a:spcBef>
              <a:spcAft>
                <a:spcPts val="0"/>
              </a:spcAft>
              <a:buClr>
                <a:srgbClr val="664790"/>
              </a:buClr>
              <a:buSzPts val="1200"/>
              <a:buChar char="•"/>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20"/>
          <p:cNvSpPr txBox="1">
            <a:spLocks noGrp="1"/>
          </p:cNvSpPr>
          <p:nvPr>
            <p:ph type="body" idx="3"/>
          </p:nvPr>
        </p:nvSpPr>
        <p:spPr>
          <a:xfrm>
            <a:off x="8430163" y="3164533"/>
            <a:ext cx="3371869" cy="1469557"/>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600"/>
              <a:buNone/>
              <a:defRPr sz="1600">
                <a:solidFill>
                  <a:srgbClr val="664790"/>
                </a:solidFill>
              </a:defRPr>
            </a:lvl1pPr>
            <a:lvl2pPr marL="914400" lvl="1" indent="-228600" algn="l">
              <a:lnSpc>
                <a:spcPct val="100000"/>
              </a:lnSpc>
              <a:spcBef>
                <a:spcPts val="500"/>
              </a:spcBef>
              <a:spcAft>
                <a:spcPts val="0"/>
              </a:spcAft>
              <a:buClr>
                <a:srgbClr val="664790"/>
              </a:buClr>
              <a:buSzPts val="1400"/>
              <a:buNone/>
              <a:defRPr sz="14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317500" algn="l">
              <a:lnSpc>
                <a:spcPct val="100000"/>
              </a:lnSpc>
              <a:spcBef>
                <a:spcPts val="500"/>
              </a:spcBef>
              <a:spcAft>
                <a:spcPts val="0"/>
              </a:spcAft>
              <a:buClr>
                <a:srgbClr val="664790"/>
              </a:buClr>
              <a:buSzPts val="1400"/>
              <a:buChar char="•"/>
              <a:defRPr>
                <a:solidFill>
                  <a:srgbClr val="664790"/>
                </a:solidFill>
              </a:defRPr>
            </a:lvl4pPr>
            <a:lvl5pPr marL="2286000" lvl="4" indent="-304800" algn="l">
              <a:lnSpc>
                <a:spcPct val="100000"/>
              </a:lnSpc>
              <a:spcBef>
                <a:spcPts val="500"/>
              </a:spcBef>
              <a:spcAft>
                <a:spcPts val="0"/>
              </a:spcAft>
              <a:buClr>
                <a:srgbClr val="664790"/>
              </a:buClr>
              <a:buSzPts val="1200"/>
              <a:buChar char="•"/>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6633195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ext image 3">
  <p:cSld name="text image 3">
    <p:spTree>
      <p:nvGrpSpPr>
        <p:cNvPr id="1" name="Shape 153"/>
        <p:cNvGrpSpPr/>
        <p:nvPr/>
      </p:nvGrpSpPr>
      <p:grpSpPr>
        <a:xfrm>
          <a:off x="0" y="0"/>
          <a:ext cx="0" cy="0"/>
          <a:chOff x="0" y="0"/>
          <a:chExt cx="0" cy="0"/>
        </a:xfrm>
      </p:grpSpPr>
      <p:sp>
        <p:nvSpPr>
          <p:cNvPr id="154" name="Google Shape;154;p21"/>
          <p:cNvSpPr>
            <a:spLocks noGrp="1"/>
          </p:cNvSpPr>
          <p:nvPr>
            <p:ph type="pic" idx="2"/>
          </p:nvPr>
        </p:nvSpPr>
        <p:spPr>
          <a:xfrm>
            <a:off x="1" y="1923679"/>
            <a:ext cx="6710116" cy="4933901"/>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55" name="Google Shape;155;p21"/>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endParaRPr sz="1800">
              <a:solidFill>
                <a:srgbClr val="FFFFFF"/>
              </a:solidFill>
              <a:latin typeface="Verdana"/>
              <a:ea typeface="Verdana"/>
              <a:cs typeface="Verdana"/>
              <a:sym typeface="Verdana"/>
            </a:endParaRPr>
          </a:p>
        </p:txBody>
      </p:sp>
      <p:sp>
        <p:nvSpPr>
          <p:cNvPr id="156" name="Google Shape;156;p21"/>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1"/>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Trebuchet MS"/>
                <a:ea typeface="Trebuchet MS"/>
                <a:cs typeface="Trebuchet MS"/>
                <a:sym typeface="Trebuchet MS"/>
              </a:defRPr>
            </a:lvl1pPr>
            <a:lvl2pPr marL="0" marR="0" lvl="1" indent="0" algn="ctr" rtl="0">
              <a:spcBef>
                <a:spcPts val="0"/>
              </a:spcBef>
              <a:buNone/>
              <a:defRPr sz="800">
                <a:solidFill>
                  <a:schemeClr val="lt1"/>
                </a:solidFill>
                <a:latin typeface="Trebuchet MS"/>
                <a:ea typeface="Trebuchet MS"/>
                <a:cs typeface="Trebuchet MS"/>
                <a:sym typeface="Trebuchet MS"/>
              </a:defRPr>
            </a:lvl2pPr>
            <a:lvl3pPr marL="0" marR="0" lvl="2" indent="0" algn="ctr" rtl="0">
              <a:spcBef>
                <a:spcPts val="0"/>
              </a:spcBef>
              <a:buNone/>
              <a:defRPr sz="800">
                <a:solidFill>
                  <a:schemeClr val="lt1"/>
                </a:solidFill>
                <a:latin typeface="Trebuchet MS"/>
                <a:ea typeface="Trebuchet MS"/>
                <a:cs typeface="Trebuchet MS"/>
                <a:sym typeface="Trebuchet MS"/>
              </a:defRPr>
            </a:lvl3pPr>
            <a:lvl4pPr marL="0" marR="0" lvl="3" indent="0" algn="ctr" rtl="0">
              <a:spcBef>
                <a:spcPts val="0"/>
              </a:spcBef>
              <a:buNone/>
              <a:defRPr sz="800">
                <a:solidFill>
                  <a:schemeClr val="lt1"/>
                </a:solidFill>
                <a:latin typeface="Trebuchet MS"/>
                <a:ea typeface="Trebuchet MS"/>
                <a:cs typeface="Trebuchet MS"/>
                <a:sym typeface="Trebuchet MS"/>
              </a:defRPr>
            </a:lvl4pPr>
            <a:lvl5pPr marL="0" marR="0" lvl="4" indent="0" algn="ctr" rtl="0">
              <a:spcBef>
                <a:spcPts val="0"/>
              </a:spcBef>
              <a:buNone/>
              <a:defRPr sz="800">
                <a:solidFill>
                  <a:schemeClr val="lt1"/>
                </a:solidFill>
                <a:latin typeface="Trebuchet MS"/>
                <a:ea typeface="Trebuchet MS"/>
                <a:cs typeface="Trebuchet MS"/>
                <a:sym typeface="Trebuchet MS"/>
              </a:defRPr>
            </a:lvl5pPr>
            <a:lvl6pPr marL="0" marR="0" lvl="5" indent="0" algn="ctr" rtl="0">
              <a:spcBef>
                <a:spcPts val="0"/>
              </a:spcBef>
              <a:buNone/>
              <a:defRPr sz="800">
                <a:solidFill>
                  <a:schemeClr val="lt1"/>
                </a:solidFill>
                <a:latin typeface="Trebuchet MS"/>
                <a:ea typeface="Trebuchet MS"/>
                <a:cs typeface="Trebuchet MS"/>
                <a:sym typeface="Trebuchet MS"/>
              </a:defRPr>
            </a:lvl6pPr>
            <a:lvl7pPr marL="0" marR="0" lvl="6" indent="0" algn="ctr" rtl="0">
              <a:spcBef>
                <a:spcPts val="0"/>
              </a:spcBef>
              <a:buNone/>
              <a:defRPr sz="800">
                <a:solidFill>
                  <a:schemeClr val="lt1"/>
                </a:solidFill>
                <a:latin typeface="Trebuchet MS"/>
                <a:ea typeface="Trebuchet MS"/>
                <a:cs typeface="Trebuchet MS"/>
                <a:sym typeface="Trebuchet MS"/>
              </a:defRPr>
            </a:lvl7pPr>
            <a:lvl8pPr marL="0" marR="0" lvl="7" indent="0" algn="ctr" rtl="0">
              <a:spcBef>
                <a:spcPts val="0"/>
              </a:spcBef>
              <a:buNone/>
              <a:defRPr sz="800">
                <a:solidFill>
                  <a:schemeClr val="lt1"/>
                </a:solidFill>
                <a:latin typeface="Trebuchet MS"/>
                <a:ea typeface="Trebuchet MS"/>
                <a:cs typeface="Trebuchet MS"/>
                <a:sym typeface="Trebuchet MS"/>
              </a:defRPr>
            </a:lvl8pPr>
            <a:lvl9pPr marL="0" marR="0" lvl="8" indent="0" algn="ctr" rtl="0">
              <a:spcBef>
                <a:spcPts val="0"/>
              </a:spcBef>
              <a:buNone/>
              <a:defRPr sz="800">
                <a:solidFill>
                  <a:schemeClr val="lt1"/>
                </a:solidFill>
                <a:latin typeface="Trebuchet MS"/>
                <a:ea typeface="Trebuchet MS"/>
                <a:cs typeface="Trebuchet MS"/>
                <a:sym typeface="Trebuchet MS"/>
              </a:defRPr>
            </a:lvl9pPr>
          </a:lstStyle>
          <a:p>
            <a:fld id="{00000000-1234-1234-1234-123412341234}" type="slidenum">
              <a:rPr lang="lv-LV">
                <a:solidFill>
                  <a:srgbClr val="FFFFFF"/>
                </a:solidFill>
              </a:rPr>
              <a:pPr/>
              <a:t>‹#›</a:t>
            </a:fld>
            <a:endParaRPr>
              <a:solidFill>
                <a:srgbClr val="FFFFFF"/>
              </a:solidFill>
            </a:endParaRPr>
          </a:p>
        </p:txBody>
      </p:sp>
      <p:sp>
        <p:nvSpPr>
          <p:cNvPr id="158" name="Google Shape;158;p21"/>
          <p:cNvSpPr/>
          <p:nvPr/>
        </p:nvSpPr>
        <p:spPr>
          <a:xfrm>
            <a:off x="6710117" y="1922318"/>
            <a:ext cx="5481883" cy="4935260"/>
          </a:xfrm>
          <a:prstGeom prst="rect">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
        <p:nvSpPr>
          <p:cNvPr id="159" name="Google Shape;159;p21"/>
          <p:cNvSpPr>
            <a:spLocks noGrp="1"/>
          </p:cNvSpPr>
          <p:nvPr>
            <p:ph type="pic" idx="3"/>
          </p:nvPr>
        </p:nvSpPr>
        <p:spPr>
          <a:xfrm>
            <a:off x="6710117" y="423"/>
            <a:ext cx="5481884" cy="1921873"/>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60" name="Google Shape;160;p21"/>
          <p:cNvSpPr/>
          <p:nvPr/>
        </p:nvSpPr>
        <p:spPr>
          <a:xfrm>
            <a:off x="0" y="0"/>
            <a:ext cx="6710115" cy="1923678"/>
          </a:xfrm>
          <a:prstGeom prst="rect">
            <a:avLst/>
          </a:prstGeom>
          <a:solidFill>
            <a:srgbClr val="CBC7D8"/>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
        <p:nvSpPr>
          <p:cNvPr id="161" name="Google Shape;161;p21"/>
          <p:cNvSpPr txBox="1">
            <a:spLocks noGrp="1"/>
          </p:cNvSpPr>
          <p:nvPr>
            <p:ph type="title"/>
          </p:nvPr>
        </p:nvSpPr>
        <p:spPr>
          <a:xfrm>
            <a:off x="616775" y="320302"/>
            <a:ext cx="5723068" cy="1325563"/>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68966596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new topic image">
  <p:cSld name="new topic image">
    <p:bg>
      <p:bgPr>
        <a:solidFill>
          <a:schemeClr val="lt1"/>
        </a:solidFill>
        <a:effectLst/>
      </p:bgPr>
    </p:bg>
    <p:spTree>
      <p:nvGrpSpPr>
        <p:cNvPr id="1" name="Shape 162"/>
        <p:cNvGrpSpPr/>
        <p:nvPr/>
      </p:nvGrpSpPr>
      <p:grpSpPr>
        <a:xfrm>
          <a:off x="0" y="0"/>
          <a:ext cx="0" cy="0"/>
          <a:chOff x="0" y="0"/>
          <a:chExt cx="0" cy="0"/>
        </a:xfrm>
      </p:grpSpPr>
      <p:sp>
        <p:nvSpPr>
          <p:cNvPr id="163" name="Google Shape;163;p22"/>
          <p:cNvSpPr txBox="1">
            <a:spLocks noGrp="1"/>
          </p:cNvSpPr>
          <p:nvPr>
            <p:ph type="ctrTitle"/>
          </p:nvPr>
        </p:nvSpPr>
        <p:spPr>
          <a:xfrm>
            <a:off x="895574" y="2235200"/>
            <a:ext cx="4698401"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dk1"/>
              </a:buClr>
              <a:buSzPts val="3600"/>
              <a:buFont typeface="Verdana"/>
              <a:buNone/>
              <a:defRPr sz="36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22"/>
          <p:cNvSpPr txBox="1">
            <a:spLocks noGrp="1"/>
          </p:cNvSpPr>
          <p:nvPr>
            <p:ph type="subTitle" idx="1"/>
          </p:nvPr>
        </p:nvSpPr>
        <p:spPr>
          <a:xfrm>
            <a:off x="1039009" y="5518673"/>
            <a:ext cx="4405827" cy="892885"/>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rgbClr val="664790"/>
              </a:buClr>
              <a:buSzPts val="1400"/>
              <a:buNone/>
              <a:defRPr sz="1400">
                <a:solidFill>
                  <a:srgbClr val="664790"/>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5" name="Google Shape;165;p22"/>
          <p:cNvSpPr/>
          <p:nvPr/>
        </p:nvSpPr>
        <p:spPr>
          <a:xfrm>
            <a:off x="0" y="2235200"/>
            <a:ext cx="645459" cy="2142864"/>
          </a:xfrm>
          <a:prstGeom prst="rect">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
        <p:nvSpPr>
          <p:cNvPr id="166" name="Google Shape;166;p22"/>
          <p:cNvSpPr>
            <a:spLocks noGrp="1"/>
          </p:cNvSpPr>
          <p:nvPr>
            <p:ph type="pic" idx="2"/>
          </p:nvPr>
        </p:nvSpPr>
        <p:spPr>
          <a:xfrm>
            <a:off x="6096001" y="0"/>
            <a:ext cx="6096001" cy="6858000"/>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285259085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Title Slide with social icons">
  <p:cSld name="Title Slide with social icons">
    <p:bg>
      <p:bgPr>
        <a:solidFill>
          <a:schemeClr val="lt1"/>
        </a:solidFill>
        <a:effectLst/>
      </p:bgPr>
    </p:bg>
    <p:spTree>
      <p:nvGrpSpPr>
        <p:cNvPr id="1" name="Shape 167"/>
        <p:cNvGrpSpPr/>
        <p:nvPr/>
      </p:nvGrpSpPr>
      <p:grpSpPr>
        <a:xfrm>
          <a:off x="0" y="0"/>
          <a:ext cx="0" cy="0"/>
          <a:chOff x="0" y="0"/>
          <a:chExt cx="0" cy="0"/>
        </a:xfrm>
      </p:grpSpPr>
      <p:sp>
        <p:nvSpPr>
          <p:cNvPr id="168" name="Google Shape;168;p23"/>
          <p:cNvSpPr/>
          <p:nvPr/>
        </p:nvSpPr>
        <p:spPr>
          <a:xfrm>
            <a:off x="0" y="2097742"/>
            <a:ext cx="12192000" cy="4760258"/>
          </a:xfrm>
          <a:prstGeom prst="rect">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
        <p:nvSpPr>
          <p:cNvPr id="169" name="Google Shape;169;p23"/>
          <p:cNvSpPr txBox="1">
            <a:spLocks noGrp="1"/>
          </p:cNvSpPr>
          <p:nvPr>
            <p:ph type="ctrTitle"/>
          </p:nvPr>
        </p:nvSpPr>
        <p:spPr>
          <a:xfrm>
            <a:off x="1202554" y="2880220"/>
            <a:ext cx="7821917"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lt1"/>
              </a:buClr>
              <a:buSzPts val="4800"/>
              <a:buFont typeface="Verdana"/>
              <a:buNone/>
              <a:defRPr sz="48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23"/>
          <p:cNvSpPr txBox="1">
            <a:spLocks noGrp="1"/>
          </p:cNvSpPr>
          <p:nvPr>
            <p:ph type="subTitle" idx="1"/>
          </p:nvPr>
        </p:nvSpPr>
        <p:spPr>
          <a:xfrm>
            <a:off x="1202554" y="5823631"/>
            <a:ext cx="6879772" cy="478558"/>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chemeClr val="lt1"/>
              </a:buClr>
              <a:buSzPts val="1800"/>
              <a:buNone/>
              <a:defRPr sz="1800">
                <a:solidFill>
                  <a:schemeClr val="lt1"/>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1" name="Google Shape;171;p23"/>
          <p:cNvPicPr preferRelativeResize="0"/>
          <p:nvPr/>
        </p:nvPicPr>
        <p:blipFill rotWithShape="1">
          <a:blip r:embed="rId2">
            <a:alphaModFix/>
          </a:blip>
          <a:srcRect/>
          <a:stretch/>
        </p:blipFill>
        <p:spPr>
          <a:xfrm>
            <a:off x="775705" y="0"/>
            <a:ext cx="2393859" cy="1810872"/>
          </a:xfrm>
          <a:prstGeom prst="rect">
            <a:avLst/>
          </a:prstGeom>
          <a:noFill/>
          <a:ln>
            <a:noFill/>
          </a:ln>
        </p:spPr>
      </p:pic>
      <p:sp>
        <p:nvSpPr>
          <p:cNvPr id="172" name="Google Shape;172;p23"/>
          <p:cNvSpPr txBox="1">
            <a:spLocks noGrp="1"/>
          </p:cNvSpPr>
          <p:nvPr>
            <p:ph type="body" idx="2"/>
          </p:nvPr>
        </p:nvSpPr>
        <p:spPr>
          <a:xfrm rot="5400000">
            <a:off x="10671036" y="3683760"/>
            <a:ext cx="2062163" cy="455084"/>
          </a:xfrm>
          <a:prstGeom prst="rect">
            <a:avLst/>
          </a:prstGeom>
          <a:noFill/>
          <a:ln>
            <a:noFill/>
          </a:ln>
        </p:spPr>
        <p:txBody>
          <a:bodyPr spcFirstLastPara="1" wrap="square" lIns="0" tIns="45700" rIns="91425" bIns="45700" anchor="ctr" anchorCtr="0"/>
          <a:lstStyle>
            <a:lvl1pPr marL="457200" lvl="0" indent="-228600" algn="l">
              <a:lnSpc>
                <a:spcPct val="100000"/>
              </a:lnSpc>
              <a:spcBef>
                <a:spcPts val="1000"/>
              </a:spcBef>
              <a:spcAft>
                <a:spcPts val="0"/>
              </a:spcAft>
              <a:buClr>
                <a:schemeClr val="lt1"/>
              </a:buClr>
              <a:buSzPts val="1200"/>
              <a:buNone/>
              <a:defRPr sz="1200">
                <a:solidFill>
                  <a:schemeClr val="lt1"/>
                </a:solidFill>
              </a:defRPr>
            </a:lvl1pPr>
            <a:lvl2pPr marL="914400" lvl="1" indent="-342900" algn="l">
              <a:lnSpc>
                <a:spcPct val="100000"/>
              </a:lnSpc>
              <a:spcBef>
                <a:spcPts val="500"/>
              </a:spcBef>
              <a:spcAft>
                <a:spcPts val="0"/>
              </a:spcAft>
              <a:buClr>
                <a:srgbClr val="664790"/>
              </a:buClr>
              <a:buSzPts val="1800"/>
              <a:buChar char="•"/>
              <a:defRPr/>
            </a:lvl2pPr>
            <a:lvl3pPr marL="1371600" lvl="2" indent="-342900" algn="l">
              <a:lnSpc>
                <a:spcPct val="100000"/>
              </a:lnSpc>
              <a:spcBef>
                <a:spcPts val="500"/>
              </a:spcBef>
              <a:spcAft>
                <a:spcPts val="0"/>
              </a:spcAft>
              <a:buClr>
                <a:srgbClr val="664790"/>
              </a:buClr>
              <a:buSzPts val="1800"/>
              <a:buChar char="•"/>
              <a:defRPr/>
            </a:lvl3pPr>
            <a:lvl4pPr marL="1828800" lvl="3" indent="-342900" algn="l">
              <a:lnSpc>
                <a:spcPct val="100000"/>
              </a:lnSpc>
              <a:spcBef>
                <a:spcPts val="500"/>
              </a:spcBef>
              <a:spcAft>
                <a:spcPts val="0"/>
              </a:spcAft>
              <a:buClr>
                <a:srgbClr val="664790"/>
              </a:buClr>
              <a:buSzPts val="1800"/>
              <a:buChar char="•"/>
              <a:defRPr/>
            </a:lvl4pPr>
            <a:lvl5pPr marL="2286000" lvl="4" indent="-342900" algn="l">
              <a:lnSpc>
                <a:spcPct val="100000"/>
              </a:lnSpc>
              <a:spcBef>
                <a:spcPts val="500"/>
              </a:spcBef>
              <a:spcAft>
                <a:spcPts val="0"/>
              </a:spcAft>
              <a:buClr>
                <a:srgbClr val="66479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23"/>
          <p:cNvSpPr txBox="1"/>
          <p:nvPr/>
        </p:nvSpPr>
        <p:spPr>
          <a:xfrm>
            <a:off x="1730716" y="5309366"/>
            <a:ext cx="1210400" cy="184800"/>
          </a:xfrm>
          <a:prstGeom prst="rect">
            <a:avLst/>
          </a:prstGeom>
          <a:noFill/>
          <a:ln>
            <a:noFill/>
          </a:ln>
        </p:spPr>
        <p:txBody>
          <a:bodyPr spcFirstLastPara="1" wrap="square" lIns="0" tIns="0" rIns="0" bIns="0" anchor="t" anchorCtr="0">
            <a:noAutofit/>
          </a:bodyPr>
          <a:lstStyle/>
          <a:p>
            <a:r>
              <a:rPr lang="lv-LV" sz="1200">
                <a:solidFill>
                  <a:srgbClr val="FFFFFF"/>
                </a:solidFill>
                <a:latin typeface="Verdana"/>
                <a:ea typeface="Verdana"/>
                <a:cs typeface="Verdana"/>
                <a:sym typeface="Verdana"/>
              </a:rPr>
              <a:t>IZM_gov_lv</a:t>
            </a:r>
            <a:endParaRPr sz="1200">
              <a:solidFill>
                <a:srgbClr val="664690"/>
              </a:solidFill>
              <a:latin typeface="Verdana"/>
              <a:ea typeface="Verdana"/>
              <a:cs typeface="Verdana"/>
              <a:sym typeface="Verdana"/>
            </a:endParaRPr>
          </a:p>
        </p:txBody>
      </p:sp>
      <p:sp>
        <p:nvSpPr>
          <p:cNvPr id="174" name="Google Shape;174;p23"/>
          <p:cNvSpPr txBox="1"/>
          <p:nvPr/>
        </p:nvSpPr>
        <p:spPr>
          <a:xfrm>
            <a:off x="4063573" y="5309366"/>
            <a:ext cx="1967600" cy="184800"/>
          </a:xfrm>
          <a:prstGeom prst="rect">
            <a:avLst/>
          </a:prstGeom>
          <a:noFill/>
          <a:ln>
            <a:noFill/>
          </a:ln>
        </p:spPr>
        <p:txBody>
          <a:bodyPr spcFirstLastPara="1" wrap="square" lIns="0" tIns="0" rIns="0" bIns="0" anchor="t" anchorCtr="0">
            <a:noAutofit/>
          </a:bodyPr>
          <a:lstStyle/>
          <a:p>
            <a:r>
              <a:rPr lang="lv-LV" sz="1200">
                <a:solidFill>
                  <a:srgbClr val="FFFFFF"/>
                </a:solidFill>
                <a:latin typeface="Verdana"/>
                <a:ea typeface="Verdana"/>
                <a:cs typeface="Verdana"/>
                <a:sym typeface="Verdana"/>
              </a:rPr>
              <a:t>Izglitibas.ministrija</a:t>
            </a:r>
            <a:endParaRPr sz="1200">
              <a:solidFill>
                <a:srgbClr val="664690"/>
              </a:solidFill>
              <a:latin typeface="Verdana"/>
              <a:ea typeface="Verdana"/>
              <a:cs typeface="Verdana"/>
              <a:sym typeface="Verdana"/>
            </a:endParaRPr>
          </a:p>
        </p:txBody>
      </p:sp>
      <p:pic>
        <p:nvPicPr>
          <p:cNvPr id="175" name="Google Shape;175;p23"/>
          <p:cNvPicPr preferRelativeResize="0"/>
          <p:nvPr/>
        </p:nvPicPr>
        <p:blipFill>
          <a:blip r:embed="rId3">
            <a:alphaModFix/>
          </a:blip>
          <a:stretch>
            <a:fillRect/>
          </a:stretch>
        </p:blipFill>
        <p:spPr>
          <a:xfrm>
            <a:off x="3553034" y="5261489"/>
            <a:ext cx="373900" cy="280425"/>
          </a:xfrm>
          <a:prstGeom prst="rect">
            <a:avLst/>
          </a:prstGeom>
          <a:noFill/>
          <a:ln>
            <a:noFill/>
          </a:ln>
        </p:spPr>
      </p:pic>
      <p:pic>
        <p:nvPicPr>
          <p:cNvPr id="176" name="Google Shape;176;p23"/>
          <p:cNvPicPr preferRelativeResize="0"/>
          <p:nvPr/>
        </p:nvPicPr>
        <p:blipFill>
          <a:blip r:embed="rId4">
            <a:alphaModFix/>
          </a:blip>
          <a:stretch>
            <a:fillRect/>
          </a:stretch>
        </p:blipFill>
        <p:spPr>
          <a:xfrm>
            <a:off x="1202566" y="5261501"/>
            <a:ext cx="373900" cy="280425"/>
          </a:xfrm>
          <a:prstGeom prst="rect">
            <a:avLst/>
          </a:prstGeom>
          <a:noFill/>
          <a:ln>
            <a:noFill/>
          </a:ln>
        </p:spPr>
      </p:pic>
    </p:spTree>
    <p:extLst>
      <p:ext uri="{BB962C8B-B14F-4D97-AF65-F5344CB8AC3E}">
        <p14:creationId xmlns:p14="http://schemas.microsoft.com/office/powerpoint/2010/main" val="10288521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header">
  <p:cSld name="header">
    <p:spTree>
      <p:nvGrpSpPr>
        <p:cNvPr id="1" name="Shape 177"/>
        <p:cNvGrpSpPr/>
        <p:nvPr/>
      </p:nvGrpSpPr>
      <p:grpSpPr>
        <a:xfrm>
          <a:off x="0" y="0"/>
          <a:ext cx="0" cy="0"/>
          <a:chOff x="0" y="0"/>
          <a:chExt cx="0" cy="0"/>
        </a:xfrm>
      </p:grpSpPr>
      <p:sp>
        <p:nvSpPr>
          <p:cNvPr id="178" name="Google Shape;178;p24"/>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
        <p:nvSpPr>
          <p:cNvPr id="179" name="Google Shape;179;p24"/>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24"/>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a:solidFill>
                  <a:srgbClr val="FFFFFF"/>
                </a:solidFill>
              </a:rPr>
              <a:pPr/>
              <a:t>‹#›</a:t>
            </a:fld>
            <a:endParaRPr>
              <a:solidFill>
                <a:srgbClr val="FFFFFF"/>
              </a:solidFill>
            </a:endParaRPr>
          </a:p>
        </p:txBody>
      </p:sp>
      <p:sp>
        <p:nvSpPr>
          <p:cNvPr id="181" name="Google Shape;181;p24"/>
          <p:cNvSpPr/>
          <p:nvPr/>
        </p:nvSpPr>
        <p:spPr>
          <a:xfrm>
            <a:off x="0" y="1"/>
            <a:ext cx="12192000" cy="1658471"/>
          </a:xfrm>
          <a:prstGeom prst="rect">
            <a:avLst/>
          </a:prstGeom>
          <a:solidFill>
            <a:srgbClr val="CBC7D8"/>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
        <p:nvSpPr>
          <p:cNvPr id="182" name="Google Shape;182;p24"/>
          <p:cNvSpPr txBox="1">
            <a:spLocks noGrp="1"/>
          </p:cNvSpPr>
          <p:nvPr>
            <p:ph type="title"/>
          </p:nvPr>
        </p:nvSpPr>
        <p:spPr>
          <a:xfrm>
            <a:off x="616775" y="257547"/>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84536334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ext 3">
  <p:cSld name="text 3">
    <p:spTree>
      <p:nvGrpSpPr>
        <p:cNvPr id="1" name="Shape 183"/>
        <p:cNvGrpSpPr/>
        <p:nvPr/>
      </p:nvGrpSpPr>
      <p:grpSpPr>
        <a:xfrm>
          <a:off x="0" y="0"/>
          <a:ext cx="0" cy="0"/>
          <a:chOff x="0" y="0"/>
          <a:chExt cx="0" cy="0"/>
        </a:xfrm>
      </p:grpSpPr>
      <p:sp>
        <p:nvSpPr>
          <p:cNvPr id="184" name="Google Shape;184;p25"/>
          <p:cNvSpPr txBox="1">
            <a:spLocks noGrp="1"/>
          </p:cNvSpPr>
          <p:nvPr>
            <p:ph type="title"/>
          </p:nvPr>
        </p:nvSpPr>
        <p:spPr>
          <a:xfrm>
            <a:off x="616774" y="681038"/>
            <a:ext cx="5938219" cy="755482"/>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rgbClr val="664790"/>
              </a:buClr>
              <a:buSzPts val="2400"/>
              <a:buFont typeface="Verdana"/>
              <a:buNone/>
              <a:defRPr sz="2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25"/>
          <p:cNvSpPr/>
          <p:nvPr/>
        </p:nvSpPr>
        <p:spPr>
          <a:xfrm>
            <a:off x="631117"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
        <p:nvSpPr>
          <p:cNvPr id="186" name="Google Shape;186;p25"/>
          <p:cNvSpPr txBox="1">
            <a:spLocks noGrp="1"/>
          </p:cNvSpPr>
          <p:nvPr>
            <p:ph type="ftr" idx="11"/>
          </p:nvPr>
        </p:nvSpPr>
        <p:spPr>
          <a:xfrm>
            <a:off x="1022413"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25"/>
          <p:cNvSpPr txBox="1">
            <a:spLocks noGrp="1"/>
          </p:cNvSpPr>
          <p:nvPr>
            <p:ph type="sldNum" idx="12"/>
          </p:nvPr>
        </p:nvSpPr>
        <p:spPr>
          <a:xfrm>
            <a:off x="631117"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a:solidFill>
                  <a:srgbClr val="FFFFFF"/>
                </a:solidFill>
              </a:rPr>
              <a:pPr/>
              <a:t>‹#›</a:t>
            </a:fld>
            <a:endParaRPr>
              <a:solidFill>
                <a:srgbClr val="FFFFFF"/>
              </a:solidFill>
            </a:endParaRPr>
          </a:p>
        </p:txBody>
      </p:sp>
      <p:sp>
        <p:nvSpPr>
          <p:cNvPr id="188" name="Google Shape;188;p25"/>
          <p:cNvSpPr txBox="1">
            <a:spLocks noGrp="1"/>
          </p:cNvSpPr>
          <p:nvPr>
            <p:ph type="body" idx="1"/>
          </p:nvPr>
        </p:nvSpPr>
        <p:spPr>
          <a:xfrm>
            <a:off x="616775" y="1845946"/>
            <a:ext cx="10929767" cy="4199852"/>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2400"/>
              <a:buNone/>
              <a:defRPr>
                <a:solidFill>
                  <a:srgbClr val="664790"/>
                </a:solidFill>
              </a:defRPr>
            </a:lvl1pPr>
            <a:lvl2pPr marL="914400" lvl="1" indent="-228600" algn="l">
              <a:lnSpc>
                <a:spcPct val="100000"/>
              </a:lnSpc>
              <a:spcBef>
                <a:spcPts val="500"/>
              </a:spcBef>
              <a:spcAft>
                <a:spcPts val="0"/>
              </a:spcAft>
              <a:buClr>
                <a:srgbClr val="664790"/>
              </a:buClr>
              <a:buSzPts val="2000"/>
              <a:buNone/>
              <a:defRPr>
                <a:solidFill>
                  <a:srgbClr val="664790"/>
                </a:solidFill>
              </a:defRPr>
            </a:lvl2pPr>
            <a:lvl3pPr marL="1371600" lvl="2" indent="-228600" algn="l">
              <a:lnSpc>
                <a:spcPct val="100000"/>
              </a:lnSpc>
              <a:spcBef>
                <a:spcPts val="500"/>
              </a:spcBef>
              <a:spcAft>
                <a:spcPts val="0"/>
              </a:spcAft>
              <a:buClr>
                <a:srgbClr val="664790"/>
              </a:buClr>
              <a:buSzPts val="1800"/>
              <a:buNone/>
              <a:defRPr>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228600" algn="l">
              <a:lnSpc>
                <a:spcPct val="100000"/>
              </a:lnSpc>
              <a:spcBef>
                <a:spcPts val="500"/>
              </a:spcBef>
              <a:spcAft>
                <a:spcPts val="0"/>
              </a:spcAft>
              <a:buClr>
                <a:srgbClr val="664790"/>
              </a:buClr>
              <a:buSzPts val="1200"/>
              <a:buNone/>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6786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89"/>
        <p:cNvGrpSpPr/>
        <p:nvPr/>
      </p:nvGrpSpPr>
      <p:grpSpPr>
        <a:xfrm>
          <a:off x="0" y="0"/>
          <a:ext cx="0" cy="0"/>
          <a:chOff x="0" y="0"/>
          <a:chExt cx="0" cy="0"/>
        </a:xfrm>
      </p:grpSpPr>
      <p:sp>
        <p:nvSpPr>
          <p:cNvPr id="190" name="Google Shape;190;p26"/>
          <p:cNvSpPr/>
          <p:nvPr/>
        </p:nvSpPr>
        <p:spPr>
          <a:xfrm>
            <a:off x="631117"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
        <p:nvSpPr>
          <p:cNvPr id="191" name="Google Shape;191;p26"/>
          <p:cNvSpPr txBox="1">
            <a:spLocks noGrp="1"/>
          </p:cNvSpPr>
          <p:nvPr>
            <p:ph type="ftr" idx="11"/>
          </p:nvPr>
        </p:nvSpPr>
        <p:spPr>
          <a:xfrm>
            <a:off x="1022413"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26"/>
          <p:cNvSpPr txBox="1">
            <a:spLocks noGrp="1"/>
          </p:cNvSpPr>
          <p:nvPr>
            <p:ph type="sldNum" idx="12"/>
          </p:nvPr>
        </p:nvSpPr>
        <p:spPr>
          <a:xfrm>
            <a:off x="631117"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Trebuchet MS"/>
                <a:ea typeface="Trebuchet MS"/>
                <a:cs typeface="Trebuchet MS"/>
                <a:sym typeface="Trebuchet MS"/>
              </a:defRPr>
            </a:lvl1pPr>
            <a:lvl2pPr marL="0" marR="0" lvl="1" indent="0" algn="ctr" rtl="0">
              <a:spcBef>
                <a:spcPts val="0"/>
              </a:spcBef>
              <a:buNone/>
              <a:defRPr sz="800">
                <a:solidFill>
                  <a:schemeClr val="lt1"/>
                </a:solidFill>
                <a:latin typeface="Trebuchet MS"/>
                <a:ea typeface="Trebuchet MS"/>
                <a:cs typeface="Trebuchet MS"/>
                <a:sym typeface="Trebuchet MS"/>
              </a:defRPr>
            </a:lvl2pPr>
            <a:lvl3pPr marL="0" marR="0" lvl="2" indent="0" algn="ctr" rtl="0">
              <a:spcBef>
                <a:spcPts val="0"/>
              </a:spcBef>
              <a:buNone/>
              <a:defRPr sz="800">
                <a:solidFill>
                  <a:schemeClr val="lt1"/>
                </a:solidFill>
                <a:latin typeface="Trebuchet MS"/>
                <a:ea typeface="Trebuchet MS"/>
                <a:cs typeface="Trebuchet MS"/>
                <a:sym typeface="Trebuchet MS"/>
              </a:defRPr>
            </a:lvl3pPr>
            <a:lvl4pPr marL="0" marR="0" lvl="3" indent="0" algn="ctr" rtl="0">
              <a:spcBef>
                <a:spcPts val="0"/>
              </a:spcBef>
              <a:buNone/>
              <a:defRPr sz="800">
                <a:solidFill>
                  <a:schemeClr val="lt1"/>
                </a:solidFill>
                <a:latin typeface="Trebuchet MS"/>
                <a:ea typeface="Trebuchet MS"/>
                <a:cs typeface="Trebuchet MS"/>
                <a:sym typeface="Trebuchet MS"/>
              </a:defRPr>
            </a:lvl4pPr>
            <a:lvl5pPr marL="0" marR="0" lvl="4" indent="0" algn="ctr" rtl="0">
              <a:spcBef>
                <a:spcPts val="0"/>
              </a:spcBef>
              <a:buNone/>
              <a:defRPr sz="800">
                <a:solidFill>
                  <a:schemeClr val="lt1"/>
                </a:solidFill>
                <a:latin typeface="Trebuchet MS"/>
                <a:ea typeface="Trebuchet MS"/>
                <a:cs typeface="Trebuchet MS"/>
                <a:sym typeface="Trebuchet MS"/>
              </a:defRPr>
            </a:lvl5pPr>
            <a:lvl6pPr marL="0" marR="0" lvl="5" indent="0" algn="ctr" rtl="0">
              <a:spcBef>
                <a:spcPts val="0"/>
              </a:spcBef>
              <a:buNone/>
              <a:defRPr sz="800">
                <a:solidFill>
                  <a:schemeClr val="lt1"/>
                </a:solidFill>
                <a:latin typeface="Trebuchet MS"/>
                <a:ea typeface="Trebuchet MS"/>
                <a:cs typeface="Trebuchet MS"/>
                <a:sym typeface="Trebuchet MS"/>
              </a:defRPr>
            </a:lvl6pPr>
            <a:lvl7pPr marL="0" marR="0" lvl="6" indent="0" algn="ctr" rtl="0">
              <a:spcBef>
                <a:spcPts val="0"/>
              </a:spcBef>
              <a:buNone/>
              <a:defRPr sz="800">
                <a:solidFill>
                  <a:schemeClr val="lt1"/>
                </a:solidFill>
                <a:latin typeface="Trebuchet MS"/>
                <a:ea typeface="Trebuchet MS"/>
                <a:cs typeface="Trebuchet MS"/>
                <a:sym typeface="Trebuchet MS"/>
              </a:defRPr>
            </a:lvl7pPr>
            <a:lvl8pPr marL="0" marR="0" lvl="7" indent="0" algn="ctr" rtl="0">
              <a:spcBef>
                <a:spcPts val="0"/>
              </a:spcBef>
              <a:buNone/>
              <a:defRPr sz="800">
                <a:solidFill>
                  <a:schemeClr val="lt1"/>
                </a:solidFill>
                <a:latin typeface="Trebuchet MS"/>
                <a:ea typeface="Trebuchet MS"/>
                <a:cs typeface="Trebuchet MS"/>
                <a:sym typeface="Trebuchet MS"/>
              </a:defRPr>
            </a:lvl8pPr>
            <a:lvl9pPr marL="0" marR="0" lvl="8" indent="0" algn="ctr" rtl="0">
              <a:spcBef>
                <a:spcPts val="0"/>
              </a:spcBef>
              <a:buNone/>
              <a:defRPr sz="800">
                <a:solidFill>
                  <a:schemeClr val="lt1"/>
                </a:solidFill>
                <a:latin typeface="Trebuchet MS"/>
                <a:ea typeface="Trebuchet MS"/>
                <a:cs typeface="Trebuchet MS"/>
                <a:sym typeface="Trebuchet MS"/>
              </a:defRPr>
            </a:lvl9pPr>
          </a:lstStyle>
          <a:p>
            <a:fld id="{00000000-1234-1234-1234-123412341234}" type="slidenum">
              <a:rPr lang="lv-LV">
                <a:solidFill>
                  <a:srgbClr val="FFFFFF"/>
                </a:solidFill>
              </a:rPr>
              <a:pPr/>
              <a:t>‹#›</a:t>
            </a:fld>
            <a:endParaRPr>
              <a:solidFill>
                <a:srgbClr val="FFFFFF"/>
              </a:solidFill>
            </a:endParaRPr>
          </a:p>
        </p:txBody>
      </p:sp>
    </p:spTree>
    <p:extLst>
      <p:ext uri="{BB962C8B-B14F-4D97-AF65-F5344CB8AC3E}">
        <p14:creationId xmlns:p14="http://schemas.microsoft.com/office/powerpoint/2010/main" val="44850429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random 1">
  <p:cSld name="random 1">
    <p:bg>
      <p:bgPr>
        <a:solidFill>
          <a:schemeClr val="lt1"/>
        </a:solidFill>
        <a:effectLst/>
      </p:bgPr>
    </p:bg>
    <p:spTree>
      <p:nvGrpSpPr>
        <p:cNvPr id="1" name="Shape 193"/>
        <p:cNvGrpSpPr/>
        <p:nvPr/>
      </p:nvGrpSpPr>
      <p:grpSpPr>
        <a:xfrm>
          <a:off x="0" y="0"/>
          <a:ext cx="0" cy="0"/>
          <a:chOff x="0" y="0"/>
          <a:chExt cx="0" cy="0"/>
        </a:xfrm>
      </p:grpSpPr>
      <p:sp>
        <p:nvSpPr>
          <p:cNvPr id="194" name="Google Shape;194;p27"/>
          <p:cNvSpPr txBox="1">
            <a:spLocks noGrp="1"/>
          </p:cNvSpPr>
          <p:nvPr>
            <p:ph type="ctrTitle"/>
          </p:nvPr>
        </p:nvSpPr>
        <p:spPr>
          <a:xfrm>
            <a:off x="914400" y="2235200"/>
            <a:ext cx="8337176"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rgbClr val="664790"/>
              </a:buClr>
              <a:buSzPts val="5400"/>
              <a:buFont typeface="Verdana"/>
              <a:buNone/>
              <a:defRPr sz="5400" b="1">
                <a:solidFill>
                  <a:srgbClr val="66479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27"/>
          <p:cNvSpPr txBox="1">
            <a:spLocks noGrp="1"/>
          </p:cNvSpPr>
          <p:nvPr>
            <p:ph type="subTitle" idx="1"/>
          </p:nvPr>
        </p:nvSpPr>
        <p:spPr>
          <a:xfrm>
            <a:off x="838200" y="4861249"/>
            <a:ext cx="7296539" cy="1170992"/>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rgbClr val="664790"/>
              </a:buClr>
              <a:buSzPts val="2400"/>
              <a:buNone/>
              <a:defRPr sz="2400">
                <a:solidFill>
                  <a:srgbClr val="664790"/>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6" name="Google Shape;196;p27"/>
          <p:cNvSpPr/>
          <p:nvPr/>
        </p:nvSpPr>
        <p:spPr>
          <a:xfrm>
            <a:off x="0" y="2235200"/>
            <a:ext cx="645459" cy="2142864"/>
          </a:xfrm>
          <a:prstGeom prst="rect">
            <a:avLst/>
          </a:prstGeom>
          <a:solidFill>
            <a:srgbClr val="CBC7D8"/>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Tree>
    <p:extLst>
      <p:ext uri="{BB962C8B-B14F-4D97-AF65-F5344CB8AC3E}">
        <p14:creationId xmlns:p14="http://schemas.microsoft.com/office/powerpoint/2010/main" val="289073257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random 2">
  <p:cSld name="random 2">
    <p:bg>
      <p:bgPr>
        <a:solidFill>
          <a:srgbClr val="CBC7D8"/>
        </a:solidFill>
        <a:effectLst/>
      </p:bgPr>
    </p:bg>
    <p:spTree>
      <p:nvGrpSpPr>
        <p:cNvPr id="1" name="Shape 197"/>
        <p:cNvGrpSpPr/>
        <p:nvPr/>
      </p:nvGrpSpPr>
      <p:grpSpPr>
        <a:xfrm>
          <a:off x="0" y="0"/>
          <a:ext cx="0" cy="0"/>
          <a:chOff x="0" y="0"/>
          <a:chExt cx="0" cy="0"/>
        </a:xfrm>
      </p:grpSpPr>
      <p:sp>
        <p:nvSpPr>
          <p:cNvPr id="198" name="Google Shape;198;p28"/>
          <p:cNvSpPr txBox="1">
            <a:spLocks noGrp="1"/>
          </p:cNvSpPr>
          <p:nvPr>
            <p:ph type="ctrTitle"/>
          </p:nvPr>
        </p:nvSpPr>
        <p:spPr>
          <a:xfrm>
            <a:off x="914400" y="2235200"/>
            <a:ext cx="10363200"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rgbClr val="664790"/>
              </a:buClr>
              <a:buSzPts val="5400"/>
              <a:buFont typeface="Verdana"/>
              <a:buNone/>
              <a:defRPr sz="5400" b="1">
                <a:solidFill>
                  <a:srgbClr val="66479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28"/>
          <p:cNvSpPr txBox="1">
            <a:spLocks noGrp="1"/>
          </p:cNvSpPr>
          <p:nvPr>
            <p:ph type="subTitle" idx="1"/>
          </p:nvPr>
        </p:nvSpPr>
        <p:spPr>
          <a:xfrm>
            <a:off x="838200" y="4861249"/>
            <a:ext cx="7296539" cy="1170992"/>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rgbClr val="664790"/>
              </a:buClr>
              <a:buSzPts val="2400"/>
              <a:buNone/>
              <a:defRPr sz="2400">
                <a:solidFill>
                  <a:srgbClr val="664790"/>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0" name="Google Shape;200;p28"/>
          <p:cNvSpPr/>
          <p:nvPr/>
        </p:nvSpPr>
        <p:spPr>
          <a:xfrm>
            <a:off x="0" y="2235200"/>
            <a:ext cx="645459" cy="2142864"/>
          </a:xfrm>
          <a:prstGeom prst="rect">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Trebuchet MS"/>
              <a:ea typeface="Trebuchet MS"/>
              <a:cs typeface="Trebuchet MS"/>
              <a:sym typeface="Trebuchet MS"/>
            </a:endParaRPr>
          </a:p>
        </p:txBody>
      </p:sp>
    </p:spTree>
    <p:extLst>
      <p:ext uri="{BB962C8B-B14F-4D97-AF65-F5344CB8AC3E}">
        <p14:creationId xmlns:p14="http://schemas.microsoft.com/office/powerpoint/2010/main" val="1425035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89"/>
        <p:cNvGrpSpPr/>
        <p:nvPr/>
      </p:nvGrpSpPr>
      <p:grpSpPr>
        <a:xfrm>
          <a:off x="0" y="0"/>
          <a:ext cx="0" cy="0"/>
          <a:chOff x="0" y="0"/>
          <a:chExt cx="0" cy="0"/>
        </a:xfrm>
      </p:grpSpPr>
      <p:sp>
        <p:nvSpPr>
          <p:cNvPr id="2" name="Google Shape;190;p26"/>
          <p:cNvSpPr>
            <a:spLocks noChangeArrowheads="1"/>
          </p:cNvSpPr>
          <p:nvPr/>
        </p:nvSpPr>
        <p:spPr bwMode="auto">
          <a:xfrm>
            <a:off x="631825" y="6565900"/>
            <a:ext cx="390525" cy="292100"/>
          </a:xfrm>
          <a:prstGeom prst="rect">
            <a:avLst/>
          </a:prstGeom>
          <a:solidFill>
            <a:srgbClr val="66479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pPr algn="ctr" defTabSz="938213" eaLnBrk="0" fontAlgn="base" hangingPunct="0">
              <a:spcBef>
                <a:spcPct val="0"/>
              </a:spcBef>
              <a:spcAft>
                <a:spcPct val="0"/>
              </a:spcAft>
              <a:buClrTx/>
              <a:buFontTx/>
              <a:buNone/>
            </a:pPr>
            <a:endParaRPr lang="en-US" altLang="en-US" sz="1800" kern="1200">
              <a:solidFill>
                <a:srgbClr val="FFFFFF"/>
              </a:solidFill>
              <a:latin typeface="Trebuchet MS" panose="020B0603020202020204" pitchFamily="34" charset="0"/>
              <a:ea typeface="MS PGothic" panose="020B0600070205080204" pitchFamily="34" charset="-128"/>
              <a:cs typeface="+mn-cs"/>
              <a:sym typeface="Trebuchet MS" panose="020B0603020202020204" pitchFamily="34" charset="0"/>
            </a:endParaRPr>
          </a:p>
        </p:txBody>
      </p:sp>
      <p:sp>
        <p:nvSpPr>
          <p:cNvPr id="3" name="Google Shape;191;p26"/>
          <p:cNvSpPr txBox="1">
            <a:spLocks noGrp="1"/>
          </p:cNvSpPr>
          <p:nvPr>
            <p:ph type="ftr" idx="10"/>
          </p:nvPr>
        </p:nvSpPr>
        <p:spPr>
          <a:xfrm>
            <a:off x="1022350" y="6565900"/>
            <a:ext cx="4114800" cy="292100"/>
          </a:xfrm>
          <a:prstGeom prst="rect">
            <a:avLst/>
          </a:prstGeom>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938213" eaLnBrk="0" fontAlgn="base" hangingPunct="0">
              <a:buClrTx/>
              <a:buFontTx/>
              <a:buNone/>
              <a:defRPr/>
            </a:pPr>
            <a:endParaRPr kern="1200">
              <a:latin typeface="Times New Roman" panose="02020603050405020304" pitchFamily="18" charset="0"/>
              <a:ea typeface="MS PGothic" panose="020B0600070205080204" pitchFamily="34" charset="-128"/>
              <a:cs typeface="+mn-cs"/>
            </a:endParaRPr>
          </a:p>
        </p:txBody>
      </p:sp>
      <p:sp>
        <p:nvSpPr>
          <p:cNvPr id="4" name="Google Shape;192;p26"/>
          <p:cNvSpPr txBox="1">
            <a:spLocks noGrp="1"/>
          </p:cNvSpPr>
          <p:nvPr>
            <p:ph type="sldNum" idx="11"/>
          </p:nvPr>
        </p:nvSpPr>
        <p:spPr>
          <a:xfrm>
            <a:off x="631825" y="6565900"/>
            <a:ext cx="390525" cy="292100"/>
          </a:xfrm>
          <a:prstGeom prst="rect">
            <a:avLst/>
          </a:prstGeom>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Trebuchet MS"/>
                <a:ea typeface="Trebuchet MS"/>
                <a:cs typeface="Trebuchet MS"/>
                <a:sym typeface="Trebuchet MS"/>
              </a:defRPr>
            </a:lvl1pPr>
            <a:lvl2pPr marL="0" marR="0" lvl="1" indent="0" algn="ctr" rtl="0">
              <a:spcBef>
                <a:spcPts val="0"/>
              </a:spcBef>
              <a:buNone/>
              <a:defRPr sz="800">
                <a:solidFill>
                  <a:schemeClr val="lt1"/>
                </a:solidFill>
                <a:latin typeface="Trebuchet MS"/>
                <a:ea typeface="Trebuchet MS"/>
                <a:cs typeface="Trebuchet MS"/>
                <a:sym typeface="Trebuchet MS"/>
              </a:defRPr>
            </a:lvl2pPr>
            <a:lvl3pPr marL="0" marR="0" lvl="2" indent="0" algn="ctr" rtl="0">
              <a:spcBef>
                <a:spcPts val="0"/>
              </a:spcBef>
              <a:buNone/>
              <a:defRPr sz="800">
                <a:solidFill>
                  <a:schemeClr val="lt1"/>
                </a:solidFill>
                <a:latin typeface="Trebuchet MS"/>
                <a:ea typeface="Trebuchet MS"/>
                <a:cs typeface="Trebuchet MS"/>
                <a:sym typeface="Trebuchet MS"/>
              </a:defRPr>
            </a:lvl3pPr>
            <a:lvl4pPr marL="0" marR="0" lvl="3" indent="0" algn="ctr" rtl="0">
              <a:spcBef>
                <a:spcPts val="0"/>
              </a:spcBef>
              <a:buNone/>
              <a:defRPr sz="800">
                <a:solidFill>
                  <a:schemeClr val="lt1"/>
                </a:solidFill>
                <a:latin typeface="Trebuchet MS"/>
                <a:ea typeface="Trebuchet MS"/>
                <a:cs typeface="Trebuchet MS"/>
                <a:sym typeface="Trebuchet MS"/>
              </a:defRPr>
            </a:lvl4pPr>
            <a:lvl5pPr marL="0" marR="0" lvl="4" indent="0" algn="ctr" rtl="0">
              <a:spcBef>
                <a:spcPts val="0"/>
              </a:spcBef>
              <a:buNone/>
              <a:defRPr sz="800">
                <a:solidFill>
                  <a:schemeClr val="lt1"/>
                </a:solidFill>
                <a:latin typeface="Trebuchet MS"/>
                <a:ea typeface="Trebuchet MS"/>
                <a:cs typeface="Trebuchet MS"/>
                <a:sym typeface="Trebuchet MS"/>
              </a:defRPr>
            </a:lvl5pPr>
            <a:lvl6pPr marL="0" marR="0" lvl="5" indent="0" algn="ctr" rtl="0">
              <a:spcBef>
                <a:spcPts val="0"/>
              </a:spcBef>
              <a:buNone/>
              <a:defRPr sz="800">
                <a:solidFill>
                  <a:schemeClr val="lt1"/>
                </a:solidFill>
                <a:latin typeface="Trebuchet MS"/>
                <a:ea typeface="Trebuchet MS"/>
                <a:cs typeface="Trebuchet MS"/>
                <a:sym typeface="Trebuchet MS"/>
              </a:defRPr>
            </a:lvl6pPr>
            <a:lvl7pPr marL="0" marR="0" lvl="6" indent="0" algn="ctr" rtl="0">
              <a:spcBef>
                <a:spcPts val="0"/>
              </a:spcBef>
              <a:buNone/>
              <a:defRPr sz="800">
                <a:solidFill>
                  <a:schemeClr val="lt1"/>
                </a:solidFill>
                <a:latin typeface="Trebuchet MS"/>
                <a:ea typeface="Trebuchet MS"/>
                <a:cs typeface="Trebuchet MS"/>
                <a:sym typeface="Trebuchet MS"/>
              </a:defRPr>
            </a:lvl7pPr>
            <a:lvl8pPr marL="0" marR="0" lvl="7" indent="0" algn="ctr" rtl="0">
              <a:spcBef>
                <a:spcPts val="0"/>
              </a:spcBef>
              <a:buNone/>
              <a:defRPr sz="800">
                <a:solidFill>
                  <a:schemeClr val="lt1"/>
                </a:solidFill>
                <a:latin typeface="Trebuchet MS"/>
                <a:ea typeface="Trebuchet MS"/>
                <a:cs typeface="Trebuchet MS"/>
                <a:sym typeface="Trebuchet MS"/>
              </a:defRPr>
            </a:lvl8pPr>
            <a:lvl9pPr marL="0" marR="0" lvl="8" indent="0" algn="ctr" rtl="0">
              <a:spcBef>
                <a:spcPts val="0"/>
              </a:spcBef>
              <a:buNone/>
              <a:defRPr sz="800">
                <a:solidFill>
                  <a:schemeClr val="lt1"/>
                </a:solidFill>
                <a:latin typeface="Trebuchet MS"/>
                <a:ea typeface="Trebuchet MS"/>
                <a:cs typeface="Trebuchet MS"/>
                <a:sym typeface="Trebuchet MS"/>
              </a:defRPr>
            </a:lvl9pPr>
          </a:lstStyle>
          <a:p>
            <a:pPr defTabSz="938213" eaLnBrk="0" fontAlgn="base" hangingPunct="0">
              <a:spcAft>
                <a:spcPct val="0"/>
              </a:spcAft>
              <a:buClrTx/>
              <a:buFontTx/>
              <a:buNone/>
              <a:defRPr/>
            </a:pPr>
            <a:fld id="{C8D1183E-8A9F-4C36-8A1A-8A9015AA5D1B}" type="slidenum">
              <a:rPr lang="lv-LV" kern="1200">
                <a:solidFill>
                  <a:srgbClr val="FFFFFF"/>
                </a:solidFill>
              </a:rPr>
              <a:pPr defTabSz="938213" eaLnBrk="0" fontAlgn="base" hangingPunct="0">
                <a:spcAft>
                  <a:spcPct val="0"/>
                </a:spcAft>
                <a:buClrTx/>
                <a:buFontTx/>
                <a:buNone/>
                <a:defRPr/>
              </a:pPr>
              <a:t>‹#›</a:t>
            </a:fld>
            <a:endParaRPr lang="lv-LV" kern="1200">
              <a:solidFill>
                <a:srgbClr val="FFFFFF"/>
              </a:solidFill>
            </a:endParaRPr>
          </a:p>
        </p:txBody>
      </p:sp>
    </p:spTree>
    <p:extLst>
      <p:ext uri="{BB962C8B-B14F-4D97-AF65-F5344CB8AC3E}">
        <p14:creationId xmlns:p14="http://schemas.microsoft.com/office/powerpoint/2010/main" val="15346516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blank 2">
  <p:cSld name="blank 2">
    <p:bg>
      <p:bgPr>
        <a:solidFill>
          <a:srgbClr val="CBC7D8"/>
        </a:solidFill>
        <a:effectLst/>
      </p:bgPr>
    </p:bg>
    <p:spTree>
      <p:nvGrpSpPr>
        <p:cNvPr id="1" name="Shape 201"/>
        <p:cNvGrpSpPr/>
        <p:nvPr/>
      </p:nvGrpSpPr>
      <p:grpSpPr>
        <a:xfrm>
          <a:off x="0" y="0"/>
          <a:ext cx="0" cy="0"/>
          <a:chOff x="0" y="0"/>
          <a:chExt cx="0" cy="0"/>
        </a:xfrm>
      </p:grpSpPr>
    </p:spTree>
    <p:extLst>
      <p:ext uri="{BB962C8B-B14F-4D97-AF65-F5344CB8AC3E}">
        <p14:creationId xmlns:p14="http://schemas.microsoft.com/office/powerpoint/2010/main" val="77435485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_Main_1">
    <p:spTree>
      <p:nvGrpSpPr>
        <p:cNvPr id="1" name=""/>
        <p:cNvGrpSpPr/>
        <p:nvPr/>
      </p:nvGrpSpPr>
      <p:grpSpPr>
        <a:xfrm>
          <a:off x="0" y="0"/>
          <a:ext cx="0" cy="0"/>
          <a:chOff x="0" y="0"/>
          <a:chExt cx="0" cy="0"/>
        </a:xfrm>
      </p:grpSpPr>
      <p:sp>
        <p:nvSpPr>
          <p:cNvPr id="15" name="Заголовок 1">
            <a:extLst>
              <a:ext uri="{FF2B5EF4-FFF2-40B4-BE49-F238E27FC236}">
                <a16:creationId xmlns:a16="http://schemas.microsoft.com/office/drawing/2014/main" xmlns="" id="{C02986CC-D516-6547-954E-BA4F692DAAE9}"/>
              </a:ext>
            </a:extLst>
          </p:cNvPr>
          <p:cNvSpPr>
            <a:spLocks noGrp="1"/>
          </p:cNvSpPr>
          <p:nvPr>
            <p:ph type="title" hasCustomPrompt="1"/>
          </p:nvPr>
        </p:nvSpPr>
        <p:spPr>
          <a:xfrm>
            <a:off x="1020097" y="3249001"/>
            <a:ext cx="3815927" cy="2591987"/>
          </a:xfrm>
          <a:prstGeom prst="rect">
            <a:avLst/>
          </a:prstGeom>
        </p:spPr>
        <p:txBody>
          <a:bodyPr>
            <a:noAutofit/>
          </a:bodyPr>
          <a:lstStyle>
            <a:lvl1pPr marL="0" marR="0" indent="0" algn="l" defTabSz="1219079" rtl="0" eaLnBrk="1" fontAlgn="auto" latinLnBrk="0" hangingPunct="1">
              <a:lnSpc>
                <a:spcPct val="100000"/>
              </a:lnSpc>
              <a:spcBef>
                <a:spcPct val="0"/>
              </a:spcBef>
              <a:spcAft>
                <a:spcPts val="0"/>
              </a:spcAft>
              <a:buClrTx/>
              <a:buSzTx/>
              <a:buFontTx/>
              <a:buNone/>
              <a:tabLst>
                <a:tab pos="1820589" algn="l"/>
              </a:tabLst>
              <a:defRPr lang="ru-RU" sz="4000" b="1" i="0" kern="1200" spc="0" baseline="0" dirty="0">
                <a:solidFill>
                  <a:schemeClr val="tx2"/>
                </a:solidFill>
                <a:latin typeface="+mj-lt"/>
                <a:ea typeface="Tahoma" charset="0"/>
                <a:cs typeface="Tahoma" charset="0"/>
              </a:defRPr>
            </a:lvl1pPr>
          </a:lstStyle>
          <a:p>
            <a:r>
              <a:rPr lang="en-US"/>
              <a:t>NAME OF YOUR TOP SLIDE</a:t>
            </a:r>
            <a:endParaRPr lang="ru-RU"/>
          </a:p>
        </p:txBody>
      </p:sp>
    </p:spTree>
    <p:extLst>
      <p:ext uri="{BB962C8B-B14F-4D97-AF65-F5344CB8AC3E}">
        <p14:creationId xmlns:p14="http://schemas.microsoft.com/office/powerpoint/2010/main" val="244274545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B270B5-2641-4048-A5B7-426327B0BA58}"/>
              </a:ext>
            </a:extLst>
          </p:cNvPr>
          <p:cNvSpPr>
            <a:spLocks noGrp="1"/>
          </p:cNvSpPr>
          <p:nvPr>
            <p:ph type="title"/>
          </p:nvPr>
        </p:nvSpPr>
        <p:spPr>
          <a:xfrm>
            <a:off x="838091" y="365083"/>
            <a:ext cx="10515818" cy="831928"/>
          </a:xfrm>
          <a:prstGeom prst="rect">
            <a:avLst/>
          </a:prstGeom>
        </p:spPr>
        <p:txBody>
          <a:bodyPr anchor="ctr"/>
          <a:lstStyle>
            <a:lvl1pPr>
              <a:defRPr sz="3599">
                <a:solidFill>
                  <a:srgbClr val="272E3A"/>
                </a:solidFill>
                <a:latin typeface="Montserrat SemiBold" panose="00000700000000000000" pitchFamily="2" charset="0"/>
              </a:defRPr>
            </a:lvl1pPr>
          </a:lstStyle>
          <a:p>
            <a:r>
              <a:rPr lang="en-US"/>
              <a:t>Click to edit Master title style</a:t>
            </a:r>
          </a:p>
        </p:txBody>
      </p:sp>
    </p:spTree>
    <p:extLst>
      <p:ext uri="{BB962C8B-B14F-4D97-AF65-F5344CB8AC3E}">
        <p14:creationId xmlns:p14="http://schemas.microsoft.com/office/powerpoint/2010/main" val="325006010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34952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lumMod val="8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142092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87008486-9D45-43C8-BA76-43F6E7746094}"/>
              </a:ext>
            </a:extLst>
          </p:cNvPr>
          <p:cNvSpPr/>
          <p:nvPr userDrawn="1"/>
        </p:nvSpPr>
        <p:spPr>
          <a:xfrm>
            <a:off x="0" y="0"/>
            <a:ext cx="12192000" cy="6858000"/>
          </a:xfrm>
          <a:prstGeom prst="rect">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900" kern="1200">
              <a:solidFill>
                <a:srgbClr val="FFFFFF"/>
              </a:solidFill>
            </a:endParaRPr>
          </a:p>
        </p:txBody>
      </p:sp>
    </p:spTree>
    <p:extLst>
      <p:ext uri="{BB962C8B-B14F-4D97-AF65-F5344CB8AC3E}">
        <p14:creationId xmlns:p14="http://schemas.microsoft.com/office/powerpoint/2010/main" val="101960265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x">
  <p:cSld name="Main">
    <p:spTree>
      <p:nvGrpSpPr>
        <p:cNvPr id="1" name=""/>
        <p:cNvGrpSpPr/>
        <p:nvPr/>
      </p:nvGrpSpPr>
      <p:grpSpPr>
        <a:xfrm>
          <a:off x="0" y="0"/>
          <a:ext cx="0" cy="0"/>
          <a:chOff x="0" y="0"/>
          <a:chExt cx="0" cy="0"/>
        </a:xfrm>
      </p:grpSpPr>
      <p:sp>
        <p:nvSpPr>
          <p:cNvPr id="11" name="innova"/>
          <p:cNvSpPr txBox="1">
            <a:spLocks noGrp="1"/>
          </p:cNvSpPr>
          <p:nvPr>
            <p:ph type="body" sz="quarter" idx="13"/>
          </p:nvPr>
        </p:nvSpPr>
        <p:spPr>
          <a:xfrm>
            <a:off x="2086059" y="2002504"/>
            <a:ext cx="8019882" cy="1901226"/>
          </a:xfrm>
          <a:prstGeom prst="rect">
            <a:avLst/>
          </a:prstGeom>
        </p:spPr>
        <p:txBody>
          <a:bodyPr>
            <a:spAutoFit/>
          </a:bodyPr>
          <a:lstStyle>
            <a:lvl1pPr marL="0" indent="0" algn="ctr">
              <a:lnSpc>
                <a:spcPct val="110000"/>
              </a:lnSpc>
              <a:spcBef>
                <a:spcPts val="0"/>
              </a:spcBef>
              <a:buSzTx/>
              <a:buNone/>
              <a:defRPr sz="11500" cap="all">
                <a:solidFill>
                  <a:srgbClr val="FFFFFF"/>
                </a:solidFill>
                <a:latin typeface="Raleway ExtraBold"/>
                <a:ea typeface="Raleway ExtraBold"/>
                <a:cs typeface="Raleway ExtraBold"/>
                <a:sym typeface="Raleway ExtraBold"/>
              </a:defRPr>
            </a:lvl1pPr>
          </a:lstStyle>
          <a:p>
            <a:r>
              <a:t>innova</a:t>
            </a:r>
          </a:p>
        </p:txBody>
      </p:sp>
      <p:sp>
        <p:nvSpPr>
          <p:cNvPr id="12" name="Multipurpose presentation template"/>
          <p:cNvSpPr txBox="1">
            <a:spLocks noGrp="1"/>
          </p:cNvSpPr>
          <p:nvPr>
            <p:ph type="body" sz="quarter" idx="14"/>
          </p:nvPr>
        </p:nvSpPr>
        <p:spPr>
          <a:xfrm>
            <a:off x="2097919" y="3613850"/>
            <a:ext cx="7996162" cy="431015"/>
          </a:xfrm>
          <a:prstGeom prst="rect">
            <a:avLst/>
          </a:prstGeom>
        </p:spPr>
        <p:txBody>
          <a:bodyPr anchor="t">
            <a:spAutoFit/>
          </a:bodyPr>
          <a:lstStyle>
            <a:lvl1pPr marL="0" indent="0" algn="ctr">
              <a:lnSpc>
                <a:spcPct val="110000"/>
              </a:lnSpc>
              <a:spcBef>
                <a:spcPts val="0"/>
              </a:spcBef>
              <a:buSzTx/>
              <a:buNone/>
              <a:defRPr sz="2100" cap="all">
                <a:solidFill>
                  <a:srgbClr val="FFFFFF"/>
                </a:solidFill>
                <a:latin typeface="Raleway Medium"/>
                <a:ea typeface="Raleway Medium"/>
                <a:cs typeface="Raleway Medium"/>
                <a:sym typeface="Raleway Medium"/>
              </a:defRPr>
            </a:lvl1pPr>
          </a:lstStyle>
          <a:p>
            <a:r>
              <a:t>Multipurpose presentation template</a:t>
            </a:r>
          </a:p>
        </p:txBody>
      </p:sp>
      <p:pic>
        <p:nvPicPr>
          <p:cNvPr id="13" name="Line" descr="Line"/>
          <p:cNvPicPr>
            <a:picLocks noGrp="1"/>
          </p:cNvPicPr>
          <p:nvPr>
            <p:ph type="body" sz="quarter" idx="16"/>
          </p:nvPr>
        </p:nvPicPr>
        <p:blipFill>
          <a:blip r:embed="rId2"/>
          <a:stretch>
            <a:fillRect/>
          </a:stretch>
        </p:blipFill>
        <p:spPr>
          <a:xfrm>
            <a:off x="6021284" y="4682020"/>
            <a:ext cx="4053967" cy="63501"/>
          </a:xfrm>
          <a:prstGeom prst="rect">
            <a:avLst/>
          </a:prstGeom>
          <a:ln w="9525">
            <a:round/>
          </a:ln>
        </p:spPr>
      </p:pic>
      <p:sp>
        <p:nvSpPr>
          <p:cNvPr id="15" name="Lorem ipsum dolor sit amet consectetur adipiscing elit."/>
          <p:cNvSpPr txBox="1">
            <a:spLocks noGrp="1"/>
          </p:cNvSpPr>
          <p:nvPr>
            <p:ph type="body" sz="quarter" idx="17"/>
          </p:nvPr>
        </p:nvSpPr>
        <p:spPr>
          <a:xfrm>
            <a:off x="2097919" y="4230501"/>
            <a:ext cx="7996162" cy="1728935"/>
          </a:xfrm>
          <a:prstGeom prst="rect">
            <a:avLst/>
          </a:prstGeom>
        </p:spPr>
        <p:txBody>
          <a:bodyPr anchor="t">
            <a:spAutoFit/>
          </a:bodyPr>
          <a:lstStyle>
            <a:lvl1pPr marL="0" indent="0" algn="ctr">
              <a:lnSpc>
                <a:spcPct val="110000"/>
              </a:lnSpc>
              <a:spcBef>
                <a:spcPts val="0"/>
              </a:spcBef>
              <a:buSzTx/>
              <a:buNone/>
              <a:defRPr sz="5000" spc="-100">
                <a:solidFill>
                  <a:srgbClr val="FFFFFF"/>
                </a:solidFill>
                <a:latin typeface="Open Sans"/>
                <a:sym typeface="Open Sans"/>
              </a:defRPr>
            </a:lvl1pPr>
          </a:lstStyle>
          <a:p>
            <a:pPr marL="0" indent="0" algn="ctr">
              <a:lnSpc>
                <a:spcPct val="110000"/>
              </a:lnSpc>
              <a:spcBef>
                <a:spcPts val="0"/>
              </a:spcBef>
              <a:buSzTx/>
              <a:buNone/>
              <a:defRPr sz="5000" spc="-100">
                <a:solidFill>
                  <a:srgbClr val="FFFFFF"/>
                </a:solidFill>
                <a:latin typeface="Open Sans"/>
                <a:ea typeface="Open Sans"/>
                <a:cs typeface="Open Sans"/>
                <a:sym typeface="Open Sans"/>
              </a:defRPr>
            </a:pPr>
            <a:r>
              <a:rPr>
                <a:latin typeface="Open Sans Light"/>
                <a:ea typeface="Open Sans Light"/>
                <a:cs typeface="Open Sans Light"/>
                <a:sym typeface="Open Sans Light"/>
              </a:rPr>
              <a:t>Lorem ipsum dolor sit amet </a:t>
            </a:r>
            <a:r>
              <a:rPr b="1" i="1"/>
              <a:t>consectetur adipiscing elit.</a:t>
            </a: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00470680"/>
      </p:ext>
    </p:extLst>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type="tx">
  <p:cSld name="Layout 1">
    <p:spTree>
      <p:nvGrpSpPr>
        <p:cNvPr id="1" name=""/>
        <p:cNvGrpSpPr/>
        <p:nvPr/>
      </p:nvGrpSpPr>
      <p:grpSpPr>
        <a:xfrm>
          <a:off x="0" y="0"/>
          <a:ext cx="0" cy="0"/>
          <a:chOff x="0" y="0"/>
          <a:chExt cx="0" cy="0"/>
        </a:xfrm>
      </p:grpSpPr>
      <p:sp>
        <p:nvSpPr>
          <p:cNvPr id="23" name="Introduction"/>
          <p:cNvSpPr txBox="1">
            <a:spLocks noGrp="1"/>
          </p:cNvSpPr>
          <p:nvPr>
            <p:ph type="body" sz="quarter" idx="13"/>
          </p:nvPr>
        </p:nvSpPr>
        <p:spPr>
          <a:xfrm>
            <a:off x="5719962" y="1321860"/>
            <a:ext cx="6520375" cy="1272143"/>
          </a:xfrm>
          <a:prstGeom prst="rect">
            <a:avLst/>
          </a:prstGeom>
        </p:spPr>
        <p:txBody>
          <a:bodyPr wrap="none">
            <a:spAutoFit/>
          </a:bodyPr>
          <a:lstStyle>
            <a:lvl1pPr marL="0" indent="0">
              <a:lnSpc>
                <a:spcPct val="80000"/>
              </a:lnSpc>
              <a:spcBef>
                <a:spcPts val="0"/>
              </a:spcBef>
              <a:buSzTx/>
              <a:buNone/>
              <a:defRPr sz="9500" spc="-190">
                <a:solidFill>
                  <a:srgbClr val="FFFFFF"/>
                </a:solidFill>
                <a:latin typeface="Raleway ExtraBold"/>
                <a:sym typeface="Raleway ExtraBold"/>
              </a:defRPr>
            </a:lvl1pPr>
          </a:lstStyle>
          <a:p>
            <a:pPr marL="0" indent="0">
              <a:lnSpc>
                <a:spcPct val="80000"/>
              </a:lnSpc>
              <a:spcBef>
                <a:spcPts val="0"/>
              </a:spcBef>
              <a:buSzTx/>
              <a:buNone/>
              <a:defRPr sz="9500" spc="-190">
                <a:solidFill>
                  <a:srgbClr val="FFFFFF"/>
                </a:solidFill>
                <a:latin typeface="Raleway ExtraBold"/>
                <a:ea typeface="Raleway ExtraBold"/>
                <a:cs typeface="Raleway ExtraBold"/>
                <a:sym typeface="Raleway ExtraBold"/>
              </a:defRPr>
            </a:pPr>
            <a:r>
              <a:t>Intro</a:t>
            </a:r>
            <a:r>
              <a:rPr>
                <a:latin typeface="Raleway Light"/>
                <a:ea typeface="Raleway Light"/>
                <a:cs typeface="Raleway Light"/>
                <a:sym typeface="Raleway Light"/>
              </a:rPr>
              <a:t>duction</a:t>
            </a:r>
          </a:p>
        </p:txBody>
      </p:sp>
      <p:sp>
        <p:nvSpPr>
          <p:cNvPr id="24" name="Rectangle"/>
          <p:cNvSpPr>
            <a:spLocks noGrp="1"/>
          </p:cNvSpPr>
          <p:nvPr>
            <p:ph type="body" sz="quarter" idx="14"/>
          </p:nvPr>
        </p:nvSpPr>
        <p:spPr>
          <a:xfrm rot="453179">
            <a:off x="5848667" y="-826210"/>
            <a:ext cx="6721223" cy="1207872"/>
          </a:xfrm>
          <a:prstGeom prst="rect">
            <a:avLst/>
          </a:prstGeom>
          <a:gradFill>
            <a:gsLst>
              <a:gs pos="0">
                <a:schemeClr val="accent5"/>
              </a:gs>
              <a:gs pos="100000">
                <a:schemeClr val="accent5">
                  <a:hueOff val="-82419"/>
                  <a:satOff val="-9513"/>
                  <a:lumOff val="-16343"/>
                </a:schemeClr>
              </a:gs>
            </a:gsLst>
            <a:lin ang="1800000"/>
          </a:gradFill>
        </p:spPr>
        <p:txBody>
          <a:bodyPr lIns="0" tIns="0" rIns="0" bIns="0">
            <a:noAutofit/>
          </a:bodyPr>
          <a:lstStyle>
            <a:lvl1pPr marL="0" indent="0" algn="ctr">
              <a:spcBef>
                <a:spcPts val="0"/>
              </a:spcBef>
              <a:buSzTx/>
              <a:buNone/>
              <a:defRPr sz="3200">
                <a:solidFill>
                  <a:srgbClr val="FFFFFF"/>
                </a:solidFill>
                <a:latin typeface="+mn-lt"/>
                <a:ea typeface="+mn-ea"/>
                <a:cs typeface="+mn-cs"/>
                <a:sym typeface="Helvetica Neue Medium"/>
              </a:defRPr>
            </a:lvl1pPr>
          </a:lstStyle>
          <a:p>
            <a:pPr marL="0" indent="0" algn="ctr">
              <a:spcBef>
                <a:spcPts val="0"/>
              </a:spcBef>
              <a:buSzTx/>
              <a:buNone/>
              <a:defRPr sz="3200">
                <a:solidFill>
                  <a:srgbClr val="FFFFFF"/>
                </a:solidFill>
                <a:latin typeface="+mn-lt"/>
                <a:ea typeface="+mn-ea"/>
                <a:cs typeface="+mn-cs"/>
                <a:sym typeface="Helvetica Neue Medium"/>
              </a:defRPr>
            </a:pPr>
            <a:endParaRPr/>
          </a:p>
        </p:txBody>
      </p:sp>
      <p:sp>
        <p:nvSpPr>
          <p:cNvPr id="25" name="Rectangle"/>
          <p:cNvSpPr>
            <a:spLocks noGrp="1"/>
          </p:cNvSpPr>
          <p:nvPr>
            <p:ph type="body" sz="quarter" idx="15"/>
          </p:nvPr>
        </p:nvSpPr>
        <p:spPr>
          <a:xfrm rot="9639352">
            <a:off x="10195161" y="6580608"/>
            <a:ext cx="2369626" cy="1147291"/>
          </a:xfrm>
          <a:prstGeom prst="rect">
            <a:avLst/>
          </a:prstGeom>
          <a:gradFill>
            <a:gsLst>
              <a:gs pos="0">
                <a:schemeClr val="accent1"/>
              </a:gs>
              <a:gs pos="100000">
                <a:schemeClr val="accent2">
                  <a:hueOff val="-85259"/>
                  <a:satOff val="14347"/>
                  <a:lumOff val="22373"/>
                </a:schemeClr>
              </a:gs>
            </a:gsLst>
            <a:lin ang="1800000"/>
          </a:gradFill>
        </p:spPr>
        <p:txBody>
          <a:bodyPr lIns="0" tIns="0" rIns="0" bIns="0">
            <a:noAutofit/>
          </a:bodyPr>
          <a:lstStyle>
            <a:lvl1pPr marL="0" indent="0" algn="ctr">
              <a:spcBef>
                <a:spcPts val="0"/>
              </a:spcBef>
              <a:buSzTx/>
              <a:buNone/>
              <a:defRPr sz="3200">
                <a:solidFill>
                  <a:srgbClr val="FFFFFF"/>
                </a:solidFill>
                <a:latin typeface="+mn-lt"/>
                <a:ea typeface="+mn-ea"/>
                <a:cs typeface="+mn-cs"/>
                <a:sym typeface="Helvetica Neue Medium"/>
              </a:defRPr>
            </a:lvl1pPr>
          </a:lstStyle>
          <a:p>
            <a:pPr marL="0" indent="0" algn="ctr">
              <a:spcBef>
                <a:spcPts val="0"/>
              </a:spcBef>
              <a:buSzTx/>
              <a:buNone/>
              <a:defRPr sz="3200">
                <a:solidFill>
                  <a:srgbClr val="FFFFFF"/>
                </a:solidFill>
                <a:latin typeface="+mn-lt"/>
                <a:ea typeface="+mn-ea"/>
                <a:cs typeface="+mn-cs"/>
                <a:sym typeface="Helvetica Neue Medium"/>
              </a:defRPr>
            </a:pPr>
            <a:endParaRPr/>
          </a:p>
        </p:txBody>
      </p:sp>
      <p:sp>
        <p:nvSpPr>
          <p:cNvPr id="26" name="At vero eos et accusamus et iusto odio dignissimos ducimus qui blanditiis praesentium voluptatum deleniti atque corrupti quos dolores et quas molestias excepturi sint occaecati cupiditate non provident, similique sunt in culpa qui officia deserunt mollitia animi, id est laborum et dolorum fuga. Et harum quidem rerum facilis est et expedita distinctio."/>
          <p:cNvSpPr txBox="1">
            <a:spLocks noGrp="1"/>
          </p:cNvSpPr>
          <p:nvPr>
            <p:ph type="body" sz="quarter" idx="16"/>
          </p:nvPr>
        </p:nvSpPr>
        <p:spPr>
          <a:xfrm>
            <a:off x="5725376" y="2424568"/>
            <a:ext cx="5865538" cy="1718419"/>
          </a:xfrm>
          <a:prstGeom prst="rect">
            <a:avLst/>
          </a:prstGeom>
        </p:spPr>
        <p:txBody>
          <a:bodyPr anchor="t">
            <a:spAutoFit/>
          </a:bodyPr>
          <a:lstStyle>
            <a:lvl1pPr marL="0" indent="0">
              <a:spcBef>
                <a:spcPts val="0"/>
              </a:spcBef>
              <a:buSzTx/>
              <a:buNone/>
              <a:defRPr sz="1750" spc="-35">
                <a:solidFill>
                  <a:srgbClr val="FFFFFF"/>
                </a:solidFill>
                <a:latin typeface="Open Sans Light"/>
                <a:ea typeface="Open Sans Light"/>
                <a:cs typeface="Open Sans Light"/>
                <a:sym typeface="Open Sans Light"/>
              </a:defRPr>
            </a:lvl1pPr>
          </a:lstStyle>
          <a:p>
            <a:r>
              <a:t>At vero eos et accusamus et iusto odio dignissimos ducimus qui blanditiis praesentium voluptatum deleniti atque corrupti quos dolores et quas molestias excepturi sint occaecati cupiditate non provident, similique sunt in culpa qui officia deserunt mollitia animi, id est laborum et dolorum fuga. Et harum quidem rerum facilis est et expedita distinctio.</a:t>
            </a:r>
          </a:p>
        </p:txBody>
      </p:sp>
      <p:sp>
        <p:nvSpPr>
          <p:cNvPr id="27" name="Ut aut reiciendis voluptatibus maiores alias consequatur aut perferendis doloribus asperiores repellat."/>
          <p:cNvSpPr txBox="1">
            <a:spLocks noGrp="1"/>
          </p:cNvSpPr>
          <p:nvPr>
            <p:ph type="body" sz="quarter" idx="17"/>
          </p:nvPr>
        </p:nvSpPr>
        <p:spPr>
          <a:xfrm>
            <a:off x="5725375" y="4868267"/>
            <a:ext cx="5865538" cy="647701"/>
          </a:xfrm>
          <a:prstGeom prst="rect">
            <a:avLst/>
          </a:prstGeom>
        </p:spPr>
        <p:txBody>
          <a:bodyPr anchor="t">
            <a:spAutoFit/>
          </a:bodyPr>
          <a:lstStyle>
            <a:lvl1pPr marL="0" indent="0">
              <a:spcBef>
                <a:spcPts val="0"/>
              </a:spcBef>
              <a:buSzTx/>
              <a:buNone/>
              <a:defRPr sz="1750" i="1" spc="-35">
                <a:solidFill>
                  <a:srgbClr val="FFFFFF"/>
                </a:solidFill>
                <a:latin typeface="Open Sans"/>
                <a:ea typeface="Open Sans"/>
                <a:cs typeface="Open Sans"/>
                <a:sym typeface="Open Sans"/>
              </a:defRPr>
            </a:lvl1pPr>
          </a:lstStyle>
          <a:p>
            <a:r>
              <a:t>Ut aut reiciendis voluptatibus maiores alias consequatur aut perferendis doloribus asperiores repellat.</a:t>
            </a:r>
          </a:p>
        </p:txBody>
      </p:sp>
      <p:sp>
        <p:nvSpPr>
          <p:cNvPr id="28" name="Line"/>
          <p:cNvSpPr>
            <a:spLocks noGrp="1"/>
          </p:cNvSpPr>
          <p:nvPr>
            <p:ph type="body" sz="quarter" idx="18"/>
          </p:nvPr>
        </p:nvSpPr>
        <p:spPr>
          <a:xfrm>
            <a:off x="5764942" y="4567168"/>
            <a:ext cx="5559901" cy="1"/>
          </a:xfrm>
          <a:prstGeom prst="line">
            <a:avLst/>
          </a:prstGeom>
          <a:ln>
            <a:solidFill>
              <a:srgbClr val="929292"/>
            </a:solidFill>
          </a:ln>
        </p:spPr>
        <p:txBody>
          <a:bodyPr lIns="0" tIns="0" rIns="0" bIns="0">
            <a:noAutofit/>
          </a:bodyPr>
          <a:lstStyle>
            <a:lvl1pPr marL="0" indent="0" algn="ctr">
              <a:spcBef>
                <a:spcPts val="0"/>
              </a:spcBef>
              <a:buSzTx/>
              <a:buNone/>
              <a:defRPr sz="3200">
                <a:solidFill>
                  <a:srgbClr val="FFFFFF"/>
                </a:solidFill>
                <a:latin typeface="+mn-lt"/>
                <a:ea typeface="+mn-ea"/>
                <a:cs typeface="+mn-cs"/>
                <a:sym typeface="Helvetica Neue Medium"/>
              </a:defRPr>
            </a:lvl1pPr>
          </a:lstStyle>
          <a:p>
            <a:pPr marL="0" indent="0" algn="ctr">
              <a:spcBef>
                <a:spcPts val="0"/>
              </a:spcBef>
              <a:buSzTx/>
              <a:buNone/>
              <a:defRPr sz="3200">
                <a:solidFill>
                  <a:srgbClr val="FFFFFF"/>
                </a:solidFill>
                <a:latin typeface="+mn-lt"/>
                <a:ea typeface="+mn-ea"/>
                <a:cs typeface="+mn-cs"/>
                <a:sym typeface="Helvetica Neue Medium"/>
              </a:defRPr>
            </a:pPr>
            <a:endParaRPr/>
          </a:p>
        </p:txBody>
      </p:sp>
      <p:sp>
        <p:nvSpPr>
          <p:cNvPr id="29" name="Rectangle"/>
          <p:cNvSpPr>
            <a:spLocks noGrp="1"/>
          </p:cNvSpPr>
          <p:nvPr>
            <p:ph type="body" idx="19"/>
          </p:nvPr>
        </p:nvSpPr>
        <p:spPr>
          <a:xfrm rot="986096">
            <a:off x="-1044168" y="-1150363"/>
            <a:ext cx="5666792" cy="8659653"/>
          </a:xfrm>
          <a:prstGeom prst="rect">
            <a:avLst/>
          </a:prstGeom>
          <a:solidFill>
            <a:srgbClr val="5E5E5E"/>
          </a:solidFill>
        </p:spPr>
        <p:txBody>
          <a:bodyPr lIns="0" tIns="0" rIns="0" bIns="0">
            <a:noAutofit/>
          </a:bodyPr>
          <a:lstStyle>
            <a:lvl1pPr marL="0" indent="0" algn="ctr">
              <a:spcBef>
                <a:spcPts val="0"/>
              </a:spcBef>
              <a:buSzTx/>
              <a:buNone/>
              <a:defRPr sz="3200">
                <a:solidFill>
                  <a:srgbClr val="FFFFFF"/>
                </a:solidFill>
                <a:latin typeface="+mn-lt"/>
                <a:ea typeface="+mn-ea"/>
                <a:cs typeface="+mn-cs"/>
                <a:sym typeface="Helvetica Neue Medium"/>
              </a:defRPr>
            </a:lvl1pPr>
          </a:lstStyle>
          <a:p>
            <a:pPr marL="0" indent="0" algn="ctr">
              <a:spcBef>
                <a:spcPts val="0"/>
              </a:spcBef>
              <a:buSzTx/>
              <a:buNone/>
              <a:defRPr sz="3200">
                <a:solidFill>
                  <a:srgbClr val="FFFFFF"/>
                </a:solidFill>
                <a:latin typeface="+mn-lt"/>
                <a:ea typeface="+mn-ea"/>
                <a:cs typeface="+mn-cs"/>
                <a:sym typeface="Helvetica Neue Medium"/>
              </a:defRPr>
            </a:pPr>
            <a:endParaRP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90809687"/>
      </p:ext>
    </p:extLst>
  </p:cSld>
  <p:clrMapOvr>
    <a:masterClrMapping/>
  </p:clrMapOvr>
  <p:transition spd="med"/>
</p:sldLayout>
</file>

<file path=ppt/slideLayouts/slideLayout148.xml><?xml version="1.0" encoding="utf-8"?>
<p:sldLayout xmlns:a="http://schemas.openxmlformats.org/drawingml/2006/main" xmlns:r="http://schemas.openxmlformats.org/officeDocument/2006/relationships" xmlns:p="http://schemas.openxmlformats.org/presentationml/2006/main" type="tx">
  <p:cSld name="Layout 2">
    <p:spTree>
      <p:nvGrpSpPr>
        <p:cNvPr id="1" name=""/>
        <p:cNvGrpSpPr/>
        <p:nvPr/>
      </p:nvGrpSpPr>
      <p:grpSpPr>
        <a:xfrm>
          <a:off x="0" y="0"/>
          <a:ext cx="0" cy="0"/>
          <a:chOff x="0" y="0"/>
          <a:chExt cx="0" cy="0"/>
        </a:xfrm>
      </p:grpSpPr>
      <p:sp>
        <p:nvSpPr>
          <p:cNvPr id="37" name="Lorem Ipsum Dolor"/>
          <p:cNvSpPr txBox="1">
            <a:spLocks noGrp="1"/>
          </p:cNvSpPr>
          <p:nvPr>
            <p:ph type="body" sz="quarter" idx="13"/>
          </p:nvPr>
        </p:nvSpPr>
        <p:spPr>
          <a:xfrm>
            <a:off x="425402" y="168767"/>
            <a:ext cx="11341196" cy="964367"/>
          </a:xfrm>
          <a:prstGeom prst="rect">
            <a:avLst/>
          </a:prstGeom>
        </p:spPr>
        <p:txBody>
          <a:bodyPr>
            <a:spAutoFit/>
          </a:bodyPr>
          <a:lstStyle>
            <a:lvl1pPr marL="0" indent="0">
              <a:lnSpc>
                <a:spcPct val="80000"/>
              </a:lnSpc>
              <a:spcBef>
                <a:spcPts val="0"/>
              </a:spcBef>
              <a:buSzTx/>
              <a:buNone/>
              <a:defRPr sz="7000" b="1" spc="-140">
                <a:solidFill>
                  <a:srgbClr val="FFFFFF"/>
                </a:solidFill>
                <a:latin typeface="Raleway"/>
                <a:sym typeface="Raleway"/>
              </a:defRPr>
            </a:lvl1pPr>
          </a:lstStyle>
          <a:p>
            <a:pPr marL="0" indent="0">
              <a:lnSpc>
                <a:spcPct val="80000"/>
              </a:lnSpc>
              <a:spcBef>
                <a:spcPts val="0"/>
              </a:spcBef>
              <a:buSzTx/>
              <a:buNone/>
              <a:defRPr sz="7000" b="1" spc="-140">
                <a:solidFill>
                  <a:srgbClr val="FFFFFF"/>
                </a:solidFill>
                <a:latin typeface="Raleway"/>
                <a:ea typeface="Raleway"/>
                <a:cs typeface="Raleway"/>
                <a:sym typeface="Raleway"/>
              </a:defRPr>
            </a:pPr>
            <a:r>
              <a:rPr b="0">
                <a:latin typeface="Raleway ExtraBold"/>
                <a:ea typeface="Raleway ExtraBold"/>
                <a:cs typeface="Raleway ExtraBold"/>
                <a:sym typeface="Raleway ExtraBold"/>
              </a:rPr>
              <a:t>Lorem </a:t>
            </a:r>
            <a:r>
              <a:rPr b="0"/>
              <a:t>Ipsum Dolor</a:t>
            </a:r>
          </a:p>
        </p:txBody>
      </p:sp>
      <p:sp>
        <p:nvSpPr>
          <p:cNvPr id="38" name="At vero eos et accusamus et iusto odio dignissimos ducimus qui blanditiis praesentium voluptatum deleniti atque corrupti quos dolores et quas molestias excepturi sint occaecati cupiditate non provident, similique sunt in culpa qui officia deserunt mollitia animi, id est laborum et dolorum fuga. Et harum quidem rerum facilis est et expedita distinctio. Nam libero tempore, cum soluta nobis est eligendi optio cumque nihil impedit quo minus id quod maxime placeat facere possimus, omnis voluptas assumenda est, omnis dolor repellendus. Temporibus autem quibusdam et aut officiis debitis aut rerum necessitatibus saepe eveniet ut et voluptates repudiandae sint et molestiae non recusandae. Itaque earum rerum hic tenetur a sapiente delectus, ut aut reiciendis voluptatibus maiores alias consequatur aut perferendis doloribus asperiores repellat.…"/>
          <p:cNvSpPr txBox="1">
            <a:spLocks noGrp="1"/>
          </p:cNvSpPr>
          <p:nvPr>
            <p:ph type="body" sz="half" idx="14"/>
          </p:nvPr>
        </p:nvSpPr>
        <p:spPr>
          <a:xfrm>
            <a:off x="428586" y="1037816"/>
            <a:ext cx="5540405" cy="15306754"/>
          </a:xfrm>
          <a:prstGeom prst="rect">
            <a:avLst/>
          </a:prstGeom>
        </p:spPr>
        <p:txBody>
          <a:bodyPr anchor="t">
            <a:spAutoFit/>
          </a:bodyPr>
          <a:lstStyle>
            <a:lvl1pPr marL="0" indent="0" algn="just">
              <a:spcBef>
                <a:spcPts val="0"/>
              </a:spcBef>
              <a:buSzTx/>
              <a:buNone/>
              <a:defRPr sz="2600" spc="-52">
                <a:solidFill>
                  <a:srgbClr val="D5D5D5"/>
                </a:solidFill>
                <a:latin typeface="Open Sans Light"/>
                <a:sym typeface="Open Sans Light"/>
              </a:defRPr>
            </a:lvl1pPr>
          </a:lstStyle>
          <a:p>
            <a:pPr marL="0" indent="0" algn="just">
              <a:spcBef>
                <a:spcPts val="0"/>
              </a:spcBef>
              <a:buSzTx/>
              <a:buNone/>
              <a:defRPr sz="2600" spc="-52">
                <a:solidFill>
                  <a:srgbClr val="D5D5D5"/>
                </a:solidFill>
                <a:latin typeface="Open Sans Light"/>
                <a:ea typeface="Open Sans Light"/>
                <a:cs typeface="Open Sans Light"/>
                <a:sym typeface="Open Sans Light"/>
              </a:defRPr>
            </a:pPr>
            <a:r>
              <a:t>At vero eos et accusamus et iusto odio dignissimos ducimus qui blanditiis praesentium voluptatum deleniti atque corrupti quos dolores et quas molestias excepturi sint occaecati cupiditate non provident, similique sunt in culpa qui officia deserunt mollitia animi, id est laborum et dolorum fuga. Et harum quidem rerum facilis est et expedita distinctio. Nam libero tempore, cum soluta nobis est eligendi optio cumque nihil impedit quo minus id quod maxime placeat facere possimus, omnis voluptas assumenda est, omnis dolor repellendus. Temporibus autem quibusdam et aut officiis debitis aut rerum necessitatibus saepe eveniet ut et voluptates repudiandae sint et molestiae non recusandae. Itaque earum rerum hic tenetur a sapiente delectus, ut aut reiciendis voluptatibus maiores alias consequatur aut perferendis doloribus asperiores repellat.</a:t>
            </a:r>
          </a:p>
          <a:p>
            <a:pPr marL="0" indent="0" algn="just">
              <a:spcBef>
                <a:spcPts val="0"/>
              </a:spcBef>
              <a:buSzTx/>
              <a:buNone/>
              <a:defRPr sz="2600" spc="-52">
                <a:solidFill>
                  <a:srgbClr val="D5D5D5"/>
                </a:solidFill>
                <a:latin typeface="Open Sans Light"/>
                <a:ea typeface="Open Sans Light"/>
                <a:cs typeface="Open Sans Light"/>
                <a:sym typeface="Open Sans Light"/>
              </a:defRPr>
            </a:pPr>
            <a:endParaRPr/>
          </a:p>
          <a:p>
            <a:pPr marL="0" indent="0" algn="just">
              <a:spcBef>
                <a:spcPts val="0"/>
              </a:spcBef>
              <a:buSzTx/>
              <a:buNone/>
              <a:defRPr sz="2600" spc="-52">
                <a:solidFill>
                  <a:srgbClr val="D5D5D5"/>
                </a:solidFill>
                <a:latin typeface="Open Sans Light"/>
                <a:ea typeface="Open Sans Light"/>
                <a:cs typeface="Open Sans Light"/>
                <a:sym typeface="Open Sans Light"/>
              </a:defRPr>
            </a:pPr>
            <a:r>
              <a:t>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Neque porro quisquam est.</a:t>
            </a:r>
          </a:p>
        </p:txBody>
      </p:sp>
      <p:sp>
        <p:nvSpPr>
          <p:cNvPr id="39" name="At vero eos et accusamus et iusto odio dignissimos ducimus qui blanditiis praesentium voluptatum deleniti atque corrupti quos dolores et quas molestias excepturi sint occaecati cupiditate non provident, similique sunt in culpa qui officia deserunt mollitia animi, id est laborum et dolorum fuga. Et harum quidem rerum facilis est et expedita distinctio. Nam libero tempore, cum soluta nobis est eligendi optio cumque nihil impedit quo minus id quod maxime placeat facere possimus, omnis voluptas assumenda est, omnis dolor repellendus. Temporibus autem quibusdam et aut officiis debitis aut rerum necessitatibus saepe eveniet ut et voluptates repudiandae sint et molestiae non recusandae. Itaque earum rerum hic tenetur a sapiente delectus, ut aut reiciendis voluptatibus maiores alias consequatur aut perferendis doloribus asperiores repellat.…"/>
          <p:cNvSpPr txBox="1">
            <a:spLocks noGrp="1"/>
          </p:cNvSpPr>
          <p:nvPr>
            <p:ph type="body" sz="half" idx="15"/>
          </p:nvPr>
        </p:nvSpPr>
        <p:spPr>
          <a:xfrm>
            <a:off x="6226194" y="1037816"/>
            <a:ext cx="5540405" cy="12105878"/>
          </a:xfrm>
          <a:prstGeom prst="rect">
            <a:avLst/>
          </a:prstGeom>
        </p:spPr>
        <p:txBody>
          <a:bodyPr anchor="t">
            <a:spAutoFit/>
          </a:bodyPr>
          <a:lstStyle>
            <a:lvl1pPr marL="0" indent="0" algn="just">
              <a:spcBef>
                <a:spcPts val="0"/>
              </a:spcBef>
              <a:buSzTx/>
              <a:buNone/>
              <a:defRPr sz="2600" spc="-52">
                <a:solidFill>
                  <a:srgbClr val="D5D5D5"/>
                </a:solidFill>
                <a:latin typeface="Open Sans Light"/>
                <a:sym typeface="Open Sans Light"/>
              </a:defRPr>
            </a:lvl1pPr>
          </a:lstStyle>
          <a:p>
            <a:pPr marL="0" indent="0" algn="just">
              <a:spcBef>
                <a:spcPts val="0"/>
              </a:spcBef>
              <a:buSzTx/>
              <a:buNone/>
              <a:defRPr sz="2600" spc="-52">
                <a:solidFill>
                  <a:srgbClr val="D5D5D5"/>
                </a:solidFill>
                <a:latin typeface="Open Sans Light"/>
                <a:ea typeface="Open Sans Light"/>
                <a:cs typeface="Open Sans Light"/>
                <a:sym typeface="Open Sans Light"/>
              </a:defRPr>
            </a:pPr>
            <a:r>
              <a:t>At vero eos et accusamus et iusto odio dignissimos ducimus qui blanditiis praesentium voluptatum deleniti atque corrupti quos dolores et quas molestias excepturi sint occaecati cupiditate non provident, similique sunt in culpa qui officia deserunt mollitia animi, id est laborum et dolorum fuga. Et harum quidem rerum facilis est et expedita distinctio. Nam libero tempore, cum soluta nobis est eligendi optio cumque nihil impedit quo minus id quod maxime placeat facere possimus, omnis voluptas assumenda est, omnis dolor repellendus. Temporibus autem quibusdam et aut officiis debitis aut rerum necessitatibus saepe eveniet ut et voluptates repudiandae sint et molestiae non recusandae. Itaque earum rerum hic tenetur a sapiente delectus, ut aut reiciendis voluptatibus maiores alias consequatur aut perferendis doloribus asperiores repellat.</a:t>
            </a:r>
          </a:p>
          <a:p>
            <a:pPr marL="0" indent="0" algn="just">
              <a:spcBef>
                <a:spcPts val="0"/>
              </a:spcBef>
              <a:buSzTx/>
              <a:buNone/>
              <a:defRPr sz="2600" spc="-52">
                <a:solidFill>
                  <a:srgbClr val="D5D5D5"/>
                </a:solidFill>
                <a:latin typeface="Open Sans Light"/>
                <a:ea typeface="Open Sans Light"/>
                <a:cs typeface="Open Sans Light"/>
                <a:sym typeface="Open Sans Light"/>
              </a:defRPr>
            </a:pPr>
            <a:endParaRPr/>
          </a:p>
          <a:p>
            <a:pPr marL="0" indent="0" algn="just">
              <a:spcBef>
                <a:spcPts val="0"/>
              </a:spcBef>
              <a:buSzTx/>
              <a:buNone/>
              <a:defRPr sz="2600" spc="-52">
                <a:solidFill>
                  <a:srgbClr val="D5D5D5"/>
                </a:solidFill>
                <a:latin typeface="Open Sans Light"/>
                <a:ea typeface="Open Sans Light"/>
                <a:cs typeface="Open Sans Light"/>
                <a:sym typeface="Open Sans Light"/>
              </a:defRPr>
            </a:pPr>
            <a:r>
              <a:t>Sed ut perspiciatis unde omnis iste natus error sit voluptatem accusantium doloremque laudantium, totam rem aperiam, eaque ipsa quas.</a:t>
            </a:r>
          </a:p>
        </p:txBody>
      </p:sp>
      <p:sp>
        <p:nvSpPr>
          <p:cNvPr id="40" name="Rectangle"/>
          <p:cNvSpPr>
            <a:spLocks noGrp="1"/>
          </p:cNvSpPr>
          <p:nvPr>
            <p:ph type="body" sz="quarter" idx="16"/>
          </p:nvPr>
        </p:nvSpPr>
        <p:spPr>
          <a:xfrm rot="959293">
            <a:off x="-2687140" y="5993998"/>
            <a:ext cx="6721223" cy="1207872"/>
          </a:xfrm>
          <a:prstGeom prst="rect">
            <a:avLst/>
          </a:prstGeom>
          <a:gradFill>
            <a:gsLst>
              <a:gs pos="0">
                <a:schemeClr val="accent2"/>
              </a:gs>
              <a:gs pos="100000">
                <a:schemeClr val="accent1"/>
              </a:gs>
            </a:gsLst>
            <a:lin ang="1800000"/>
          </a:gradFill>
        </p:spPr>
        <p:txBody>
          <a:bodyPr lIns="0" tIns="0" rIns="0" bIns="0">
            <a:noAutofit/>
          </a:bodyPr>
          <a:lstStyle>
            <a:lvl1pPr marL="0" indent="0" algn="ctr">
              <a:spcBef>
                <a:spcPts val="0"/>
              </a:spcBef>
              <a:buSzTx/>
              <a:buNone/>
              <a:defRPr sz="3200">
                <a:solidFill>
                  <a:srgbClr val="FFFFFF"/>
                </a:solidFill>
                <a:latin typeface="+mn-lt"/>
                <a:ea typeface="+mn-ea"/>
                <a:cs typeface="+mn-cs"/>
                <a:sym typeface="Helvetica Neue Medium"/>
              </a:defRPr>
            </a:lvl1pPr>
          </a:lstStyle>
          <a:p>
            <a:pPr marL="0" indent="0" algn="ctr">
              <a:spcBef>
                <a:spcPts val="0"/>
              </a:spcBef>
              <a:buSzTx/>
              <a:buNone/>
              <a:defRPr sz="3200">
                <a:solidFill>
                  <a:srgbClr val="FFFFFF"/>
                </a:solidFill>
                <a:latin typeface="+mn-lt"/>
                <a:ea typeface="+mn-ea"/>
                <a:cs typeface="+mn-cs"/>
                <a:sym typeface="Helvetica Neue Medium"/>
              </a:defRPr>
            </a:pPr>
            <a:endParaRPr/>
          </a:p>
        </p:txBody>
      </p:sp>
      <p:sp>
        <p:nvSpPr>
          <p:cNvPr id="41" name="Rectangle"/>
          <p:cNvSpPr>
            <a:spLocks noGrp="1"/>
          </p:cNvSpPr>
          <p:nvPr>
            <p:ph type="body" sz="half" idx="17"/>
          </p:nvPr>
        </p:nvSpPr>
        <p:spPr>
          <a:xfrm rot="20757927">
            <a:off x="3735206" y="5722079"/>
            <a:ext cx="9588839" cy="2497468"/>
          </a:xfrm>
          <a:prstGeom prst="rect">
            <a:avLst/>
          </a:prstGeom>
          <a:gradFill>
            <a:gsLst>
              <a:gs pos="0">
                <a:schemeClr val="accent4"/>
              </a:gs>
              <a:gs pos="100000">
                <a:schemeClr val="accent4">
                  <a:hueOff val="-1081314"/>
                  <a:satOff val="4338"/>
                  <a:lumOff val="-8931"/>
                </a:schemeClr>
              </a:gs>
            </a:gsLst>
            <a:lin ang="1800000"/>
          </a:gradFill>
        </p:spPr>
        <p:txBody>
          <a:bodyPr lIns="0" tIns="0" rIns="0" bIns="0">
            <a:noAutofit/>
          </a:bodyPr>
          <a:lstStyle>
            <a:lvl1pPr marL="0" indent="0" algn="ctr">
              <a:spcBef>
                <a:spcPts val="0"/>
              </a:spcBef>
              <a:buSzTx/>
              <a:buNone/>
              <a:defRPr sz="3200">
                <a:solidFill>
                  <a:srgbClr val="FFFFFF"/>
                </a:solidFill>
                <a:latin typeface="+mn-lt"/>
                <a:ea typeface="+mn-ea"/>
                <a:cs typeface="+mn-cs"/>
                <a:sym typeface="Helvetica Neue Medium"/>
              </a:defRPr>
            </a:lvl1pPr>
          </a:lstStyle>
          <a:p>
            <a:pPr marL="0" indent="0" algn="ctr">
              <a:spcBef>
                <a:spcPts val="0"/>
              </a:spcBef>
              <a:buSzTx/>
              <a:buNone/>
              <a:defRPr sz="3200">
                <a:solidFill>
                  <a:srgbClr val="FFFFFF"/>
                </a:solidFill>
                <a:latin typeface="+mn-lt"/>
                <a:ea typeface="+mn-ea"/>
                <a:cs typeface="+mn-cs"/>
                <a:sym typeface="Helvetica Neue Medium"/>
              </a:defRPr>
            </a:pPr>
            <a:endParaRP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40152553"/>
      </p:ext>
    </p:extLst>
  </p:cSld>
  <p:clrMapOvr>
    <a:masterClrMapping/>
  </p:clrMapOvr>
  <p:transition spd="med"/>
</p:sldLayout>
</file>

<file path=ppt/slideLayouts/slideLayout149.xml><?xml version="1.0" encoding="utf-8"?>
<p:sldLayout xmlns:a="http://schemas.openxmlformats.org/drawingml/2006/main" xmlns:r="http://schemas.openxmlformats.org/officeDocument/2006/relationships" xmlns:p="http://schemas.openxmlformats.org/presentationml/2006/main" type="tx">
  <p:cSld name="Layout 3">
    <p:spTree>
      <p:nvGrpSpPr>
        <p:cNvPr id="1" name=""/>
        <p:cNvGrpSpPr/>
        <p:nvPr/>
      </p:nvGrpSpPr>
      <p:grpSpPr>
        <a:xfrm>
          <a:off x="0" y="0"/>
          <a:ext cx="0" cy="0"/>
          <a:chOff x="0" y="0"/>
          <a:chExt cx="0" cy="0"/>
        </a:xfrm>
      </p:grpSpPr>
      <p:sp>
        <p:nvSpPr>
          <p:cNvPr id="49" name="Lorem Ipsum"/>
          <p:cNvSpPr txBox="1">
            <a:spLocks noGrp="1"/>
          </p:cNvSpPr>
          <p:nvPr>
            <p:ph type="body" sz="quarter" idx="13"/>
          </p:nvPr>
        </p:nvSpPr>
        <p:spPr>
          <a:xfrm>
            <a:off x="492379" y="358242"/>
            <a:ext cx="6810839" cy="1272143"/>
          </a:xfrm>
          <a:prstGeom prst="rect">
            <a:avLst/>
          </a:prstGeom>
        </p:spPr>
        <p:txBody>
          <a:bodyPr wrap="none">
            <a:spAutoFit/>
          </a:bodyPr>
          <a:lstStyle>
            <a:lvl1pPr marL="0" indent="0">
              <a:lnSpc>
                <a:spcPct val="80000"/>
              </a:lnSpc>
              <a:spcBef>
                <a:spcPts val="0"/>
              </a:spcBef>
              <a:buSzTx/>
              <a:buNone/>
              <a:defRPr sz="9500" spc="-190">
                <a:solidFill>
                  <a:srgbClr val="FFFFFF"/>
                </a:solidFill>
                <a:latin typeface="Raleway ExtraBold"/>
                <a:sym typeface="Raleway ExtraBold"/>
              </a:defRPr>
            </a:lvl1pPr>
          </a:lstStyle>
          <a:p>
            <a:pPr marL="0" indent="0">
              <a:lnSpc>
                <a:spcPct val="80000"/>
              </a:lnSpc>
              <a:spcBef>
                <a:spcPts val="0"/>
              </a:spcBef>
              <a:buSzTx/>
              <a:buNone/>
              <a:defRPr sz="9500" spc="-190">
                <a:solidFill>
                  <a:srgbClr val="FFFFFF"/>
                </a:solidFill>
                <a:latin typeface="Raleway ExtraBold"/>
                <a:ea typeface="Raleway ExtraBold"/>
                <a:cs typeface="Raleway ExtraBold"/>
                <a:sym typeface="Raleway ExtraBold"/>
              </a:defRPr>
            </a:pPr>
            <a:r>
              <a:t>Lorem </a:t>
            </a:r>
            <a:r>
              <a:rPr>
                <a:latin typeface="Raleway Light"/>
                <a:ea typeface="Raleway Light"/>
                <a:cs typeface="Raleway Light"/>
                <a:sym typeface="Raleway Light"/>
              </a:rPr>
              <a:t>Ipsum</a:t>
            </a:r>
          </a:p>
        </p:txBody>
      </p:sp>
      <p:sp>
        <p:nvSpPr>
          <p:cNvPr id="50" name="Rectangle"/>
          <p:cNvSpPr>
            <a:spLocks noGrp="1"/>
          </p:cNvSpPr>
          <p:nvPr>
            <p:ph type="body" sz="quarter" idx="14"/>
          </p:nvPr>
        </p:nvSpPr>
        <p:spPr>
          <a:xfrm rot="453179">
            <a:off x="5848667" y="-812148"/>
            <a:ext cx="6721223" cy="1207872"/>
          </a:xfrm>
          <a:prstGeom prst="rect">
            <a:avLst/>
          </a:prstGeom>
          <a:gradFill>
            <a:gsLst>
              <a:gs pos="0">
                <a:schemeClr val="accent6"/>
              </a:gs>
              <a:gs pos="100000">
                <a:schemeClr val="accent6">
                  <a:hueOff val="-146070"/>
                  <a:satOff val="-10048"/>
                  <a:lumOff val="-30626"/>
                </a:schemeClr>
              </a:gs>
            </a:gsLst>
            <a:lin ang="1800000"/>
          </a:gradFill>
        </p:spPr>
        <p:txBody>
          <a:bodyPr lIns="0" tIns="0" rIns="0" bIns="0">
            <a:noAutofit/>
          </a:bodyPr>
          <a:lstStyle>
            <a:lvl1pPr marL="0" indent="0" algn="ctr">
              <a:spcBef>
                <a:spcPts val="0"/>
              </a:spcBef>
              <a:buSzTx/>
              <a:buNone/>
              <a:defRPr sz="3200">
                <a:solidFill>
                  <a:srgbClr val="FFFFFF"/>
                </a:solidFill>
                <a:latin typeface="+mn-lt"/>
                <a:ea typeface="+mn-ea"/>
                <a:cs typeface="+mn-cs"/>
                <a:sym typeface="Helvetica Neue Medium"/>
              </a:defRPr>
            </a:lvl1pPr>
          </a:lstStyle>
          <a:p>
            <a:pPr marL="0" indent="0" algn="ctr">
              <a:spcBef>
                <a:spcPts val="0"/>
              </a:spcBef>
              <a:buSzTx/>
              <a:buNone/>
              <a:defRPr sz="3200">
                <a:solidFill>
                  <a:srgbClr val="FFFFFF"/>
                </a:solidFill>
                <a:latin typeface="+mn-lt"/>
                <a:ea typeface="+mn-ea"/>
                <a:cs typeface="+mn-cs"/>
                <a:sym typeface="Helvetica Neue Medium"/>
              </a:defRPr>
            </a:pPr>
            <a:endParaRPr/>
          </a:p>
        </p:txBody>
      </p:sp>
      <p:sp>
        <p:nvSpPr>
          <p:cNvPr id="51" name="At vero eos et accusamus et iusto odio dignissimos ducimus qui blanditiis praesentium voluptatum deleniti atque corrupti quos dolores et quas molestias excepturi sint occaecati cupiditate non provident, similique sunt in culpa qui officia deserunt mollitia animi, id est laborum et dolorum fuga. Et harum quidem rerum facilis est et expedita distinctio. Nam libero tempore, cum soluta nobis est eligendi optio cumque nihil impedit quo minus id quod maxime placeat facere possimus, omnis voluptas assumenda est, omnis dolor repellendus."/>
          <p:cNvSpPr txBox="1">
            <a:spLocks noGrp="1"/>
          </p:cNvSpPr>
          <p:nvPr>
            <p:ph type="body" sz="quarter" idx="15"/>
          </p:nvPr>
        </p:nvSpPr>
        <p:spPr>
          <a:xfrm>
            <a:off x="4659471" y="1474113"/>
            <a:ext cx="3140007" cy="2903359"/>
          </a:xfrm>
          <a:prstGeom prst="rect">
            <a:avLst/>
          </a:prstGeom>
        </p:spPr>
        <p:txBody>
          <a:bodyPr anchor="t">
            <a:spAutoFit/>
          </a:bodyPr>
          <a:lstStyle>
            <a:lvl1pPr marL="0" indent="0">
              <a:spcBef>
                <a:spcPts val="0"/>
              </a:spcBef>
              <a:buSzTx/>
              <a:buNone/>
              <a:defRPr sz="1300" spc="-26">
                <a:solidFill>
                  <a:srgbClr val="FFFFFF"/>
                </a:solidFill>
                <a:latin typeface="Open Sans Light"/>
                <a:ea typeface="Open Sans Light"/>
                <a:cs typeface="Open Sans Light"/>
                <a:sym typeface="Open Sans Light"/>
              </a:defRPr>
            </a:lvl1pPr>
          </a:lstStyle>
          <a:p>
            <a:r>
              <a:t>At vero eos et accusamus et iusto odio dignissimos ducimus qui blanditiis praesentium voluptatum deleniti atque corrupti quos dolores et quas molestias excepturi sint occaecati cupiditate non provident, similique sunt in culpa qui officia deserunt mollitia animi, id est laborum et dolorum fuga. Et harum quidem rerum facilis est et expedita distinctio. Nam libero tempore, cum soluta nobis est eligendi optio cumque nihil impedit quo minus id quod maxime placeat facere possimus, omnis voluptas assumenda est, omnis dolor repellendus.</a:t>
            </a:r>
          </a:p>
        </p:txBody>
      </p:sp>
      <p:sp>
        <p:nvSpPr>
          <p:cNvPr id="52" name="At vero eos et accusamus et iusto odio dignissimos ducimus qui blanditiis praesentium voluptatum deleniti atque corrupti quos dolores et quas molestias excepturi sint occaecati cupiditate non provident, similique sunt in culpa qui officia deserunt mollitia animi, id est laborum et dolorum fuga."/>
          <p:cNvSpPr txBox="1">
            <a:spLocks noGrp="1"/>
          </p:cNvSpPr>
          <p:nvPr>
            <p:ph type="body" sz="quarter" idx="16"/>
          </p:nvPr>
        </p:nvSpPr>
        <p:spPr>
          <a:xfrm>
            <a:off x="525917" y="1460951"/>
            <a:ext cx="3315676" cy="3615285"/>
          </a:xfrm>
          <a:prstGeom prst="rect">
            <a:avLst/>
          </a:prstGeom>
        </p:spPr>
        <p:txBody>
          <a:bodyPr anchor="t">
            <a:spAutoFit/>
          </a:bodyPr>
          <a:lstStyle>
            <a:lvl1pPr marL="0" indent="0">
              <a:lnSpc>
                <a:spcPct val="110000"/>
              </a:lnSpc>
              <a:spcBef>
                <a:spcPts val="0"/>
              </a:spcBef>
              <a:buSzTx/>
              <a:buNone/>
              <a:defRPr sz="1900" spc="-38">
                <a:solidFill>
                  <a:srgbClr val="FFFFFF"/>
                </a:solidFill>
                <a:latin typeface="Open Sans Light"/>
                <a:ea typeface="Open Sans Light"/>
                <a:cs typeface="Open Sans Light"/>
                <a:sym typeface="Open Sans Light"/>
              </a:defRPr>
            </a:lvl1pPr>
          </a:lstStyle>
          <a:p>
            <a:r>
              <a:t>At vero eos et accusamus et iusto odio dignissimos ducimus qui blanditiis praesentium voluptatum deleniti atque corrupti quos dolores et quas molestias excepturi sint occaecati cupiditate non provident, similique sunt in culpa qui officia deserunt mollitia animi, id est laborum et dolorum fuga.</a:t>
            </a:r>
          </a:p>
        </p:txBody>
      </p:sp>
      <p:sp>
        <p:nvSpPr>
          <p:cNvPr id="53" name="Rectangle"/>
          <p:cNvSpPr>
            <a:spLocks noGrp="1"/>
          </p:cNvSpPr>
          <p:nvPr>
            <p:ph type="body" sz="quarter" idx="17"/>
          </p:nvPr>
        </p:nvSpPr>
        <p:spPr>
          <a:xfrm rot="1148223">
            <a:off x="-1906713" y="6217827"/>
            <a:ext cx="6470507" cy="1539046"/>
          </a:xfrm>
          <a:prstGeom prst="rect">
            <a:avLst/>
          </a:prstGeom>
          <a:gradFill>
            <a:gsLst>
              <a:gs pos="0">
                <a:schemeClr val="accent4"/>
              </a:gs>
              <a:gs pos="100000">
                <a:schemeClr val="accent4">
                  <a:hueOff val="-1081314"/>
                  <a:satOff val="4338"/>
                  <a:lumOff val="-8931"/>
                </a:schemeClr>
              </a:gs>
            </a:gsLst>
            <a:lin ang="1800000"/>
          </a:gradFill>
        </p:spPr>
        <p:txBody>
          <a:bodyPr lIns="0" tIns="0" rIns="0" bIns="0">
            <a:noAutofit/>
          </a:bodyPr>
          <a:lstStyle>
            <a:lvl1pPr marL="0" indent="0" algn="ctr">
              <a:spcBef>
                <a:spcPts val="0"/>
              </a:spcBef>
              <a:buSzTx/>
              <a:buNone/>
              <a:defRPr sz="3200">
                <a:solidFill>
                  <a:srgbClr val="FFFFFF"/>
                </a:solidFill>
                <a:latin typeface="+mn-lt"/>
                <a:ea typeface="+mn-ea"/>
                <a:cs typeface="+mn-cs"/>
                <a:sym typeface="Helvetica Neue Medium"/>
              </a:defRPr>
            </a:lvl1pPr>
          </a:lstStyle>
          <a:p>
            <a:pPr marL="0" indent="0" algn="ctr">
              <a:spcBef>
                <a:spcPts val="0"/>
              </a:spcBef>
              <a:buSzTx/>
              <a:buNone/>
              <a:defRPr sz="3200">
                <a:solidFill>
                  <a:srgbClr val="FFFFFF"/>
                </a:solidFill>
                <a:latin typeface="+mn-lt"/>
                <a:ea typeface="+mn-ea"/>
                <a:cs typeface="+mn-cs"/>
                <a:sym typeface="Helvetica Neue Medium"/>
              </a:defRPr>
            </a:pPr>
            <a:endParaRPr/>
          </a:p>
        </p:txBody>
      </p:sp>
      <p:sp>
        <p:nvSpPr>
          <p:cNvPr id="54" name="Line"/>
          <p:cNvSpPr>
            <a:spLocks noGrp="1"/>
          </p:cNvSpPr>
          <p:nvPr>
            <p:ph type="body" sz="quarter" idx="18"/>
          </p:nvPr>
        </p:nvSpPr>
        <p:spPr>
          <a:xfrm flipV="1">
            <a:off x="4199515" y="1547052"/>
            <a:ext cx="1" cy="3763898"/>
          </a:xfrm>
          <a:prstGeom prst="line">
            <a:avLst/>
          </a:prstGeom>
          <a:ln>
            <a:solidFill>
              <a:srgbClr val="929292"/>
            </a:solidFill>
          </a:ln>
        </p:spPr>
        <p:txBody>
          <a:bodyPr lIns="0" tIns="0" rIns="0" bIns="0">
            <a:noAutofit/>
          </a:bodyPr>
          <a:lstStyle>
            <a:lvl1pPr marL="0" indent="0" algn="ctr">
              <a:spcBef>
                <a:spcPts val="0"/>
              </a:spcBef>
              <a:buSzTx/>
              <a:buNone/>
              <a:defRPr sz="3200">
                <a:solidFill>
                  <a:srgbClr val="FFFFFF"/>
                </a:solidFill>
                <a:latin typeface="+mn-lt"/>
                <a:ea typeface="+mn-ea"/>
                <a:cs typeface="+mn-cs"/>
                <a:sym typeface="Helvetica Neue Medium"/>
              </a:defRPr>
            </a:lvl1pPr>
          </a:lstStyle>
          <a:p>
            <a:pPr marL="0" indent="0" algn="ctr">
              <a:spcBef>
                <a:spcPts val="0"/>
              </a:spcBef>
              <a:buSzTx/>
              <a:buNone/>
              <a:defRPr sz="3200">
                <a:solidFill>
                  <a:srgbClr val="FFFFFF"/>
                </a:solidFill>
                <a:latin typeface="+mn-lt"/>
                <a:ea typeface="+mn-ea"/>
                <a:cs typeface="+mn-cs"/>
                <a:sym typeface="Helvetica Neue Medium"/>
              </a:defRPr>
            </a:pPr>
            <a:endParaRPr/>
          </a:p>
        </p:txBody>
      </p:sp>
      <p:sp>
        <p:nvSpPr>
          <p:cNvPr id="55" name="Temporibus autem quibusdam et aut officiis debitis aut rerum necessitatibus saepe eveniet ut et voluptates repudiandae sint et molestiae non recusandae. Itaque earum rerum hic tenetur a sapiente delectus, ut aut reiciendis voluptatibus maiores alias consequatur aut perferendis doloribus asperiores repellat."/>
          <p:cNvSpPr txBox="1">
            <a:spLocks noGrp="1"/>
          </p:cNvSpPr>
          <p:nvPr>
            <p:ph type="body" sz="quarter" idx="19"/>
          </p:nvPr>
        </p:nvSpPr>
        <p:spPr>
          <a:xfrm>
            <a:off x="8256260" y="1474113"/>
            <a:ext cx="3140007" cy="1703030"/>
          </a:xfrm>
          <a:prstGeom prst="rect">
            <a:avLst/>
          </a:prstGeom>
        </p:spPr>
        <p:txBody>
          <a:bodyPr anchor="t">
            <a:spAutoFit/>
          </a:bodyPr>
          <a:lstStyle>
            <a:lvl1pPr marL="0" indent="0">
              <a:spcBef>
                <a:spcPts val="0"/>
              </a:spcBef>
              <a:buSzTx/>
              <a:buNone/>
              <a:defRPr sz="1300" spc="-26">
                <a:solidFill>
                  <a:srgbClr val="FFFFFF"/>
                </a:solidFill>
                <a:latin typeface="Open Sans Light"/>
                <a:ea typeface="Open Sans Light"/>
                <a:cs typeface="Open Sans Light"/>
                <a:sym typeface="Open Sans Light"/>
              </a:defRPr>
            </a:lvl1pPr>
          </a:lstStyle>
          <a:p>
            <a:r>
              <a:t>Temporibus autem quibusdam et aut officiis debitis aut rerum necessitatibus saepe eveniet ut et voluptates repudiandae sint et molestiae non recusandae. Itaque earum rerum hic tenetur a sapiente delectus, ut aut reiciendis voluptatibus maiores alias consequatur aut perferendis doloribus asperiores repellat.</a:t>
            </a:r>
          </a:p>
        </p:txBody>
      </p:sp>
      <p:sp>
        <p:nvSpPr>
          <p:cNvPr id="56" name="Rectangle"/>
          <p:cNvSpPr>
            <a:spLocks noGrp="1"/>
          </p:cNvSpPr>
          <p:nvPr>
            <p:ph type="body" idx="20"/>
          </p:nvPr>
        </p:nvSpPr>
        <p:spPr>
          <a:xfrm rot="3963144">
            <a:off x="6243201" y="2830115"/>
            <a:ext cx="5666792" cy="9627364"/>
          </a:xfrm>
          <a:prstGeom prst="rect">
            <a:avLst/>
          </a:prstGeom>
          <a:solidFill>
            <a:srgbClr val="5E5E5E"/>
          </a:solidFill>
        </p:spPr>
        <p:txBody>
          <a:bodyPr lIns="0" tIns="0" rIns="0" bIns="0">
            <a:noAutofit/>
          </a:bodyPr>
          <a:lstStyle>
            <a:lvl1pPr marL="0" indent="0" algn="ctr">
              <a:spcBef>
                <a:spcPts val="0"/>
              </a:spcBef>
              <a:buSzTx/>
              <a:buNone/>
              <a:defRPr sz="3200">
                <a:solidFill>
                  <a:srgbClr val="FFFFFF"/>
                </a:solidFill>
                <a:latin typeface="+mn-lt"/>
                <a:ea typeface="+mn-ea"/>
                <a:cs typeface="+mn-cs"/>
                <a:sym typeface="Helvetica Neue Medium"/>
              </a:defRPr>
            </a:lvl1pPr>
          </a:lstStyle>
          <a:p>
            <a:pPr marL="0" indent="0" algn="ctr">
              <a:spcBef>
                <a:spcPts val="0"/>
              </a:spcBef>
              <a:buSzTx/>
              <a:buNone/>
              <a:defRPr sz="3200">
                <a:solidFill>
                  <a:srgbClr val="FFFFFF"/>
                </a:solidFill>
                <a:latin typeface="+mn-lt"/>
                <a:ea typeface="+mn-ea"/>
                <a:cs typeface="+mn-cs"/>
                <a:sym typeface="Helvetica Neue Medium"/>
              </a:defRPr>
            </a:pPr>
            <a:endParaRP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2511582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2">
  <p:cSld name="text 2">
    <p:spTree>
      <p:nvGrpSpPr>
        <p:cNvPr id="1" name="Shape 45"/>
        <p:cNvGrpSpPr/>
        <p:nvPr/>
      </p:nvGrpSpPr>
      <p:grpSpPr>
        <a:xfrm>
          <a:off x="0" y="0"/>
          <a:ext cx="0" cy="0"/>
          <a:chOff x="0" y="0"/>
          <a:chExt cx="0" cy="0"/>
        </a:xfrm>
      </p:grpSpPr>
      <p:sp>
        <p:nvSpPr>
          <p:cNvPr id="4" name="Google Shape;46;p7"/>
          <p:cNvSpPr>
            <a:spLocks noChangeArrowheads="1"/>
          </p:cNvSpPr>
          <p:nvPr/>
        </p:nvSpPr>
        <p:spPr bwMode="auto">
          <a:xfrm flipH="1">
            <a:off x="6096000" y="0"/>
            <a:ext cx="6096000" cy="6858000"/>
          </a:xfrm>
          <a:prstGeom prst="rect">
            <a:avLst/>
          </a:prstGeom>
          <a:solidFill>
            <a:srgbClr val="66479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pPr algn="ctr" defTabSz="938213" eaLnBrk="0" fontAlgn="base" hangingPunct="0">
              <a:spcBef>
                <a:spcPct val="0"/>
              </a:spcBef>
              <a:spcAft>
                <a:spcPct val="0"/>
              </a:spcAft>
              <a:buClrTx/>
              <a:buFontTx/>
              <a:buNone/>
            </a:pPr>
            <a:endParaRPr lang="en-US" altLang="en-US" sz="1800" kern="1200">
              <a:solidFill>
                <a:srgbClr val="FFFFFF"/>
              </a:solidFill>
              <a:latin typeface="Trebuchet MS" panose="020B0603020202020204" pitchFamily="34" charset="0"/>
              <a:ea typeface="MS PGothic" panose="020B0600070205080204" pitchFamily="34" charset="-128"/>
              <a:cs typeface="+mn-cs"/>
              <a:sym typeface="Trebuchet MS" panose="020B0603020202020204" pitchFamily="34" charset="0"/>
            </a:endParaRPr>
          </a:p>
        </p:txBody>
      </p:sp>
      <p:sp>
        <p:nvSpPr>
          <p:cNvPr id="5" name="Google Shape;49;p7"/>
          <p:cNvSpPr>
            <a:spLocks noChangeArrowheads="1"/>
          </p:cNvSpPr>
          <p:nvPr/>
        </p:nvSpPr>
        <p:spPr bwMode="auto">
          <a:xfrm>
            <a:off x="617538" y="6565900"/>
            <a:ext cx="390525" cy="292100"/>
          </a:xfrm>
          <a:prstGeom prst="rect">
            <a:avLst/>
          </a:prstGeom>
          <a:solidFill>
            <a:srgbClr val="66479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pPr algn="ctr" defTabSz="938213" eaLnBrk="0" fontAlgn="base" hangingPunct="0">
              <a:spcBef>
                <a:spcPct val="0"/>
              </a:spcBef>
              <a:spcAft>
                <a:spcPct val="0"/>
              </a:spcAft>
              <a:buClrTx/>
              <a:buFontTx/>
              <a:buNone/>
            </a:pPr>
            <a:endParaRPr lang="en-US" altLang="en-US" sz="1800" kern="1200">
              <a:solidFill>
                <a:srgbClr val="FFFFFF"/>
              </a:solidFill>
              <a:latin typeface="Trebuchet MS" panose="020B0603020202020204" pitchFamily="34" charset="0"/>
              <a:ea typeface="MS PGothic" panose="020B0600070205080204" pitchFamily="34" charset="-128"/>
              <a:cs typeface="+mn-cs"/>
              <a:sym typeface="Trebuchet MS" panose="020B0603020202020204" pitchFamily="34" charset="0"/>
            </a:endParaRPr>
          </a:p>
        </p:txBody>
      </p:sp>
      <p:sp>
        <p:nvSpPr>
          <p:cNvPr id="47" name="Google Shape;47;p7"/>
          <p:cNvSpPr txBox="1">
            <a:spLocks noGrp="1"/>
          </p:cNvSpPr>
          <p:nvPr>
            <p:ph type="title"/>
          </p:nvPr>
        </p:nvSpPr>
        <p:spPr>
          <a:xfrm>
            <a:off x="616775" y="645459"/>
            <a:ext cx="4403463" cy="1957892"/>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rgbClr val="664790"/>
              </a:buClr>
              <a:buSzPts val="2000"/>
              <a:buFont typeface="Verdana"/>
              <a:buNone/>
              <a:defRPr sz="2000" b="1">
                <a:solidFill>
                  <a:srgbClr val="66479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6641056" y="645459"/>
            <a:ext cx="5005891" cy="5531504"/>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chemeClr val="lt1"/>
              </a:buClr>
              <a:buSzPts val="1800"/>
              <a:buNone/>
              <a:defRPr sz="1800">
                <a:solidFill>
                  <a:schemeClr val="lt1"/>
                </a:solidFill>
              </a:defRPr>
            </a:lvl1pPr>
            <a:lvl2pPr marL="914400" lvl="1" indent="-228600" algn="l">
              <a:lnSpc>
                <a:spcPct val="100000"/>
              </a:lnSpc>
              <a:spcBef>
                <a:spcPts val="500"/>
              </a:spcBef>
              <a:spcAft>
                <a:spcPts val="0"/>
              </a:spcAft>
              <a:buClr>
                <a:schemeClr val="lt1"/>
              </a:buClr>
              <a:buSzPts val="1600"/>
              <a:buNone/>
              <a:defRPr sz="1600">
                <a:solidFill>
                  <a:schemeClr val="lt1"/>
                </a:solidFill>
              </a:defRPr>
            </a:lvl2pPr>
            <a:lvl3pPr marL="1371600" lvl="2" indent="-228600" algn="l">
              <a:lnSpc>
                <a:spcPct val="100000"/>
              </a:lnSpc>
              <a:spcBef>
                <a:spcPts val="500"/>
              </a:spcBef>
              <a:spcAft>
                <a:spcPts val="0"/>
              </a:spcAft>
              <a:buClr>
                <a:schemeClr val="lt1"/>
              </a:buClr>
              <a:buSzPts val="1400"/>
              <a:buNone/>
              <a:defRPr sz="1400">
                <a:solidFill>
                  <a:schemeClr val="lt1"/>
                </a:solidFill>
              </a:defRPr>
            </a:lvl3pPr>
            <a:lvl4pPr marL="1828800" lvl="3" indent="-228600" algn="l">
              <a:lnSpc>
                <a:spcPct val="100000"/>
              </a:lnSpc>
              <a:spcBef>
                <a:spcPts val="500"/>
              </a:spcBef>
              <a:spcAft>
                <a:spcPts val="0"/>
              </a:spcAft>
              <a:buClr>
                <a:schemeClr val="lt1"/>
              </a:buClr>
              <a:buSzPts val="1200"/>
              <a:buNone/>
              <a:defRPr sz="1200">
                <a:solidFill>
                  <a:schemeClr val="lt1"/>
                </a:solidFill>
              </a:defRPr>
            </a:lvl4pPr>
            <a:lvl5pPr marL="2286000" lvl="4" indent="-228600" algn="l">
              <a:lnSpc>
                <a:spcPct val="100000"/>
              </a:lnSpc>
              <a:spcBef>
                <a:spcPts val="500"/>
              </a:spcBef>
              <a:spcAft>
                <a:spcPts val="0"/>
              </a:spcAft>
              <a:buClr>
                <a:schemeClr val="lt1"/>
              </a:buClr>
              <a:buSzPts val="1000"/>
              <a:buNone/>
              <a:defRPr sz="10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 name="Google Shape;50;p7"/>
          <p:cNvSpPr txBox="1">
            <a:spLocks noGrp="1"/>
          </p:cNvSpPr>
          <p:nvPr>
            <p:ph type="ftr" idx="10"/>
          </p:nvPr>
        </p:nvSpPr>
        <p:spPr>
          <a:xfrm>
            <a:off x="1008063" y="6565900"/>
            <a:ext cx="4114800" cy="292100"/>
          </a:xfrm>
          <a:prstGeom prst="rect">
            <a:avLst/>
          </a:prstGeom>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938213" eaLnBrk="0" fontAlgn="base" hangingPunct="0">
              <a:buClrTx/>
              <a:buFontTx/>
              <a:buNone/>
              <a:defRPr/>
            </a:pPr>
            <a:endParaRPr kern="1200">
              <a:latin typeface="Times New Roman" panose="02020603050405020304" pitchFamily="18" charset="0"/>
              <a:ea typeface="MS PGothic" panose="020B0600070205080204" pitchFamily="34" charset="-128"/>
              <a:cs typeface="+mn-cs"/>
            </a:endParaRPr>
          </a:p>
        </p:txBody>
      </p:sp>
      <p:sp>
        <p:nvSpPr>
          <p:cNvPr id="7" name="Google Shape;51;p7"/>
          <p:cNvSpPr txBox="1">
            <a:spLocks noGrp="1"/>
          </p:cNvSpPr>
          <p:nvPr>
            <p:ph type="sldNum" idx="11"/>
          </p:nvPr>
        </p:nvSpPr>
        <p:spPr>
          <a:xfrm>
            <a:off x="617538" y="6565900"/>
            <a:ext cx="390525" cy="292100"/>
          </a:xfrm>
          <a:prstGeom prst="rect">
            <a:avLst/>
          </a:prstGeom>
        </p:spPr>
        <p:txBody>
          <a:bodyPr spcFirstLastPara="1" wrap="square" lIns="36000" tIns="36000" rIns="36000" bIns="36000" anchor="ctr" anchorCtr="0">
            <a:noAutofit/>
          </a:bodyPr>
          <a:lstStyle>
            <a:lvl1pPr marL="0" marR="0" lvl="0" indent="0" algn="ctr" rtl="0">
              <a:spcBef>
                <a:spcPts val="0"/>
              </a:spcBef>
              <a:buNone/>
              <a:defRPr sz="800">
                <a:solidFill>
                  <a:srgbClr val="FFFFFF"/>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defTabSz="938213" eaLnBrk="0" fontAlgn="base" hangingPunct="0">
              <a:spcAft>
                <a:spcPct val="0"/>
              </a:spcAft>
              <a:buClrTx/>
              <a:buFontTx/>
              <a:buNone/>
              <a:defRPr/>
            </a:pPr>
            <a:fld id="{C8CC6ADF-CD1D-4A15-A430-6BD16E0909E6}" type="slidenum">
              <a:rPr lang="lv-LV" kern="1200"/>
              <a:pPr defTabSz="938213" eaLnBrk="0" fontAlgn="base" hangingPunct="0">
                <a:spcAft>
                  <a:spcPct val="0"/>
                </a:spcAft>
                <a:buClrTx/>
                <a:buFontTx/>
                <a:buNone/>
                <a:defRPr/>
              </a:pPr>
              <a:t>‹#›</a:t>
            </a:fld>
            <a:endParaRPr kern="1200" dirty="0"/>
          </a:p>
        </p:txBody>
      </p:sp>
    </p:spTree>
    <p:extLst>
      <p:ext uri="{BB962C8B-B14F-4D97-AF65-F5344CB8AC3E}">
        <p14:creationId xmlns:p14="http://schemas.microsoft.com/office/powerpoint/2010/main" val="398139617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x">
  <p:cSld name="Layout 4">
    <p:spTree>
      <p:nvGrpSpPr>
        <p:cNvPr id="1" name=""/>
        <p:cNvGrpSpPr/>
        <p:nvPr/>
      </p:nvGrpSpPr>
      <p:grpSpPr>
        <a:xfrm>
          <a:off x="0" y="0"/>
          <a:ext cx="0" cy="0"/>
          <a:chOff x="0" y="0"/>
          <a:chExt cx="0" cy="0"/>
        </a:xfrm>
      </p:grpSpPr>
      <p:sp>
        <p:nvSpPr>
          <p:cNvPr id="64" name="Rectangle"/>
          <p:cNvSpPr>
            <a:spLocks noGrp="1"/>
          </p:cNvSpPr>
          <p:nvPr>
            <p:ph type="body" sz="quarter" idx="13"/>
          </p:nvPr>
        </p:nvSpPr>
        <p:spPr>
          <a:xfrm rot="453179">
            <a:off x="5848667" y="-826210"/>
            <a:ext cx="6721223" cy="1207872"/>
          </a:xfrm>
          <a:prstGeom prst="rect">
            <a:avLst/>
          </a:prstGeom>
          <a:gradFill>
            <a:gsLst>
              <a:gs pos="0">
                <a:schemeClr val="accent2"/>
              </a:gs>
              <a:gs pos="100000">
                <a:schemeClr val="accent1"/>
              </a:gs>
            </a:gsLst>
            <a:lin ang="1800000"/>
          </a:gradFill>
        </p:spPr>
        <p:txBody>
          <a:bodyPr lIns="0" tIns="0" rIns="0" bIns="0">
            <a:noAutofit/>
          </a:bodyPr>
          <a:lstStyle>
            <a:lvl1pPr marL="0" indent="0" algn="ctr">
              <a:spcBef>
                <a:spcPts val="0"/>
              </a:spcBef>
              <a:buSzTx/>
              <a:buNone/>
              <a:defRPr sz="3200">
                <a:solidFill>
                  <a:srgbClr val="FFFFFF"/>
                </a:solidFill>
                <a:latin typeface="+mn-lt"/>
                <a:ea typeface="+mn-ea"/>
                <a:cs typeface="+mn-cs"/>
                <a:sym typeface="Helvetica Neue Medium"/>
              </a:defRPr>
            </a:lvl1pPr>
          </a:lstStyle>
          <a:p>
            <a:pPr marL="0" indent="0" algn="ctr">
              <a:spcBef>
                <a:spcPts val="0"/>
              </a:spcBef>
              <a:buSzTx/>
              <a:buNone/>
              <a:defRPr sz="3200">
                <a:solidFill>
                  <a:srgbClr val="FFFFFF"/>
                </a:solidFill>
                <a:latin typeface="+mn-lt"/>
                <a:ea typeface="+mn-ea"/>
                <a:cs typeface="+mn-cs"/>
                <a:sym typeface="Helvetica Neue Medium"/>
              </a:defRPr>
            </a:pPr>
            <a:endParaRPr/>
          </a:p>
        </p:txBody>
      </p:sp>
      <p:sp>
        <p:nvSpPr>
          <p:cNvPr id="65" name="At vero eos et accusamus et iusto odio dignissimos ducimus qui blanditiis praesentium voluptatum deleniti atque corrupti quos dolores et quas molestias excepturi sint occaecati cupiditate non provident, similique sunt in culpa qui officia deserunt mollitia animi, id est laborum et dolorum fuga. Et harum quidem rerum facilis est et expedita distinctio. Nam libero tempore, cum soluta nobis"/>
          <p:cNvSpPr txBox="1">
            <a:spLocks noGrp="1"/>
          </p:cNvSpPr>
          <p:nvPr>
            <p:ph type="body" sz="quarter" idx="14"/>
          </p:nvPr>
        </p:nvSpPr>
        <p:spPr>
          <a:xfrm>
            <a:off x="2909041" y="2072673"/>
            <a:ext cx="4187616" cy="1502976"/>
          </a:xfrm>
          <a:prstGeom prst="rect">
            <a:avLst/>
          </a:prstGeom>
        </p:spPr>
        <p:txBody>
          <a:bodyPr anchor="t">
            <a:spAutoFit/>
          </a:bodyPr>
          <a:lstStyle>
            <a:lvl1pPr marL="0" indent="0" algn="just">
              <a:spcBef>
                <a:spcPts val="0"/>
              </a:spcBef>
              <a:buSzTx/>
              <a:buNone/>
              <a:defRPr sz="1300" spc="-26">
                <a:solidFill>
                  <a:srgbClr val="FFFFFF"/>
                </a:solidFill>
                <a:latin typeface="Open Sans Light"/>
                <a:ea typeface="Open Sans Light"/>
                <a:cs typeface="Open Sans Light"/>
                <a:sym typeface="Open Sans Light"/>
              </a:defRPr>
            </a:lvl1pPr>
          </a:lstStyle>
          <a:p>
            <a:r>
              <a:t>At vero eos et accusamus et iusto odio dignissimos ducimus qui blanditiis praesentium voluptatum deleniti atque corrupti quos dolores et quas molestias excepturi sint occaecati cupiditate non provident, similique sunt in culpa qui officia deserunt mollitia animi, id est laborum et dolorum fuga. Et harum quidem rerum facilis est et expedita distinctio. Nam libero tempore, cum soluta nobis</a:t>
            </a:r>
          </a:p>
        </p:txBody>
      </p:sp>
      <p:sp>
        <p:nvSpPr>
          <p:cNvPr id="66" name="Rectangle"/>
          <p:cNvSpPr>
            <a:spLocks noGrp="1"/>
          </p:cNvSpPr>
          <p:nvPr>
            <p:ph type="body" sz="quarter" idx="15"/>
          </p:nvPr>
        </p:nvSpPr>
        <p:spPr>
          <a:xfrm rot="20757927">
            <a:off x="6699405" y="6400637"/>
            <a:ext cx="6470507" cy="1539047"/>
          </a:xfrm>
          <a:prstGeom prst="rect">
            <a:avLst/>
          </a:prstGeom>
          <a:gradFill>
            <a:gsLst>
              <a:gs pos="0">
                <a:schemeClr val="accent4"/>
              </a:gs>
              <a:gs pos="100000">
                <a:schemeClr val="accent4">
                  <a:hueOff val="-1081314"/>
                  <a:satOff val="4338"/>
                  <a:lumOff val="-8931"/>
                </a:schemeClr>
              </a:gs>
            </a:gsLst>
            <a:lin ang="1800000"/>
          </a:gradFill>
        </p:spPr>
        <p:txBody>
          <a:bodyPr lIns="0" tIns="0" rIns="0" bIns="0">
            <a:noAutofit/>
          </a:bodyPr>
          <a:lstStyle>
            <a:lvl1pPr marL="0" indent="0" algn="ctr">
              <a:spcBef>
                <a:spcPts val="0"/>
              </a:spcBef>
              <a:buSzTx/>
              <a:buNone/>
              <a:defRPr sz="3200">
                <a:solidFill>
                  <a:srgbClr val="FFFFFF"/>
                </a:solidFill>
                <a:latin typeface="+mn-lt"/>
                <a:ea typeface="+mn-ea"/>
                <a:cs typeface="+mn-cs"/>
                <a:sym typeface="Helvetica Neue Medium"/>
              </a:defRPr>
            </a:lvl1pPr>
          </a:lstStyle>
          <a:p>
            <a:pPr marL="0" indent="0" algn="ctr">
              <a:spcBef>
                <a:spcPts val="0"/>
              </a:spcBef>
              <a:buSzTx/>
              <a:buNone/>
              <a:defRPr sz="3200">
                <a:solidFill>
                  <a:srgbClr val="FFFFFF"/>
                </a:solidFill>
                <a:latin typeface="+mn-lt"/>
                <a:ea typeface="+mn-ea"/>
                <a:cs typeface="+mn-cs"/>
                <a:sym typeface="Helvetica Neue Medium"/>
              </a:defRPr>
            </a:pPr>
            <a:endParaRPr/>
          </a:p>
        </p:txBody>
      </p:sp>
      <p:sp>
        <p:nvSpPr>
          <p:cNvPr id="67" name="At vero eos et accusamus et iusto odio dignissimos ducimus qui blanditiis praesentium voluptatum deleniti atque corrupti quos dolores et quas molestias excepturi sint occaecati cupiditate non provident, similique sunt"/>
          <p:cNvSpPr txBox="1">
            <a:spLocks noGrp="1"/>
          </p:cNvSpPr>
          <p:nvPr>
            <p:ph type="body" sz="quarter" idx="16"/>
          </p:nvPr>
        </p:nvSpPr>
        <p:spPr>
          <a:xfrm>
            <a:off x="2909876" y="4715330"/>
            <a:ext cx="4185947" cy="902811"/>
          </a:xfrm>
          <a:prstGeom prst="rect">
            <a:avLst/>
          </a:prstGeom>
        </p:spPr>
        <p:txBody>
          <a:bodyPr anchor="t">
            <a:spAutoFit/>
          </a:bodyPr>
          <a:lstStyle>
            <a:lvl1pPr marL="0" indent="0" algn="just">
              <a:spcBef>
                <a:spcPts val="0"/>
              </a:spcBef>
              <a:buSzTx/>
              <a:buNone/>
              <a:defRPr sz="1300" spc="-26">
                <a:solidFill>
                  <a:srgbClr val="FFFFFF"/>
                </a:solidFill>
                <a:latin typeface="Open Sans Light"/>
                <a:ea typeface="Open Sans Light"/>
                <a:cs typeface="Open Sans Light"/>
                <a:sym typeface="Open Sans Light"/>
              </a:defRPr>
            </a:lvl1pPr>
          </a:lstStyle>
          <a:p>
            <a:r>
              <a:t>At vero eos et accusamus et iusto odio dignissimos ducimus qui blanditiis praesentium voluptatum deleniti atque corrupti quos dolores et quas molestias excepturi sint occaecati cupiditate non provident, similique sunt</a:t>
            </a:r>
          </a:p>
        </p:txBody>
      </p:sp>
      <p:sp>
        <p:nvSpPr>
          <p:cNvPr id="68" name="est eligendi optio cumque nihil impedit quo minus id quod maxime placeat facere possimus, omnis voluptas assumenda est, omnis dolor repellendus. Temporibus autem quibusdam et aut officiis debitis aut rerum necessitatibus saepe eveniet ut et voluptates repudiandae sint et molestiae non."/>
          <p:cNvSpPr txBox="1">
            <a:spLocks noGrp="1"/>
          </p:cNvSpPr>
          <p:nvPr>
            <p:ph type="body" sz="quarter" idx="17"/>
          </p:nvPr>
        </p:nvSpPr>
        <p:spPr>
          <a:xfrm>
            <a:off x="7397155" y="2072673"/>
            <a:ext cx="4187617" cy="1302921"/>
          </a:xfrm>
          <a:prstGeom prst="rect">
            <a:avLst/>
          </a:prstGeom>
        </p:spPr>
        <p:txBody>
          <a:bodyPr anchor="t">
            <a:spAutoFit/>
          </a:bodyPr>
          <a:lstStyle>
            <a:lvl1pPr marL="0" indent="0" algn="just">
              <a:spcBef>
                <a:spcPts val="0"/>
              </a:spcBef>
              <a:buSzTx/>
              <a:buNone/>
              <a:defRPr sz="1300" spc="-26">
                <a:solidFill>
                  <a:srgbClr val="FFFFFF"/>
                </a:solidFill>
                <a:latin typeface="Open Sans Light"/>
                <a:ea typeface="Open Sans Light"/>
                <a:cs typeface="Open Sans Light"/>
                <a:sym typeface="Open Sans Light"/>
              </a:defRPr>
            </a:lvl1pPr>
          </a:lstStyle>
          <a:p>
            <a:r>
              <a:t>est eligendi optio cumque nihil impedit quo minus id quod maxime placeat facere possimus, omnis voluptas assumenda est, omnis dolor repellendus. Temporibus autem quibusdam et aut officiis debitis aut rerum necessitatibus saepe eveniet ut et voluptates repudiandae sint et molestiae non.</a:t>
            </a:r>
          </a:p>
        </p:txBody>
      </p:sp>
      <p:sp>
        <p:nvSpPr>
          <p:cNvPr id="69" name="est eligendi optio cumque nihil impedit quo minus id quod maxime placeat facere possimus, omnis voluptas assumenda est, omnis dolor repellendus."/>
          <p:cNvSpPr txBox="1">
            <a:spLocks noGrp="1"/>
          </p:cNvSpPr>
          <p:nvPr>
            <p:ph type="body" sz="quarter" idx="18"/>
          </p:nvPr>
        </p:nvSpPr>
        <p:spPr>
          <a:xfrm>
            <a:off x="7397990" y="4715330"/>
            <a:ext cx="4185947" cy="702756"/>
          </a:xfrm>
          <a:prstGeom prst="rect">
            <a:avLst/>
          </a:prstGeom>
        </p:spPr>
        <p:txBody>
          <a:bodyPr anchor="t">
            <a:spAutoFit/>
          </a:bodyPr>
          <a:lstStyle>
            <a:lvl1pPr marL="0" indent="0" algn="just">
              <a:spcBef>
                <a:spcPts val="0"/>
              </a:spcBef>
              <a:buSzTx/>
              <a:buNone/>
              <a:defRPr sz="1300" spc="-26">
                <a:solidFill>
                  <a:srgbClr val="FFFFFF"/>
                </a:solidFill>
                <a:latin typeface="Open Sans Light"/>
                <a:ea typeface="Open Sans Light"/>
                <a:cs typeface="Open Sans Light"/>
                <a:sym typeface="Open Sans Light"/>
              </a:defRPr>
            </a:lvl1pPr>
          </a:lstStyle>
          <a:p>
            <a:r>
              <a:t>est eligendi optio cumque nihil impedit quo minus id quod maxime placeat facere possimus, omnis voluptas assumenda est, omnis dolor repellendus. </a:t>
            </a:r>
          </a:p>
        </p:txBody>
      </p:sp>
      <p:sp>
        <p:nvSpPr>
          <p:cNvPr id="70" name="Lorem Ipsum"/>
          <p:cNvSpPr txBox="1">
            <a:spLocks noGrp="1"/>
          </p:cNvSpPr>
          <p:nvPr>
            <p:ph type="body" sz="quarter" idx="19"/>
          </p:nvPr>
        </p:nvSpPr>
        <p:spPr>
          <a:xfrm>
            <a:off x="535730" y="317418"/>
            <a:ext cx="6810839" cy="1272143"/>
          </a:xfrm>
          <a:prstGeom prst="rect">
            <a:avLst/>
          </a:prstGeom>
        </p:spPr>
        <p:txBody>
          <a:bodyPr wrap="none">
            <a:spAutoFit/>
          </a:bodyPr>
          <a:lstStyle>
            <a:lvl1pPr marL="0" indent="0">
              <a:lnSpc>
                <a:spcPct val="80000"/>
              </a:lnSpc>
              <a:spcBef>
                <a:spcPts val="0"/>
              </a:spcBef>
              <a:buSzTx/>
              <a:buNone/>
              <a:defRPr sz="9500" spc="-190">
                <a:solidFill>
                  <a:srgbClr val="FFFFFF"/>
                </a:solidFill>
                <a:latin typeface="Raleway ExtraBold"/>
                <a:sym typeface="Raleway ExtraBold"/>
              </a:defRPr>
            </a:lvl1pPr>
          </a:lstStyle>
          <a:p>
            <a:pPr marL="0" indent="0">
              <a:lnSpc>
                <a:spcPct val="80000"/>
              </a:lnSpc>
              <a:spcBef>
                <a:spcPts val="0"/>
              </a:spcBef>
              <a:buSzTx/>
              <a:buNone/>
              <a:defRPr sz="9500" spc="-190">
                <a:solidFill>
                  <a:srgbClr val="FFFFFF"/>
                </a:solidFill>
                <a:latin typeface="Raleway ExtraBold"/>
                <a:ea typeface="Raleway ExtraBold"/>
                <a:cs typeface="Raleway ExtraBold"/>
                <a:sym typeface="Raleway ExtraBold"/>
              </a:defRPr>
            </a:pPr>
            <a:r>
              <a:t>Lorem </a:t>
            </a:r>
            <a:r>
              <a:rPr>
                <a:latin typeface="Raleway Light"/>
                <a:ea typeface="Raleway Light"/>
                <a:cs typeface="Raleway Light"/>
                <a:sym typeface="Raleway Light"/>
              </a:rPr>
              <a:t>Ipsum</a:t>
            </a:r>
          </a:p>
        </p:txBody>
      </p:sp>
      <p:sp>
        <p:nvSpPr>
          <p:cNvPr id="71" name="At vero eos et accusamus"/>
          <p:cNvSpPr txBox="1">
            <a:spLocks noGrp="1"/>
          </p:cNvSpPr>
          <p:nvPr>
            <p:ph type="body" sz="quarter" idx="20"/>
          </p:nvPr>
        </p:nvSpPr>
        <p:spPr>
          <a:xfrm>
            <a:off x="2889414" y="1627165"/>
            <a:ext cx="3541034" cy="410369"/>
          </a:xfrm>
          <a:prstGeom prst="rect">
            <a:avLst/>
          </a:prstGeom>
        </p:spPr>
        <p:txBody>
          <a:bodyPr wrap="none">
            <a:spAutoFit/>
          </a:bodyPr>
          <a:lstStyle>
            <a:lvl1pPr marL="0" indent="0">
              <a:lnSpc>
                <a:spcPct val="80000"/>
              </a:lnSpc>
              <a:spcBef>
                <a:spcPts val="0"/>
              </a:spcBef>
              <a:buSzTx/>
              <a:buNone/>
              <a:defRPr sz="2500" spc="-50">
                <a:solidFill>
                  <a:srgbClr val="FFFFFF"/>
                </a:solidFill>
                <a:latin typeface="Open Sans Light"/>
                <a:ea typeface="Open Sans Light"/>
                <a:cs typeface="Open Sans Light"/>
                <a:sym typeface="Open Sans Light"/>
              </a:defRPr>
            </a:lvl1pPr>
          </a:lstStyle>
          <a:p>
            <a:r>
              <a:t>At vero eos et accusamus</a:t>
            </a:r>
          </a:p>
        </p:txBody>
      </p:sp>
      <p:sp>
        <p:nvSpPr>
          <p:cNvPr id="72" name="At vero eos et accusamus"/>
          <p:cNvSpPr txBox="1">
            <a:spLocks noGrp="1"/>
          </p:cNvSpPr>
          <p:nvPr>
            <p:ph type="body" sz="quarter" idx="21"/>
          </p:nvPr>
        </p:nvSpPr>
        <p:spPr>
          <a:xfrm>
            <a:off x="2889414" y="4269823"/>
            <a:ext cx="3541034" cy="410369"/>
          </a:xfrm>
          <a:prstGeom prst="rect">
            <a:avLst/>
          </a:prstGeom>
        </p:spPr>
        <p:txBody>
          <a:bodyPr wrap="none">
            <a:spAutoFit/>
          </a:bodyPr>
          <a:lstStyle>
            <a:lvl1pPr marL="0" indent="0">
              <a:lnSpc>
                <a:spcPct val="80000"/>
              </a:lnSpc>
              <a:spcBef>
                <a:spcPts val="0"/>
              </a:spcBef>
              <a:buSzTx/>
              <a:buNone/>
              <a:defRPr sz="2500" spc="-50">
                <a:solidFill>
                  <a:srgbClr val="FFFFFF"/>
                </a:solidFill>
                <a:latin typeface="Open Sans Light"/>
                <a:ea typeface="Open Sans Light"/>
                <a:cs typeface="Open Sans Light"/>
                <a:sym typeface="Open Sans Light"/>
              </a:defRPr>
            </a:lvl1pPr>
          </a:lstStyle>
          <a:p>
            <a:r>
              <a:t>At vero eos et accusamus</a:t>
            </a:r>
          </a:p>
        </p:txBody>
      </p:sp>
      <p:sp>
        <p:nvSpPr>
          <p:cNvPr id="73" name="Circle"/>
          <p:cNvSpPr>
            <a:spLocks noGrp="1"/>
          </p:cNvSpPr>
          <p:nvPr>
            <p:ph type="body" sz="quarter" idx="22"/>
          </p:nvPr>
        </p:nvSpPr>
        <p:spPr>
          <a:xfrm>
            <a:off x="471488" y="1655209"/>
            <a:ext cx="2007941" cy="2007941"/>
          </a:xfrm>
          <a:prstGeom prst="ellipse">
            <a:avLst/>
          </a:prstGeom>
          <a:solidFill>
            <a:srgbClr val="5E5E5E"/>
          </a:solidFill>
        </p:spPr>
        <p:txBody>
          <a:bodyPr lIns="0" tIns="0" rIns="0" bIns="0">
            <a:noAutofit/>
          </a:bodyPr>
          <a:lstStyle>
            <a:lvl1pPr marL="0" indent="0" algn="ctr">
              <a:spcBef>
                <a:spcPts val="0"/>
              </a:spcBef>
              <a:buSzTx/>
              <a:buNone/>
              <a:defRPr sz="3200">
                <a:solidFill>
                  <a:srgbClr val="FFFFFF"/>
                </a:solidFill>
                <a:latin typeface="+mn-lt"/>
                <a:ea typeface="+mn-ea"/>
                <a:cs typeface="+mn-cs"/>
                <a:sym typeface="Helvetica Neue Medium"/>
              </a:defRPr>
            </a:lvl1pPr>
          </a:lstStyle>
          <a:p>
            <a:pPr marL="0" indent="0" algn="ctr">
              <a:spcBef>
                <a:spcPts val="0"/>
              </a:spcBef>
              <a:buSzTx/>
              <a:buNone/>
              <a:defRPr sz="3200">
                <a:solidFill>
                  <a:srgbClr val="FFFFFF"/>
                </a:solidFill>
                <a:latin typeface="+mn-lt"/>
                <a:ea typeface="+mn-ea"/>
                <a:cs typeface="+mn-cs"/>
                <a:sym typeface="Helvetica Neue Medium"/>
              </a:defRPr>
            </a:pPr>
            <a:endParaRPr/>
          </a:p>
        </p:txBody>
      </p:sp>
      <p:sp>
        <p:nvSpPr>
          <p:cNvPr id="74" name="Circle"/>
          <p:cNvSpPr>
            <a:spLocks noGrp="1"/>
          </p:cNvSpPr>
          <p:nvPr>
            <p:ph type="body" sz="quarter" idx="23"/>
          </p:nvPr>
        </p:nvSpPr>
        <p:spPr>
          <a:xfrm>
            <a:off x="471488" y="3987046"/>
            <a:ext cx="2007941" cy="2007941"/>
          </a:xfrm>
          <a:prstGeom prst="ellipse">
            <a:avLst/>
          </a:prstGeom>
          <a:solidFill>
            <a:srgbClr val="5E5E5E"/>
          </a:solidFill>
        </p:spPr>
        <p:txBody>
          <a:bodyPr lIns="0" tIns="0" rIns="0" bIns="0">
            <a:noAutofit/>
          </a:bodyPr>
          <a:lstStyle>
            <a:lvl1pPr marL="0" indent="0" algn="ctr">
              <a:spcBef>
                <a:spcPts val="0"/>
              </a:spcBef>
              <a:buSzTx/>
              <a:buNone/>
              <a:defRPr sz="3200">
                <a:solidFill>
                  <a:srgbClr val="FFFFFF"/>
                </a:solidFill>
                <a:latin typeface="+mn-lt"/>
                <a:ea typeface="+mn-ea"/>
                <a:cs typeface="+mn-cs"/>
                <a:sym typeface="Helvetica Neue Medium"/>
              </a:defRPr>
            </a:lvl1pPr>
          </a:lstStyle>
          <a:p>
            <a:pPr marL="0" indent="0" algn="ctr">
              <a:spcBef>
                <a:spcPts val="0"/>
              </a:spcBef>
              <a:buSzTx/>
              <a:buNone/>
              <a:defRPr sz="3200">
                <a:solidFill>
                  <a:srgbClr val="FFFFFF"/>
                </a:solidFill>
                <a:latin typeface="+mn-lt"/>
                <a:ea typeface="+mn-ea"/>
                <a:cs typeface="+mn-cs"/>
                <a:sym typeface="Helvetica Neue Medium"/>
              </a:defRPr>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29413749"/>
      </p:ext>
    </p:extLst>
  </p:cSld>
  <p:clrMapOvr>
    <a:masterClrMapping/>
  </p:clrMapOvr>
  <p:transition spd="med"/>
</p:sldLayout>
</file>

<file path=ppt/slideLayouts/slideLayout151.xml><?xml version="1.0" encoding="utf-8"?>
<p:sldLayout xmlns:a="http://schemas.openxmlformats.org/drawingml/2006/main" xmlns:r="http://schemas.openxmlformats.org/officeDocument/2006/relationships" xmlns:p="http://schemas.openxmlformats.org/presentationml/2006/main" type="tx">
  <p:cSld name="Layout 5">
    <p:spTree>
      <p:nvGrpSpPr>
        <p:cNvPr id="1" name=""/>
        <p:cNvGrpSpPr/>
        <p:nvPr/>
      </p:nvGrpSpPr>
      <p:grpSpPr>
        <a:xfrm>
          <a:off x="0" y="0"/>
          <a:ext cx="0" cy="0"/>
          <a:chOff x="0" y="0"/>
          <a:chExt cx="0" cy="0"/>
        </a:xfrm>
      </p:grpSpPr>
      <p:sp>
        <p:nvSpPr>
          <p:cNvPr id="82" name="Lorem Ipsum"/>
          <p:cNvSpPr txBox="1">
            <a:spLocks noGrp="1"/>
          </p:cNvSpPr>
          <p:nvPr>
            <p:ph type="body" sz="quarter" idx="13"/>
          </p:nvPr>
        </p:nvSpPr>
        <p:spPr>
          <a:xfrm>
            <a:off x="535730" y="317418"/>
            <a:ext cx="6810839" cy="1272143"/>
          </a:xfrm>
          <a:prstGeom prst="rect">
            <a:avLst/>
          </a:prstGeom>
        </p:spPr>
        <p:txBody>
          <a:bodyPr wrap="none">
            <a:spAutoFit/>
          </a:bodyPr>
          <a:lstStyle>
            <a:lvl1pPr marL="0" indent="0">
              <a:lnSpc>
                <a:spcPct val="80000"/>
              </a:lnSpc>
              <a:spcBef>
                <a:spcPts val="0"/>
              </a:spcBef>
              <a:buSzTx/>
              <a:buNone/>
              <a:defRPr sz="9500" spc="-190">
                <a:solidFill>
                  <a:srgbClr val="FFFFFF"/>
                </a:solidFill>
                <a:latin typeface="Raleway ExtraBold"/>
                <a:sym typeface="Raleway ExtraBold"/>
              </a:defRPr>
            </a:lvl1pPr>
          </a:lstStyle>
          <a:p>
            <a:pPr marL="0" indent="0">
              <a:lnSpc>
                <a:spcPct val="80000"/>
              </a:lnSpc>
              <a:spcBef>
                <a:spcPts val="0"/>
              </a:spcBef>
              <a:buSzTx/>
              <a:buNone/>
              <a:defRPr sz="9500" spc="-190">
                <a:solidFill>
                  <a:srgbClr val="FFFFFF"/>
                </a:solidFill>
                <a:latin typeface="Raleway ExtraBold"/>
                <a:ea typeface="Raleway ExtraBold"/>
                <a:cs typeface="Raleway ExtraBold"/>
                <a:sym typeface="Raleway ExtraBold"/>
              </a:defRPr>
            </a:pPr>
            <a:r>
              <a:t>Lorem </a:t>
            </a:r>
            <a:r>
              <a:rPr>
                <a:latin typeface="Raleway Light"/>
                <a:ea typeface="Raleway Light"/>
                <a:cs typeface="Raleway Light"/>
                <a:sym typeface="Raleway Light"/>
              </a:rPr>
              <a:t>Ipsum</a:t>
            </a:r>
          </a:p>
        </p:txBody>
      </p:sp>
      <p:sp>
        <p:nvSpPr>
          <p:cNvPr id="83" name="Rectangle"/>
          <p:cNvSpPr>
            <a:spLocks noGrp="1"/>
          </p:cNvSpPr>
          <p:nvPr>
            <p:ph type="body" sz="quarter" idx="14"/>
          </p:nvPr>
        </p:nvSpPr>
        <p:spPr>
          <a:xfrm rot="453179">
            <a:off x="5848667" y="-826210"/>
            <a:ext cx="6721223" cy="1207872"/>
          </a:xfrm>
          <a:prstGeom prst="rect">
            <a:avLst/>
          </a:prstGeom>
          <a:gradFill>
            <a:gsLst>
              <a:gs pos="0">
                <a:schemeClr val="accent2"/>
              </a:gs>
              <a:gs pos="100000">
                <a:schemeClr val="accent1"/>
              </a:gs>
            </a:gsLst>
            <a:lin ang="1800000"/>
          </a:gradFill>
        </p:spPr>
        <p:txBody>
          <a:bodyPr lIns="0" tIns="0" rIns="0" bIns="0">
            <a:noAutofit/>
          </a:bodyPr>
          <a:lstStyle>
            <a:lvl1pPr marL="0" indent="0" algn="ctr">
              <a:spcBef>
                <a:spcPts val="0"/>
              </a:spcBef>
              <a:buSzTx/>
              <a:buNone/>
              <a:defRPr sz="3200">
                <a:solidFill>
                  <a:srgbClr val="FFFFFF"/>
                </a:solidFill>
                <a:latin typeface="+mn-lt"/>
                <a:ea typeface="+mn-ea"/>
                <a:cs typeface="+mn-cs"/>
                <a:sym typeface="Helvetica Neue Medium"/>
              </a:defRPr>
            </a:lvl1pPr>
          </a:lstStyle>
          <a:p>
            <a:pPr marL="0" indent="0" algn="ctr">
              <a:spcBef>
                <a:spcPts val="0"/>
              </a:spcBef>
              <a:buSzTx/>
              <a:buNone/>
              <a:defRPr sz="3200">
                <a:solidFill>
                  <a:srgbClr val="FFFFFF"/>
                </a:solidFill>
                <a:latin typeface="+mn-lt"/>
                <a:ea typeface="+mn-ea"/>
                <a:cs typeface="+mn-cs"/>
                <a:sym typeface="Helvetica Neue Medium"/>
              </a:defRPr>
            </a:pPr>
            <a:endParaRPr/>
          </a:p>
        </p:txBody>
      </p:sp>
      <p:sp>
        <p:nvSpPr>
          <p:cNvPr id="84" name="At vero eos et accusamus et iusto odio dignissimos ducimus qui blanditiis praesentium voluptatum deleniti atque corrupti quos dolores et quas molestias excepturi sint occaecati cupiditate non provident, similique sunt in culpa qui officia deserunt mollitia animi, id est laborum et dolorum fuga. Et harum quidem rerum facilis est et expedita distinctio. Nam libero tempore, cum soluta nobis"/>
          <p:cNvSpPr txBox="1">
            <a:spLocks noGrp="1"/>
          </p:cNvSpPr>
          <p:nvPr>
            <p:ph type="body" sz="quarter" idx="15"/>
          </p:nvPr>
        </p:nvSpPr>
        <p:spPr>
          <a:xfrm>
            <a:off x="563908" y="1520375"/>
            <a:ext cx="4509267" cy="3649981"/>
          </a:xfrm>
          <a:prstGeom prst="rect">
            <a:avLst/>
          </a:prstGeom>
        </p:spPr>
        <p:txBody>
          <a:bodyPr anchor="t">
            <a:spAutoFit/>
          </a:bodyPr>
          <a:lstStyle>
            <a:lvl1pPr marL="0" indent="0">
              <a:lnSpc>
                <a:spcPct val="110000"/>
              </a:lnSpc>
              <a:spcBef>
                <a:spcPts val="0"/>
              </a:spcBef>
              <a:buSzTx/>
              <a:buNone/>
              <a:defRPr sz="1900" spc="-38">
                <a:solidFill>
                  <a:srgbClr val="FFFFFF"/>
                </a:solidFill>
                <a:latin typeface="Open Sans Light"/>
                <a:ea typeface="Open Sans Light"/>
                <a:cs typeface="Open Sans Light"/>
                <a:sym typeface="Open Sans Light"/>
              </a:defRPr>
            </a:lvl1pPr>
          </a:lstStyle>
          <a:p>
            <a:r>
              <a:t>At vero eos et accusamus et iusto odio dignissimos ducimus qui blanditiis praesentium voluptatum deleniti atque corrupti quos dolores et quas molestias excepturi sint occaecati cupiditate non provident, similique sunt in culpa qui officia deserunt mollitia animi, id est laborum et dolorum fuga. Et harum quidem rerum facilis est et expedita distinctio. Nam libero tempore, cum soluta nobis</a:t>
            </a:r>
          </a:p>
        </p:txBody>
      </p:sp>
      <p:sp>
        <p:nvSpPr>
          <p:cNvPr id="85" name="At vero eos et accusamus et iusto odio dignissimos ducimus qui blanditiis praesentium voluptatum:"/>
          <p:cNvSpPr txBox="1">
            <a:spLocks noGrp="1"/>
          </p:cNvSpPr>
          <p:nvPr>
            <p:ph type="body" sz="quarter" idx="16"/>
          </p:nvPr>
        </p:nvSpPr>
        <p:spPr>
          <a:xfrm>
            <a:off x="5832431" y="4437016"/>
            <a:ext cx="5823840" cy="533401"/>
          </a:xfrm>
          <a:prstGeom prst="rect">
            <a:avLst/>
          </a:prstGeom>
        </p:spPr>
        <p:txBody>
          <a:bodyPr anchor="t">
            <a:spAutoFit/>
          </a:bodyPr>
          <a:lstStyle>
            <a:lvl1pPr marL="0" indent="0" algn="just">
              <a:spcBef>
                <a:spcPts val="0"/>
              </a:spcBef>
              <a:buSzTx/>
              <a:buNone/>
              <a:defRPr sz="1400" spc="-28">
                <a:solidFill>
                  <a:srgbClr val="D5D5D5"/>
                </a:solidFill>
                <a:latin typeface="Open Sans Light"/>
                <a:ea typeface="Open Sans Light"/>
                <a:cs typeface="Open Sans Light"/>
                <a:sym typeface="Open Sans Light"/>
              </a:defRPr>
            </a:lvl1pPr>
          </a:lstStyle>
          <a:p>
            <a:r>
              <a:t>At vero eos et accusamus et iusto odio dignissimos ducimus qui blanditiis praesentium voluptatum:</a:t>
            </a:r>
          </a:p>
        </p:txBody>
      </p:sp>
      <p:sp>
        <p:nvSpPr>
          <p:cNvPr id="86" name="Line"/>
          <p:cNvSpPr>
            <a:spLocks noGrp="1"/>
          </p:cNvSpPr>
          <p:nvPr>
            <p:ph type="body" sz="quarter" idx="17"/>
          </p:nvPr>
        </p:nvSpPr>
        <p:spPr>
          <a:xfrm flipV="1">
            <a:off x="5427403" y="1581533"/>
            <a:ext cx="1" cy="4905283"/>
          </a:xfrm>
          <a:prstGeom prst="line">
            <a:avLst/>
          </a:prstGeom>
          <a:ln>
            <a:solidFill>
              <a:srgbClr val="929292"/>
            </a:solidFill>
          </a:ln>
        </p:spPr>
        <p:txBody>
          <a:bodyPr lIns="0" tIns="0" rIns="0" bIns="0">
            <a:noAutofit/>
          </a:bodyPr>
          <a:lstStyle>
            <a:lvl1pPr marL="0" indent="0" algn="ctr">
              <a:spcBef>
                <a:spcPts val="0"/>
              </a:spcBef>
              <a:buSzTx/>
              <a:buNone/>
              <a:defRPr sz="3200">
                <a:solidFill>
                  <a:srgbClr val="FFFFFF"/>
                </a:solidFill>
                <a:latin typeface="+mn-lt"/>
                <a:ea typeface="+mn-ea"/>
                <a:cs typeface="+mn-cs"/>
                <a:sym typeface="Helvetica Neue Medium"/>
              </a:defRPr>
            </a:lvl1pPr>
          </a:lstStyle>
          <a:p>
            <a:pPr marL="0" indent="0" algn="ctr">
              <a:spcBef>
                <a:spcPts val="0"/>
              </a:spcBef>
              <a:buSzTx/>
              <a:buNone/>
              <a:defRPr sz="3200">
                <a:solidFill>
                  <a:srgbClr val="FFFFFF"/>
                </a:solidFill>
                <a:latin typeface="+mn-lt"/>
                <a:ea typeface="+mn-ea"/>
                <a:cs typeface="+mn-cs"/>
                <a:sym typeface="Helvetica Neue Medium"/>
              </a:defRPr>
            </a:pPr>
            <a:endParaRPr/>
          </a:p>
        </p:txBody>
      </p:sp>
      <p:sp>
        <p:nvSpPr>
          <p:cNvPr id="87" name="Rectangle"/>
          <p:cNvSpPr>
            <a:spLocks noGrp="1"/>
          </p:cNvSpPr>
          <p:nvPr>
            <p:ph type="body" sz="quarter" idx="18"/>
          </p:nvPr>
        </p:nvSpPr>
        <p:spPr>
          <a:xfrm rot="1145599">
            <a:off x="-438655" y="6167663"/>
            <a:ext cx="4426992" cy="1539046"/>
          </a:xfrm>
          <a:prstGeom prst="rect">
            <a:avLst/>
          </a:prstGeom>
          <a:gradFill>
            <a:gsLst>
              <a:gs pos="0">
                <a:schemeClr val="accent5"/>
              </a:gs>
              <a:gs pos="100000">
                <a:schemeClr val="accent5">
                  <a:lumOff val="-29866"/>
                </a:schemeClr>
              </a:gs>
            </a:gsLst>
            <a:lin ang="1800000"/>
          </a:gradFill>
        </p:spPr>
        <p:txBody>
          <a:bodyPr lIns="0" tIns="0" rIns="0" bIns="0">
            <a:noAutofit/>
          </a:bodyPr>
          <a:lstStyle>
            <a:lvl1pPr marL="0" indent="0" algn="ctr">
              <a:spcBef>
                <a:spcPts val="0"/>
              </a:spcBef>
              <a:buSzTx/>
              <a:buNone/>
              <a:defRPr sz="3200">
                <a:solidFill>
                  <a:srgbClr val="FFFFFF"/>
                </a:solidFill>
                <a:latin typeface="+mn-lt"/>
                <a:ea typeface="+mn-ea"/>
                <a:cs typeface="+mn-cs"/>
                <a:sym typeface="Helvetica Neue Medium"/>
              </a:defRPr>
            </a:lvl1pPr>
          </a:lstStyle>
          <a:p>
            <a:pPr marL="0" indent="0" algn="ctr">
              <a:spcBef>
                <a:spcPts val="0"/>
              </a:spcBef>
              <a:buSzTx/>
              <a:buNone/>
              <a:defRPr sz="3200">
                <a:solidFill>
                  <a:srgbClr val="FFFFFF"/>
                </a:solidFill>
                <a:latin typeface="+mn-lt"/>
                <a:ea typeface="+mn-ea"/>
                <a:cs typeface="+mn-cs"/>
                <a:sym typeface="Helvetica Neue Medium"/>
              </a:defRPr>
            </a:pPr>
            <a:endParaRPr/>
          </a:p>
        </p:txBody>
      </p:sp>
      <p:sp>
        <p:nvSpPr>
          <p:cNvPr id="88" name="Sed ut perspiciatis unde omnis iste natus error sit voluptatem accusantium…"/>
          <p:cNvSpPr txBox="1">
            <a:spLocks noGrp="1"/>
          </p:cNvSpPr>
          <p:nvPr>
            <p:ph type="body" sz="quarter" idx="19"/>
          </p:nvPr>
        </p:nvSpPr>
        <p:spPr>
          <a:xfrm>
            <a:off x="5832431" y="5098164"/>
            <a:ext cx="2775346" cy="4842351"/>
          </a:xfrm>
          <a:prstGeom prst="rect">
            <a:avLst/>
          </a:prstGeom>
        </p:spPr>
        <p:txBody>
          <a:bodyPr anchor="t">
            <a:spAutoFit/>
          </a:bodyPr>
          <a:lstStyle>
            <a:lvl1pPr marL="198437" indent="-198437">
              <a:spcBef>
                <a:spcPts val="0"/>
              </a:spcBef>
              <a:defRPr sz="2800" spc="-56">
                <a:solidFill>
                  <a:srgbClr val="D5D5D5"/>
                </a:solidFill>
                <a:latin typeface="Open Sans Light"/>
                <a:sym typeface="Open Sans Light"/>
              </a:defRPr>
            </a:lvl1pPr>
          </a:lstStyle>
          <a:p>
            <a:pPr marL="396874" indent="-396874">
              <a:spcBef>
                <a:spcPts val="0"/>
              </a:spcBef>
              <a:defRPr sz="2800" spc="-56">
                <a:solidFill>
                  <a:srgbClr val="D5D5D5"/>
                </a:solidFill>
                <a:latin typeface="Open Sans Light"/>
                <a:ea typeface="Open Sans Light"/>
                <a:cs typeface="Open Sans Light"/>
                <a:sym typeface="Open Sans Light"/>
              </a:defRPr>
            </a:pPr>
            <a:r>
              <a:t>Sed ut perspiciatis unde omnis iste natus error sit voluptatem accusantium</a:t>
            </a:r>
          </a:p>
          <a:p>
            <a:pPr marL="396874" indent="-396874">
              <a:spcBef>
                <a:spcPts val="0"/>
              </a:spcBef>
              <a:defRPr sz="2800" spc="-56">
                <a:solidFill>
                  <a:srgbClr val="D5D5D5"/>
                </a:solidFill>
                <a:latin typeface="Open Sans Light"/>
                <a:ea typeface="Open Sans Light"/>
                <a:cs typeface="Open Sans Light"/>
                <a:sym typeface="Open Sans Light"/>
              </a:defRPr>
            </a:pPr>
            <a:r>
              <a:t>Sed ut perspiciatis unde omnis iste natus error sit voluptatem</a:t>
            </a:r>
          </a:p>
        </p:txBody>
      </p:sp>
      <p:sp>
        <p:nvSpPr>
          <p:cNvPr id="89" name="Sed ut perspiciatis unde omnis iste natus error sit voluptatem accusantium…"/>
          <p:cNvSpPr txBox="1">
            <a:spLocks noGrp="1"/>
          </p:cNvSpPr>
          <p:nvPr>
            <p:ph type="body" sz="quarter" idx="20"/>
          </p:nvPr>
        </p:nvSpPr>
        <p:spPr>
          <a:xfrm>
            <a:off x="8748026" y="5098164"/>
            <a:ext cx="2775346" cy="4842351"/>
          </a:xfrm>
          <a:prstGeom prst="rect">
            <a:avLst/>
          </a:prstGeom>
        </p:spPr>
        <p:txBody>
          <a:bodyPr anchor="t">
            <a:spAutoFit/>
          </a:bodyPr>
          <a:lstStyle>
            <a:lvl1pPr marL="198437" indent="-198437">
              <a:spcBef>
                <a:spcPts val="0"/>
              </a:spcBef>
              <a:defRPr sz="2800" spc="-56">
                <a:solidFill>
                  <a:srgbClr val="D5D5D5"/>
                </a:solidFill>
                <a:latin typeface="Open Sans Light"/>
                <a:sym typeface="Open Sans Light"/>
              </a:defRPr>
            </a:lvl1pPr>
          </a:lstStyle>
          <a:p>
            <a:pPr marL="396874" indent="-396874">
              <a:spcBef>
                <a:spcPts val="0"/>
              </a:spcBef>
              <a:defRPr sz="2800" spc="-56">
                <a:solidFill>
                  <a:srgbClr val="D5D5D5"/>
                </a:solidFill>
                <a:latin typeface="Open Sans Light"/>
                <a:ea typeface="Open Sans Light"/>
                <a:cs typeface="Open Sans Light"/>
                <a:sym typeface="Open Sans Light"/>
              </a:defRPr>
            </a:pPr>
            <a:r>
              <a:t>Sed ut perspiciatis unde omnis iste natus error sit voluptatem accusantium</a:t>
            </a:r>
          </a:p>
          <a:p>
            <a:pPr marL="396874" indent="-396874">
              <a:spcBef>
                <a:spcPts val="0"/>
              </a:spcBef>
              <a:defRPr sz="2800" spc="-56">
                <a:solidFill>
                  <a:srgbClr val="D5D5D5"/>
                </a:solidFill>
                <a:latin typeface="Open Sans Light"/>
                <a:ea typeface="Open Sans Light"/>
                <a:cs typeface="Open Sans Light"/>
                <a:sym typeface="Open Sans Light"/>
              </a:defRPr>
            </a:pPr>
            <a:r>
              <a:t>Sed ut perspiciatis unde omnis iste natus error sit voluptatem</a:t>
            </a:r>
          </a:p>
        </p:txBody>
      </p:sp>
      <p:sp>
        <p:nvSpPr>
          <p:cNvPr id="90" name="Rectangle"/>
          <p:cNvSpPr>
            <a:spLocks noGrp="1"/>
          </p:cNvSpPr>
          <p:nvPr>
            <p:ph type="body" sz="quarter" idx="21"/>
          </p:nvPr>
        </p:nvSpPr>
        <p:spPr>
          <a:xfrm>
            <a:off x="5881697" y="1578286"/>
            <a:ext cx="5785872" cy="2616362"/>
          </a:xfrm>
          <a:prstGeom prst="rect">
            <a:avLst/>
          </a:prstGeom>
          <a:solidFill>
            <a:srgbClr val="5E5E5E"/>
          </a:solidFill>
        </p:spPr>
        <p:txBody>
          <a:bodyPr lIns="0" tIns="0" rIns="0" bIns="0">
            <a:noAutofit/>
          </a:bodyPr>
          <a:lstStyle>
            <a:lvl1pPr marL="0" indent="0" algn="ctr">
              <a:spcBef>
                <a:spcPts val="0"/>
              </a:spcBef>
              <a:buSzTx/>
              <a:buNone/>
              <a:defRPr sz="3200">
                <a:solidFill>
                  <a:srgbClr val="5E5E5E"/>
                </a:solidFill>
                <a:latin typeface="+mn-lt"/>
                <a:ea typeface="+mn-ea"/>
                <a:cs typeface="+mn-cs"/>
                <a:sym typeface="Helvetica Neue Medium"/>
              </a:defRPr>
            </a:lvl1pPr>
          </a:lstStyle>
          <a:p>
            <a:pPr marL="0" indent="0" algn="ctr">
              <a:spcBef>
                <a:spcPts val="0"/>
              </a:spcBef>
              <a:buSzTx/>
              <a:buNone/>
              <a:defRPr sz="3200">
                <a:solidFill>
                  <a:srgbClr val="5E5E5E"/>
                </a:solidFill>
                <a:latin typeface="+mn-lt"/>
                <a:ea typeface="+mn-ea"/>
                <a:cs typeface="+mn-cs"/>
                <a:sym typeface="Helvetica Neue Medium"/>
              </a:defRPr>
            </a:pPr>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85296254"/>
      </p:ext>
    </p:extLst>
  </p:cSld>
  <p:clrMapOvr>
    <a:masterClrMapping/>
  </p:clrMapOvr>
  <p:transition spd="med"/>
</p:sldLayout>
</file>

<file path=ppt/slideLayouts/slideLayout152.xml><?xml version="1.0" encoding="utf-8"?>
<p:sldLayout xmlns:a="http://schemas.openxmlformats.org/drawingml/2006/main" xmlns:r="http://schemas.openxmlformats.org/officeDocument/2006/relationships" xmlns:p="http://schemas.openxmlformats.org/presentationml/2006/main" type="tx">
  <p:cSld name="Layout 6">
    <p:spTree>
      <p:nvGrpSpPr>
        <p:cNvPr id="1" name=""/>
        <p:cNvGrpSpPr/>
        <p:nvPr/>
      </p:nvGrpSpPr>
      <p:grpSpPr>
        <a:xfrm>
          <a:off x="0" y="0"/>
          <a:ext cx="0" cy="0"/>
          <a:chOff x="0" y="0"/>
          <a:chExt cx="0" cy="0"/>
        </a:xfrm>
      </p:grpSpPr>
      <p:sp>
        <p:nvSpPr>
          <p:cNvPr id="98" name="Lorem Ipsum"/>
          <p:cNvSpPr txBox="1">
            <a:spLocks noGrp="1"/>
          </p:cNvSpPr>
          <p:nvPr>
            <p:ph type="body" sz="quarter" idx="13"/>
          </p:nvPr>
        </p:nvSpPr>
        <p:spPr>
          <a:xfrm>
            <a:off x="452482" y="978871"/>
            <a:ext cx="6810839" cy="1272143"/>
          </a:xfrm>
          <a:prstGeom prst="rect">
            <a:avLst/>
          </a:prstGeom>
        </p:spPr>
        <p:txBody>
          <a:bodyPr wrap="none">
            <a:spAutoFit/>
          </a:bodyPr>
          <a:lstStyle>
            <a:lvl1pPr marL="0" indent="0">
              <a:lnSpc>
                <a:spcPct val="80000"/>
              </a:lnSpc>
              <a:spcBef>
                <a:spcPts val="0"/>
              </a:spcBef>
              <a:buSzTx/>
              <a:buNone/>
              <a:defRPr sz="9500" spc="-190">
                <a:solidFill>
                  <a:srgbClr val="FFFFFF"/>
                </a:solidFill>
                <a:latin typeface="Raleway ExtraBold"/>
                <a:sym typeface="Raleway ExtraBold"/>
              </a:defRPr>
            </a:lvl1pPr>
          </a:lstStyle>
          <a:p>
            <a:pPr marL="0" indent="0">
              <a:lnSpc>
                <a:spcPct val="80000"/>
              </a:lnSpc>
              <a:spcBef>
                <a:spcPts val="0"/>
              </a:spcBef>
              <a:buSzTx/>
              <a:buNone/>
              <a:defRPr sz="9500" spc="-190">
                <a:solidFill>
                  <a:srgbClr val="FFFFFF"/>
                </a:solidFill>
                <a:latin typeface="Raleway ExtraBold"/>
                <a:ea typeface="Raleway ExtraBold"/>
                <a:cs typeface="Raleway ExtraBold"/>
                <a:sym typeface="Raleway ExtraBold"/>
              </a:defRPr>
            </a:pPr>
            <a:r>
              <a:t>Lorem </a:t>
            </a:r>
            <a:r>
              <a:rPr>
                <a:latin typeface="Raleway Light"/>
                <a:ea typeface="Raleway Light"/>
                <a:cs typeface="Raleway Light"/>
                <a:sym typeface="Raleway Light"/>
              </a:rPr>
              <a:t>Ipsum</a:t>
            </a:r>
          </a:p>
        </p:txBody>
      </p:sp>
      <p:sp>
        <p:nvSpPr>
          <p:cNvPr id="99" name="Rectangle"/>
          <p:cNvSpPr>
            <a:spLocks noGrp="1"/>
          </p:cNvSpPr>
          <p:nvPr>
            <p:ph type="body" sz="quarter" idx="14"/>
          </p:nvPr>
        </p:nvSpPr>
        <p:spPr>
          <a:xfrm rot="959293">
            <a:off x="-2687140" y="5993998"/>
            <a:ext cx="6721223" cy="1207872"/>
          </a:xfrm>
          <a:prstGeom prst="rect">
            <a:avLst/>
          </a:prstGeom>
          <a:gradFill>
            <a:gsLst>
              <a:gs pos="0">
                <a:schemeClr val="accent2"/>
              </a:gs>
              <a:gs pos="100000">
                <a:schemeClr val="accent1"/>
              </a:gs>
            </a:gsLst>
            <a:lin ang="1800000"/>
          </a:gradFill>
        </p:spPr>
        <p:txBody>
          <a:bodyPr lIns="0" tIns="0" rIns="0" bIns="0">
            <a:noAutofit/>
          </a:bodyPr>
          <a:lstStyle>
            <a:lvl1pPr marL="0" indent="0" algn="ctr">
              <a:spcBef>
                <a:spcPts val="0"/>
              </a:spcBef>
              <a:buSzTx/>
              <a:buNone/>
              <a:defRPr sz="3200">
                <a:solidFill>
                  <a:srgbClr val="FFFFFF"/>
                </a:solidFill>
                <a:latin typeface="+mn-lt"/>
                <a:ea typeface="+mn-ea"/>
                <a:cs typeface="+mn-cs"/>
                <a:sym typeface="Helvetica Neue Medium"/>
              </a:defRPr>
            </a:lvl1pPr>
          </a:lstStyle>
          <a:p>
            <a:pPr marL="0" indent="0" algn="ctr">
              <a:spcBef>
                <a:spcPts val="0"/>
              </a:spcBef>
              <a:buSzTx/>
              <a:buNone/>
              <a:defRPr sz="3200">
                <a:solidFill>
                  <a:srgbClr val="FFFFFF"/>
                </a:solidFill>
                <a:latin typeface="+mn-lt"/>
                <a:ea typeface="+mn-ea"/>
                <a:cs typeface="+mn-cs"/>
                <a:sym typeface="Helvetica Neue Medium"/>
              </a:defRPr>
            </a:pPr>
            <a:endParaRPr/>
          </a:p>
        </p:txBody>
      </p:sp>
      <p:sp>
        <p:nvSpPr>
          <p:cNvPr id="100" name="At vero eos et accusamus et iusto odio dignissimos ducimus qui blanditiis praesentium voluptatum deleniti atque corrupti quos dolores et quas molestias excepturi sint occaecati cupiditate non provident.…"/>
          <p:cNvSpPr txBox="1">
            <a:spLocks noGrp="1"/>
          </p:cNvSpPr>
          <p:nvPr>
            <p:ph type="body" sz="quarter" idx="15"/>
          </p:nvPr>
        </p:nvSpPr>
        <p:spPr>
          <a:xfrm>
            <a:off x="495777" y="2818264"/>
            <a:ext cx="4187617" cy="6904454"/>
          </a:xfrm>
          <a:prstGeom prst="rect">
            <a:avLst/>
          </a:prstGeom>
        </p:spPr>
        <p:txBody>
          <a:bodyPr anchor="t">
            <a:spAutoFit/>
          </a:bodyPr>
          <a:lstStyle>
            <a:lvl1pPr marL="0" indent="0" algn="just">
              <a:spcBef>
                <a:spcPts val="0"/>
              </a:spcBef>
              <a:buSzTx/>
              <a:buNone/>
              <a:defRPr sz="2600" spc="-52">
                <a:solidFill>
                  <a:srgbClr val="FFFFFF"/>
                </a:solidFill>
                <a:latin typeface="Open Sans Light"/>
                <a:sym typeface="Open Sans Light"/>
              </a:defRPr>
            </a:lvl1pPr>
          </a:lstStyle>
          <a:p>
            <a:pPr marL="0" indent="0" algn="just">
              <a:spcBef>
                <a:spcPts val="0"/>
              </a:spcBef>
              <a:buSzTx/>
              <a:buNone/>
              <a:defRPr sz="2600" spc="-52">
                <a:solidFill>
                  <a:srgbClr val="FFFFFF"/>
                </a:solidFill>
                <a:latin typeface="Open Sans Light"/>
                <a:ea typeface="Open Sans Light"/>
                <a:cs typeface="Open Sans Light"/>
                <a:sym typeface="Open Sans Light"/>
              </a:defRPr>
            </a:pPr>
            <a:r>
              <a:t>At vero eos et accusamus et iusto odio dignissimos ducimus qui blanditiis praesentium voluptatum deleniti atque corrupti quos dolores et quas molestias excepturi sint occaecati cupiditate non provident.</a:t>
            </a:r>
          </a:p>
          <a:p>
            <a:pPr marL="0" indent="0" algn="just">
              <a:spcBef>
                <a:spcPts val="0"/>
              </a:spcBef>
              <a:buSzTx/>
              <a:buNone/>
              <a:defRPr sz="2600" spc="-52">
                <a:solidFill>
                  <a:srgbClr val="FFFFFF"/>
                </a:solidFill>
                <a:latin typeface="Open Sans Light"/>
                <a:ea typeface="Open Sans Light"/>
                <a:cs typeface="Open Sans Light"/>
                <a:sym typeface="Open Sans Light"/>
              </a:defRPr>
            </a:pPr>
            <a:endParaRPr/>
          </a:p>
          <a:p>
            <a:pPr marL="0" indent="0" algn="just">
              <a:spcBef>
                <a:spcPts val="0"/>
              </a:spcBef>
              <a:buSzTx/>
              <a:buNone/>
              <a:defRPr sz="2600" spc="-52">
                <a:solidFill>
                  <a:srgbClr val="FFFFFF"/>
                </a:solidFill>
                <a:latin typeface="Open Sans Light"/>
                <a:ea typeface="Open Sans Light"/>
                <a:cs typeface="Open Sans Light"/>
                <a:sym typeface="Open Sans Light"/>
              </a:defRPr>
            </a:pPr>
            <a:r>
              <a:t>Similique sunt in culpa qui officia deserunt mollitia animi, id est laborum et dolorum fuga. Et harum quidem rerum facilis est et expedita distinctio. Nam libero tempore, cum soluta nobis</a:t>
            </a:r>
          </a:p>
        </p:txBody>
      </p:sp>
      <p:sp>
        <p:nvSpPr>
          <p:cNvPr id="101" name="At vero eos et accusamut"/>
          <p:cNvSpPr txBox="1">
            <a:spLocks noGrp="1"/>
          </p:cNvSpPr>
          <p:nvPr>
            <p:ph type="body" sz="quarter" idx="16"/>
          </p:nvPr>
        </p:nvSpPr>
        <p:spPr>
          <a:xfrm>
            <a:off x="491097" y="2170414"/>
            <a:ext cx="4164161" cy="492571"/>
          </a:xfrm>
          <a:prstGeom prst="rect">
            <a:avLst/>
          </a:prstGeom>
        </p:spPr>
        <p:txBody>
          <a:bodyPr anchor="t">
            <a:spAutoFit/>
          </a:bodyPr>
          <a:lstStyle>
            <a:lvl1pPr marL="0" indent="0">
              <a:lnSpc>
                <a:spcPct val="110000"/>
              </a:lnSpc>
              <a:spcBef>
                <a:spcPts val="0"/>
              </a:spcBef>
              <a:buSzTx/>
              <a:buNone/>
              <a:defRPr sz="2500" spc="-50">
                <a:solidFill>
                  <a:srgbClr val="FFFFFF"/>
                </a:solidFill>
                <a:latin typeface="Open Sans Light"/>
                <a:ea typeface="Open Sans Light"/>
                <a:cs typeface="Open Sans Light"/>
                <a:sym typeface="Open Sans Light"/>
              </a:defRPr>
            </a:lvl1pPr>
          </a:lstStyle>
          <a:p>
            <a:r>
              <a:t>At vero eos et accusamut</a:t>
            </a:r>
          </a:p>
        </p:txBody>
      </p:sp>
      <p:sp>
        <p:nvSpPr>
          <p:cNvPr id="102" name="Rectangle"/>
          <p:cNvSpPr>
            <a:spLocks noGrp="1"/>
          </p:cNvSpPr>
          <p:nvPr>
            <p:ph type="body" idx="17"/>
          </p:nvPr>
        </p:nvSpPr>
        <p:spPr>
          <a:xfrm rot="20653237">
            <a:off x="5674752" y="-1684708"/>
            <a:ext cx="7573458" cy="9751683"/>
          </a:xfrm>
          <a:prstGeom prst="rect">
            <a:avLst/>
          </a:prstGeom>
          <a:solidFill>
            <a:srgbClr val="5E5E5E"/>
          </a:solidFill>
        </p:spPr>
        <p:txBody>
          <a:bodyPr lIns="0" tIns="0" rIns="0" bIns="0">
            <a:noAutofit/>
          </a:bodyPr>
          <a:lstStyle>
            <a:lvl1pPr marL="0" indent="0" algn="ctr">
              <a:spcBef>
                <a:spcPts val="0"/>
              </a:spcBef>
              <a:buSzTx/>
              <a:buNone/>
              <a:defRPr sz="3200">
                <a:solidFill>
                  <a:srgbClr val="FFFFFF"/>
                </a:solidFill>
                <a:latin typeface="+mn-lt"/>
                <a:ea typeface="+mn-ea"/>
                <a:cs typeface="+mn-cs"/>
                <a:sym typeface="Helvetica Neue Medium"/>
              </a:defRPr>
            </a:lvl1pPr>
          </a:lstStyle>
          <a:p>
            <a:pPr marL="0" indent="0" algn="ctr">
              <a:spcBef>
                <a:spcPts val="0"/>
              </a:spcBef>
              <a:buSzTx/>
              <a:buNone/>
              <a:defRPr sz="3200">
                <a:solidFill>
                  <a:srgbClr val="FFFFFF"/>
                </a:solidFill>
                <a:latin typeface="+mn-lt"/>
                <a:ea typeface="+mn-ea"/>
                <a:cs typeface="+mn-cs"/>
                <a:sym typeface="Helvetica Neue Medium"/>
              </a:defRPr>
            </a:pPr>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14237936"/>
      </p:ext>
    </p:extLst>
  </p:cSld>
  <p:clrMapOvr>
    <a:masterClrMapping/>
  </p:clrMapOvr>
  <p:transition spd="med"/>
</p:sldLayout>
</file>

<file path=ppt/slideLayouts/slideLayout153.xml><?xml version="1.0" encoding="utf-8"?>
<p:sldLayout xmlns:a="http://schemas.openxmlformats.org/drawingml/2006/main" xmlns:r="http://schemas.openxmlformats.org/officeDocument/2006/relationships" xmlns:p="http://schemas.openxmlformats.org/presentationml/2006/main" type="tx">
  <p:cSld name="Break Slide">
    <p:bg>
      <p:bgPr>
        <a:solidFill>
          <a:srgbClr val="929292"/>
        </a:solidFill>
        <a:effectLst/>
      </p:bgPr>
    </p:bg>
    <p:spTree>
      <p:nvGrpSpPr>
        <p:cNvPr id="1" name=""/>
        <p:cNvGrpSpPr/>
        <p:nvPr/>
      </p:nvGrpSpPr>
      <p:grpSpPr>
        <a:xfrm>
          <a:off x="0" y="0"/>
          <a:ext cx="0" cy="0"/>
          <a:chOff x="0" y="0"/>
          <a:chExt cx="0" cy="0"/>
        </a:xfrm>
      </p:grpSpPr>
      <p:sp>
        <p:nvSpPr>
          <p:cNvPr id="110" name="Rectangle"/>
          <p:cNvSpPr>
            <a:spLocks noGrp="1"/>
          </p:cNvSpPr>
          <p:nvPr>
            <p:ph type="body" sz="half" idx="13"/>
          </p:nvPr>
        </p:nvSpPr>
        <p:spPr>
          <a:xfrm>
            <a:off x="3007744" y="1960225"/>
            <a:ext cx="6176513" cy="2937551"/>
          </a:xfrm>
          <a:prstGeom prst="rect">
            <a:avLst/>
          </a:prstGeom>
          <a:solidFill>
            <a:srgbClr val="000000"/>
          </a:solidFill>
        </p:spPr>
        <p:txBody>
          <a:bodyPr lIns="0" tIns="0" rIns="0" bIns="0">
            <a:noAutofit/>
          </a:bodyPr>
          <a:lstStyle>
            <a:lvl1pPr marL="0" indent="0" algn="ctr">
              <a:spcBef>
                <a:spcPts val="0"/>
              </a:spcBef>
              <a:buSzTx/>
              <a:buNone/>
              <a:defRPr sz="3200">
                <a:solidFill>
                  <a:srgbClr val="FFFFFF"/>
                </a:solidFill>
                <a:latin typeface="+mn-lt"/>
                <a:ea typeface="+mn-ea"/>
                <a:cs typeface="+mn-cs"/>
                <a:sym typeface="Helvetica Neue Medium"/>
              </a:defRPr>
            </a:lvl1pPr>
          </a:lstStyle>
          <a:p>
            <a:pPr marL="0" indent="0" algn="ctr">
              <a:spcBef>
                <a:spcPts val="0"/>
              </a:spcBef>
              <a:buSzTx/>
              <a:buNone/>
              <a:defRPr sz="3200">
                <a:solidFill>
                  <a:srgbClr val="FFFFFF"/>
                </a:solidFill>
                <a:latin typeface="+mn-lt"/>
                <a:ea typeface="+mn-ea"/>
                <a:cs typeface="+mn-cs"/>
                <a:sym typeface="Helvetica Neue Medium"/>
              </a:defRPr>
            </a:pPr>
            <a:endParaRPr/>
          </a:p>
        </p:txBody>
      </p:sp>
      <p:sp>
        <p:nvSpPr>
          <p:cNvPr id="111" name="Business Model Canvas"/>
          <p:cNvSpPr txBox="1">
            <a:spLocks noGrp="1"/>
          </p:cNvSpPr>
          <p:nvPr>
            <p:ph type="body" sz="quarter" idx="14"/>
          </p:nvPr>
        </p:nvSpPr>
        <p:spPr>
          <a:xfrm>
            <a:off x="3566321" y="1261654"/>
            <a:ext cx="5059359" cy="4534575"/>
          </a:xfrm>
          <a:prstGeom prst="rect">
            <a:avLst/>
          </a:prstGeom>
        </p:spPr>
        <p:txBody>
          <a:bodyPr>
            <a:spAutoFit/>
          </a:bodyPr>
          <a:lstStyle>
            <a:lvl1pPr marL="0" indent="0" algn="ctr">
              <a:lnSpc>
                <a:spcPct val="80000"/>
              </a:lnSpc>
              <a:spcBef>
                <a:spcPts val="0"/>
              </a:spcBef>
              <a:buSzTx/>
              <a:buNone/>
              <a:defRPr sz="12000" b="1" spc="-239">
                <a:solidFill>
                  <a:srgbClr val="FFFFFF"/>
                </a:solidFill>
                <a:latin typeface="Raleway"/>
                <a:sym typeface="Raleway"/>
              </a:defRPr>
            </a:lvl1pPr>
          </a:lstStyle>
          <a:p>
            <a:pPr marL="0" indent="0" algn="ctr">
              <a:lnSpc>
                <a:spcPct val="80000"/>
              </a:lnSpc>
              <a:spcBef>
                <a:spcPts val="0"/>
              </a:spcBef>
              <a:buSzTx/>
              <a:buNone/>
              <a:defRPr sz="12000" b="1" spc="-239">
                <a:solidFill>
                  <a:srgbClr val="FFFFFF"/>
                </a:solidFill>
                <a:latin typeface="Raleway"/>
                <a:ea typeface="Raleway"/>
                <a:cs typeface="Raleway"/>
                <a:sym typeface="Raleway"/>
              </a:defRPr>
            </a:pPr>
            <a:r>
              <a:rPr b="0">
                <a:latin typeface="Raleway ExtraBold"/>
                <a:ea typeface="Raleway ExtraBold"/>
                <a:cs typeface="Raleway ExtraBold"/>
                <a:sym typeface="Raleway ExtraBold"/>
              </a:rPr>
              <a:t>Business Model</a:t>
            </a:r>
            <a:r>
              <a:t> </a:t>
            </a:r>
            <a:r>
              <a:rPr b="0">
                <a:latin typeface="Raleway Light"/>
                <a:ea typeface="Raleway Light"/>
                <a:cs typeface="Raleway Light"/>
                <a:sym typeface="Raleway Light"/>
              </a:rPr>
              <a:t>Canvas</a:t>
            </a:r>
          </a:p>
        </p:txBody>
      </p:sp>
      <p:sp>
        <p:nvSpPr>
          <p:cNvPr id="112" name="DI.Circle’s"/>
          <p:cNvSpPr txBox="1">
            <a:spLocks noGrp="1"/>
          </p:cNvSpPr>
          <p:nvPr>
            <p:ph type="body" sz="quarter" idx="15"/>
          </p:nvPr>
        </p:nvSpPr>
        <p:spPr>
          <a:xfrm>
            <a:off x="3566321" y="2407041"/>
            <a:ext cx="5059359" cy="410369"/>
          </a:xfrm>
          <a:prstGeom prst="rect">
            <a:avLst/>
          </a:prstGeom>
        </p:spPr>
        <p:txBody>
          <a:bodyPr anchor="t">
            <a:spAutoFit/>
          </a:bodyPr>
          <a:lstStyle>
            <a:lvl1pPr marL="0" indent="0" algn="ctr">
              <a:spcBef>
                <a:spcPts val="0"/>
              </a:spcBef>
              <a:buSzTx/>
              <a:buNone/>
              <a:defRPr sz="2000" spc="-40">
                <a:solidFill>
                  <a:srgbClr val="FFFFFF"/>
                </a:solidFill>
                <a:latin typeface="Raleway"/>
                <a:ea typeface="Raleway"/>
                <a:cs typeface="Raleway"/>
                <a:sym typeface="Raleway"/>
              </a:defRPr>
            </a:lvl1pPr>
          </a:lstStyle>
          <a:p>
            <a:r>
              <a:t>DI.Circle’s</a:t>
            </a:r>
          </a:p>
        </p:txBody>
      </p:sp>
      <p:sp>
        <p:nvSpPr>
          <p:cNvPr id="113" name="Line"/>
          <p:cNvSpPr>
            <a:spLocks noGrp="1"/>
          </p:cNvSpPr>
          <p:nvPr>
            <p:ph type="body" sz="quarter" idx="16"/>
          </p:nvPr>
        </p:nvSpPr>
        <p:spPr>
          <a:xfrm>
            <a:off x="5614609" y="4444609"/>
            <a:ext cx="962782" cy="1"/>
          </a:xfrm>
          <a:prstGeom prst="line">
            <a:avLst/>
          </a:prstGeom>
          <a:ln w="25400">
            <a:solidFill>
              <a:srgbClr val="D5D5D5"/>
            </a:solidFill>
          </a:ln>
        </p:spPr>
        <p:txBody>
          <a:bodyPr lIns="0" tIns="0" rIns="0" bIns="0">
            <a:noAutofit/>
          </a:bodyPr>
          <a:lstStyle>
            <a:lvl1pPr marL="0" indent="0" algn="ctr">
              <a:spcBef>
                <a:spcPts val="0"/>
              </a:spcBef>
              <a:buSzTx/>
              <a:buNone/>
              <a:defRPr sz="3200">
                <a:solidFill>
                  <a:srgbClr val="FFFFFF"/>
                </a:solidFill>
                <a:latin typeface="+mn-lt"/>
                <a:ea typeface="+mn-ea"/>
                <a:cs typeface="+mn-cs"/>
                <a:sym typeface="Helvetica Neue Medium"/>
              </a:defRPr>
            </a:lvl1pPr>
          </a:lstStyle>
          <a:p>
            <a:pPr marL="0" indent="0" algn="ctr">
              <a:spcBef>
                <a:spcPts val="0"/>
              </a:spcBef>
              <a:buSzTx/>
              <a:buNone/>
              <a:defRPr sz="3200">
                <a:solidFill>
                  <a:srgbClr val="FFFFFF"/>
                </a:solidFill>
                <a:latin typeface="+mn-lt"/>
                <a:ea typeface="+mn-ea"/>
                <a:cs typeface="+mn-cs"/>
                <a:sym typeface="Helvetica Neue Medium"/>
              </a:defRPr>
            </a:pPr>
            <a:endParaRPr/>
          </a:p>
        </p:txBody>
      </p:sp>
      <p:sp>
        <p:nvSpPr>
          <p:cNvPr id="1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99120592"/>
      </p:ext>
    </p:extLst>
  </p:cSld>
  <p:clrMapOvr>
    <a:masterClrMapping/>
  </p:clrMapOvr>
  <p:transition spd="med"/>
</p:sldLayout>
</file>

<file path=ppt/slideLayouts/slideLayout15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21" name="I like the night.…"/>
          <p:cNvSpPr txBox="1">
            <a:spLocks noGrp="1"/>
          </p:cNvSpPr>
          <p:nvPr>
            <p:ph type="body" sz="half" idx="13"/>
          </p:nvPr>
        </p:nvSpPr>
        <p:spPr>
          <a:xfrm>
            <a:off x="582758" y="726641"/>
            <a:ext cx="10169402" cy="8566448"/>
          </a:xfrm>
          <a:prstGeom prst="rect">
            <a:avLst/>
          </a:prstGeom>
        </p:spPr>
        <p:txBody>
          <a:bodyPr>
            <a:spAutoFit/>
          </a:bodyPr>
          <a:lstStyle>
            <a:lvl1pPr marL="0" indent="0">
              <a:spcBef>
                <a:spcPts val="0"/>
              </a:spcBef>
              <a:buSzTx/>
              <a:buNone/>
              <a:defRPr sz="11000" spc="-220">
                <a:solidFill>
                  <a:srgbClr val="FFFFFF"/>
                </a:solidFill>
                <a:latin typeface="Raleway"/>
                <a:sym typeface="Raleway"/>
              </a:defRPr>
            </a:lvl1pPr>
          </a:lstStyle>
          <a:p>
            <a:pPr marL="0" indent="0">
              <a:spcBef>
                <a:spcPts val="0"/>
              </a:spcBef>
              <a:buSzTx/>
              <a:buNone/>
              <a:defRPr sz="11000" spc="-220">
                <a:solidFill>
                  <a:srgbClr val="FFFFFF"/>
                </a:solidFill>
                <a:latin typeface="Raleway"/>
                <a:ea typeface="Raleway"/>
                <a:cs typeface="Raleway"/>
                <a:sym typeface="Raleway"/>
              </a:defRPr>
            </a:pPr>
            <a:r>
              <a:rPr>
                <a:latin typeface="Raleway Light"/>
                <a:ea typeface="Raleway Light"/>
                <a:cs typeface="Raleway Light"/>
                <a:sym typeface="Raleway Light"/>
              </a:rPr>
              <a:t>I like the night. </a:t>
            </a:r>
          </a:p>
          <a:p>
            <a:pPr marL="0" indent="0">
              <a:spcBef>
                <a:spcPts val="0"/>
              </a:spcBef>
              <a:buSzTx/>
              <a:buNone/>
              <a:defRPr sz="11000" spc="-220">
                <a:solidFill>
                  <a:srgbClr val="FFFFFF"/>
                </a:solidFill>
                <a:latin typeface="Raleway"/>
                <a:ea typeface="Raleway"/>
                <a:cs typeface="Raleway"/>
                <a:sym typeface="Raleway"/>
              </a:defRPr>
            </a:pPr>
            <a:r>
              <a:rPr>
                <a:latin typeface="Raleway Light"/>
                <a:ea typeface="Raleway Light"/>
                <a:cs typeface="Raleway Light"/>
                <a:sym typeface="Raleway Light"/>
              </a:rPr>
              <a:t>Without the dark, </a:t>
            </a:r>
          </a:p>
          <a:p>
            <a:pPr marL="0" indent="0">
              <a:spcBef>
                <a:spcPts val="0"/>
              </a:spcBef>
              <a:buSzTx/>
              <a:buNone/>
              <a:defRPr sz="11000" spc="-220">
                <a:solidFill>
                  <a:srgbClr val="FFFFFF"/>
                </a:solidFill>
                <a:latin typeface="Raleway"/>
                <a:ea typeface="Raleway"/>
                <a:cs typeface="Raleway"/>
                <a:sym typeface="Raleway"/>
              </a:defRPr>
            </a:pPr>
            <a:r>
              <a:rPr>
                <a:latin typeface="Raleway Black"/>
                <a:ea typeface="Raleway Black"/>
                <a:cs typeface="Raleway Black"/>
                <a:sym typeface="Raleway Black"/>
              </a:rPr>
              <a:t>we'd never see the stars…</a:t>
            </a:r>
          </a:p>
        </p:txBody>
      </p:sp>
      <p:sp>
        <p:nvSpPr>
          <p:cNvPr id="1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47326277"/>
      </p:ext>
    </p:extLst>
  </p:cSld>
  <p:clrMapOvr>
    <a:masterClrMapping/>
  </p:clrMapOvr>
  <p:transition spd="med"/>
</p:sldLayout>
</file>

<file path=ppt/slideLayouts/slideLayout155.xml><?xml version="1.0" encoding="utf-8"?>
<p:sldLayout xmlns:a="http://schemas.openxmlformats.org/drawingml/2006/main" xmlns:r="http://schemas.openxmlformats.org/officeDocument/2006/relationships" xmlns:p="http://schemas.openxmlformats.org/presentationml/2006/main" type="tx">
  <p:cSld name="Quote 2">
    <p:spTree>
      <p:nvGrpSpPr>
        <p:cNvPr id="1" name=""/>
        <p:cNvGrpSpPr/>
        <p:nvPr/>
      </p:nvGrpSpPr>
      <p:grpSpPr>
        <a:xfrm>
          <a:off x="0" y="0"/>
          <a:ext cx="0" cy="0"/>
          <a:chOff x="0" y="0"/>
          <a:chExt cx="0" cy="0"/>
        </a:xfrm>
      </p:grpSpPr>
      <p:sp>
        <p:nvSpPr>
          <p:cNvPr id="129" name="“When there is a lot of artificial intelligence, real intelligence will be scarce, real empathy will be scarce,…"/>
          <p:cNvSpPr txBox="1">
            <a:spLocks noGrp="1"/>
          </p:cNvSpPr>
          <p:nvPr>
            <p:ph type="body" sz="half" idx="13"/>
          </p:nvPr>
        </p:nvSpPr>
        <p:spPr>
          <a:xfrm>
            <a:off x="5114963" y="-4169485"/>
            <a:ext cx="6707238" cy="13029208"/>
          </a:xfrm>
          <a:prstGeom prst="rect">
            <a:avLst/>
          </a:prstGeom>
        </p:spPr>
        <p:txBody>
          <a:bodyPr>
            <a:spAutoFit/>
          </a:bodyPr>
          <a:lstStyle>
            <a:lvl1pPr marL="0" indent="0">
              <a:spcBef>
                <a:spcPts val="0"/>
              </a:spcBef>
              <a:buSzTx/>
              <a:buNone/>
              <a:defRPr sz="6000" spc="-119">
                <a:solidFill>
                  <a:srgbClr val="D5D5D5"/>
                </a:solidFill>
                <a:latin typeface="Open Sans Light"/>
                <a:sym typeface="Open Sans Light"/>
              </a:defRPr>
            </a:lvl1pPr>
          </a:lstStyle>
          <a:p>
            <a:pPr marL="0" indent="0">
              <a:spcBef>
                <a:spcPts val="0"/>
              </a:spcBef>
              <a:buSzTx/>
              <a:buNone/>
              <a:defRPr sz="6000" spc="-119">
                <a:solidFill>
                  <a:srgbClr val="D5D5D5"/>
                </a:solidFill>
                <a:latin typeface="Open Sans Light"/>
                <a:ea typeface="Open Sans Light"/>
                <a:cs typeface="Open Sans Light"/>
                <a:sym typeface="Open Sans Light"/>
              </a:defRPr>
            </a:pPr>
            <a:r>
              <a:t>“When there is a lot of artificial intelligence, </a:t>
            </a:r>
            <a:r>
              <a:rPr b="1" i="1">
                <a:solidFill>
                  <a:srgbClr val="FFFFFF"/>
                </a:solidFill>
                <a:latin typeface="Open Sans"/>
                <a:ea typeface="Open Sans"/>
                <a:cs typeface="Open Sans"/>
                <a:sym typeface="Open Sans"/>
              </a:rPr>
              <a:t>real intelligence</a:t>
            </a:r>
            <a:r>
              <a:t> will be scarce,</a:t>
            </a:r>
            <a:r>
              <a:rPr>
                <a:solidFill>
                  <a:srgbClr val="FFFFFF"/>
                </a:solidFill>
              </a:rPr>
              <a:t> </a:t>
            </a:r>
            <a:r>
              <a:rPr b="1" i="1">
                <a:solidFill>
                  <a:srgbClr val="FFFFFF"/>
                </a:solidFill>
                <a:latin typeface="Open Sans"/>
                <a:ea typeface="Open Sans"/>
                <a:cs typeface="Open Sans"/>
                <a:sym typeface="Open Sans"/>
              </a:rPr>
              <a:t>real empathy</a:t>
            </a:r>
            <a:r>
              <a:t> will be scarce, </a:t>
            </a:r>
          </a:p>
          <a:p>
            <a:pPr marL="0" indent="0">
              <a:spcBef>
                <a:spcPts val="0"/>
              </a:spcBef>
              <a:buSzTx/>
              <a:buNone/>
              <a:defRPr sz="6000" spc="-119">
                <a:solidFill>
                  <a:srgbClr val="D5D5D5"/>
                </a:solidFill>
                <a:latin typeface="Open Sans Light"/>
                <a:ea typeface="Open Sans Light"/>
                <a:cs typeface="Open Sans Light"/>
                <a:sym typeface="Open Sans Light"/>
              </a:defRPr>
            </a:pPr>
            <a:r>
              <a:rPr b="1" i="1">
                <a:solidFill>
                  <a:srgbClr val="FFFFFF"/>
                </a:solidFill>
                <a:latin typeface="Open Sans"/>
                <a:ea typeface="Open Sans"/>
                <a:cs typeface="Open Sans"/>
                <a:sym typeface="Open Sans"/>
              </a:rPr>
              <a:t>real common sense</a:t>
            </a:r>
            <a:r>
              <a:t> will be scarce. </a:t>
            </a:r>
          </a:p>
          <a:p>
            <a:pPr marL="0" indent="0">
              <a:spcBef>
                <a:spcPts val="0"/>
              </a:spcBef>
              <a:buSzTx/>
              <a:buNone/>
              <a:defRPr sz="6000" spc="-119">
                <a:solidFill>
                  <a:srgbClr val="D5D5D5"/>
                </a:solidFill>
                <a:latin typeface="Open Sans Light"/>
                <a:ea typeface="Open Sans Light"/>
                <a:cs typeface="Open Sans Light"/>
                <a:sym typeface="Open Sans Light"/>
              </a:defRPr>
            </a:pPr>
            <a:r>
              <a:t>So, we can have </a:t>
            </a:r>
            <a:r>
              <a:rPr b="1" i="1">
                <a:solidFill>
                  <a:srgbClr val="FFFFFF"/>
                </a:solidFill>
                <a:latin typeface="Open Sans"/>
                <a:ea typeface="Open Sans"/>
                <a:cs typeface="Open Sans"/>
                <a:sym typeface="Open Sans"/>
              </a:rPr>
              <a:t>new jobs</a:t>
            </a:r>
            <a:r>
              <a:t> that are actually predicated on those </a:t>
            </a:r>
            <a:r>
              <a:rPr b="1" i="1">
                <a:solidFill>
                  <a:srgbClr val="FFFFFF"/>
                </a:solidFill>
                <a:latin typeface="Open Sans"/>
                <a:ea typeface="Open Sans"/>
                <a:cs typeface="Open Sans"/>
                <a:sym typeface="Open Sans"/>
              </a:rPr>
              <a:t>attributes</a:t>
            </a:r>
            <a:r>
              <a:t>.”</a:t>
            </a:r>
          </a:p>
        </p:txBody>
      </p:sp>
      <p:sp>
        <p:nvSpPr>
          <p:cNvPr id="130" name="- Joe Gartner…"/>
          <p:cNvSpPr txBox="1">
            <a:spLocks noGrp="1"/>
          </p:cNvSpPr>
          <p:nvPr>
            <p:ph type="body" sz="quarter" idx="14"/>
          </p:nvPr>
        </p:nvSpPr>
        <p:spPr>
          <a:xfrm>
            <a:off x="6802840" y="3948722"/>
            <a:ext cx="4884350" cy="1574534"/>
          </a:xfrm>
          <a:prstGeom prst="rect">
            <a:avLst/>
          </a:prstGeom>
        </p:spPr>
        <p:txBody>
          <a:bodyPr wrap="none">
            <a:spAutoFit/>
          </a:bodyPr>
          <a:lstStyle>
            <a:lvl1pPr marL="0" indent="0" algn="r">
              <a:lnSpc>
                <a:spcPct val="110000"/>
              </a:lnSpc>
              <a:spcBef>
                <a:spcPts val="0"/>
              </a:spcBef>
              <a:buSzTx/>
              <a:buNone/>
              <a:defRPr sz="4000" b="1" cap="all" spc="-79">
                <a:solidFill>
                  <a:srgbClr val="D5D5D5"/>
                </a:solidFill>
                <a:latin typeface="Raleway"/>
                <a:sym typeface="Raleway"/>
              </a:defRPr>
            </a:lvl1pPr>
          </a:lstStyle>
          <a:p>
            <a:pPr marL="0" indent="0" algn="r">
              <a:lnSpc>
                <a:spcPct val="110000"/>
              </a:lnSpc>
              <a:spcBef>
                <a:spcPts val="0"/>
              </a:spcBef>
              <a:buSzTx/>
              <a:buNone/>
              <a:defRPr sz="5000" b="1" cap="all" spc="-100">
                <a:solidFill>
                  <a:srgbClr val="FFFFFF"/>
                </a:solidFill>
                <a:latin typeface="Raleway"/>
                <a:ea typeface="Raleway"/>
                <a:cs typeface="Raleway"/>
                <a:sym typeface="Raleway"/>
              </a:defRPr>
            </a:pPr>
            <a:r>
              <a:t> - Joe Gartner </a:t>
            </a:r>
          </a:p>
          <a:p>
            <a:pPr marL="0" indent="0" algn="r">
              <a:lnSpc>
                <a:spcPct val="110000"/>
              </a:lnSpc>
              <a:spcBef>
                <a:spcPts val="0"/>
              </a:spcBef>
              <a:buSzTx/>
              <a:buNone/>
              <a:defRPr sz="4000" cap="all" spc="-79">
                <a:solidFill>
                  <a:srgbClr val="D5D5D5"/>
                </a:solidFill>
                <a:latin typeface="Raleway"/>
                <a:ea typeface="Raleway"/>
                <a:cs typeface="Raleway"/>
                <a:sym typeface="Raleway"/>
              </a:defRPr>
            </a:pPr>
            <a:r>
              <a:t>CEO, Maplehouse</a:t>
            </a:r>
          </a:p>
        </p:txBody>
      </p:sp>
      <p:sp>
        <p:nvSpPr>
          <p:cNvPr id="1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04000756"/>
      </p:ext>
    </p:extLst>
  </p:cSld>
  <p:clrMapOvr>
    <a:masterClrMapping/>
  </p:clrMapOvr>
  <p:transition spd="med"/>
</p:sldLayout>
</file>

<file path=ppt/slideLayouts/slideLayout15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30451613"/>
      </p:ext>
    </p:extLst>
  </p:cSld>
  <p:clrMapOvr>
    <a:masterClrMapping/>
  </p:clrMapOvr>
  <p:transition spd="med"/>
</p:sldLayout>
</file>

<file path=ppt/slideLayouts/slideLayout157.xml><?xml version="1.0" encoding="utf-8"?>
<p:sldLayout xmlns:a="http://schemas.openxmlformats.org/drawingml/2006/main" xmlns:r="http://schemas.openxmlformats.org/officeDocument/2006/relationships" xmlns:p="http://schemas.openxmlformats.org/presentationml/2006/main" type="tx">
  <p:cSld name="White">
    <p:bg>
      <p:bgPr>
        <a:solidFill>
          <a:srgbClr val="FFFFFF"/>
        </a:solidFill>
        <a:effectLst/>
      </p:bgPr>
    </p:bg>
    <p:spTree>
      <p:nvGrpSpPr>
        <p:cNvPr id="1" name=""/>
        <p:cNvGrpSpPr/>
        <p:nvPr/>
      </p:nvGrpSpPr>
      <p:grpSpPr>
        <a:xfrm>
          <a:off x="0" y="0"/>
          <a:ext cx="0" cy="0"/>
          <a:chOff x="0" y="0"/>
          <a:chExt cx="0" cy="0"/>
        </a:xfrm>
      </p:grpSpPr>
      <p:sp>
        <p:nvSpPr>
          <p:cNvPr id="1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8328506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chemeClr val="bg1"/>
        </a:solidFill>
        <a:effectLst/>
      </p:bgPr>
    </p:bg>
    <p:spTree>
      <p:nvGrpSpPr>
        <p:cNvPr id="1" name="Shape 13"/>
        <p:cNvGrpSpPr/>
        <p:nvPr/>
      </p:nvGrpSpPr>
      <p:grpSpPr>
        <a:xfrm>
          <a:off x="0" y="0"/>
          <a:ext cx="0" cy="0"/>
          <a:chOff x="0" y="0"/>
          <a:chExt cx="0" cy="0"/>
        </a:xfrm>
      </p:grpSpPr>
      <p:sp>
        <p:nvSpPr>
          <p:cNvPr id="5" name="Google Shape;14;p2"/>
          <p:cNvSpPr>
            <a:spLocks noChangeArrowheads="1"/>
          </p:cNvSpPr>
          <p:nvPr userDrawn="1"/>
        </p:nvSpPr>
        <p:spPr bwMode="auto">
          <a:xfrm>
            <a:off x="0" y="2097088"/>
            <a:ext cx="12192000" cy="4760912"/>
          </a:xfrm>
          <a:prstGeom prst="rect">
            <a:avLst/>
          </a:prstGeom>
          <a:solidFill>
            <a:srgbClr val="5F408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pPr algn="ctr" defTabSz="938213" eaLnBrk="0" fontAlgn="base" hangingPunct="0">
              <a:spcBef>
                <a:spcPct val="0"/>
              </a:spcBef>
              <a:spcAft>
                <a:spcPct val="0"/>
              </a:spcAft>
              <a:buClrTx/>
              <a:buFontTx/>
              <a:buNone/>
            </a:pPr>
            <a:endParaRPr lang="en-US" altLang="en-US" sz="1800" kern="1200">
              <a:solidFill>
                <a:srgbClr val="FFFFFF"/>
              </a:solidFill>
              <a:latin typeface="Trebuchet MS" panose="020B0603020202020204" pitchFamily="34" charset="0"/>
              <a:ea typeface="MS PGothic" panose="020B0600070205080204" pitchFamily="34" charset="-128"/>
              <a:cs typeface="+mn-cs"/>
              <a:sym typeface="Trebuchet MS" panose="020B0603020202020204" pitchFamily="34" charset="0"/>
            </a:endParaRPr>
          </a:p>
        </p:txBody>
      </p:sp>
      <p:pic>
        <p:nvPicPr>
          <p:cNvPr id="6" name="Google Shape;17;p2"/>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8" y="0"/>
            <a:ext cx="192087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Google Shape;15;p2"/>
          <p:cNvSpPr txBox="1">
            <a:spLocks noGrp="1"/>
          </p:cNvSpPr>
          <p:nvPr>
            <p:ph type="ctrTitle"/>
          </p:nvPr>
        </p:nvSpPr>
        <p:spPr>
          <a:xfrm>
            <a:off x="1202554" y="2880220"/>
            <a:ext cx="7821917"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lt1"/>
              </a:buClr>
              <a:buSzPts val="4800"/>
              <a:buFont typeface="Verdana"/>
              <a:buNone/>
              <a:defRPr sz="48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202554" y="5823631"/>
            <a:ext cx="6879772" cy="478558"/>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chemeClr val="lt1"/>
              </a:buClr>
              <a:buSzPts val="1800"/>
              <a:buNone/>
              <a:defRPr sz="1800">
                <a:solidFill>
                  <a:schemeClr val="lt1"/>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rot="5400000">
            <a:off x="10671036" y="3683760"/>
            <a:ext cx="2062163" cy="455084"/>
          </a:xfrm>
          <a:prstGeom prst="rect">
            <a:avLst/>
          </a:prstGeom>
          <a:noFill/>
          <a:ln>
            <a:noFill/>
          </a:ln>
        </p:spPr>
        <p:txBody>
          <a:bodyPr spcFirstLastPara="1" wrap="square" lIns="0" tIns="45700" rIns="91425" bIns="45700" anchor="ctr" anchorCtr="0"/>
          <a:lstStyle>
            <a:lvl1pPr marL="457200" lvl="0" indent="-228600" algn="l">
              <a:lnSpc>
                <a:spcPct val="100000"/>
              </a:lnSpc>
              <a:spcBef>
                <a:spcPts val="1000"/>
              </a:spcBef>
              <a:spcAft>
                <a:spcPts val="0"/>
              </a:spcAft>
              <a:buClr>
                <a:schemeClr val="lt1"/>
              </a:buClr>
              <a:buSzPts val="1200"/>
              <a:buNone/>
              <a:defRPr sz="1200">
                <a:solidFill>
                  <a:schemeClr val="lt1"/>
                </a:solidFill>
              </a:defRPr>
            </a:lvl1pPr>
            <a:lvl2pPr marL="914400" lvl="1" indent="-342900" algn="l">
              <a:lnSpc>
                <a:spcPct val="100000"/>
              </a:lnSpc>
              <a:spcBef>
                <a:spcPts val="500"/>
              </a:spcBef>
              <a:spcAft>
                <a:spcPts val="0"/>
              </a:spcAft>
              <a:buClr>
                <a:srgbClr val="664790"/>
              </a:buClr>
              <a:buSzPts val="1800"/>
              <a:buChar char="•"/>
              <a:defRPr/>
            </a:lvl2pPr>
            <a:lvl3pPr marL="1371600" lvl="2" indent="-342900" algn="l">
              <a:lnSpc>
                <a:spcPct val="100000"/>
              </a:lnSpc>
              <a:spcBef>
                <a:spcPts val="500"/>
              </a:spcBef>
              <a:spcAft>
                <a:spcPts val="0"/>
              </a:spcAft>
              <a:buClr>
                <a:srgbClr val="664790"/>
              </a:buClr>
              <a:buSzPts val="1800"/>
              <a:buChar char="•"/>
              <a:defRPr/>
            </a:lvl3pPr>
            <a:lvl4pPr marL="1828800" lvl="3" indent="-342900" algn="l">
              <a:lnSpc>
                <a:spcPct val="100000"/>
              </a:lnSpc>
              <a:spcBef>
                <a:spcPts val="500"/>
              </a:spcBef>
              <a:spcAft>
                <a:spcPts val="0"/>
              </a:spcAft>
              <a:buClr>
                <a:srgbClr val="664790"/>
              </a:buClr>
              <a:buSzPts val="1800"/>
              <a:buChar char="•"/>
              <a:defRPr/>
            </a:lvl4pPr>
            <a:lvl5pPr marL="2286000" lvl="4" indent="-342900" algn="l">
              <a:lnSpc>
                <a:spcPct val="100000"/>
              </a:lnSpc>
              <a:spcBef>
                <a:spcPts val="500"/>
              </a:spcBef>
              <a:spcAft>
                <a:spcPts val="0"/>
              </a:spcAft>
              <a:buClr>
                <a:srgbClr val="66479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08119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6128950" y="370703"/>
            <a:ext cx="5696465" cy="3027406"/>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en-US" noProof="0"/>
              <a:t>Click icon to add picture</a:t>
            </a:r>
          </a:p>
        </p:txBody>
      </p:sp>
      <p:sp>
        <p:nvSpPr>
          <p:cNvPr id="3" name="Picture Placeholder 2"/>
          <p:cNvSpPr>
            <a:spLocks noGrp="1"/>
          </p:cNvSpPr>
          <p:nvPr>
            <p:ph type="pic" sz="quarter" idx="11"/>
          </p:nvPr>
        </p:nvSpPr>
        <p:spPr>
          <a:xfrm>
            <a:off x="383059" y="3398109"/>
            <a:ext cx="5745892" cy="308919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en-US" noProof="0"/>
              <a:t>Click icon to add picture</a:t>
            </a:r>
          </a:p>
        </p:txBody>
      </p:sp>
    </p:spTree>
    <p:extLst>
      <p:ext uri="{BB962C8B-B14F-4D97-AF65-F5344CB8AC3E}">
        <p14:creationId xmlns:p14="http://schemas.microsoft.com/office/powerpoint/2010/main" val="1147809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13" name="Picture Placeholder 12"/>
          <p:cNvSpPr>
            <a:spLocks noGrp="1"/>
          </p:cNvSpPr>
          <p:nvPr>
            <p:ph type="pic" sz="quarter" idx="17"/>
          </p:nvPr>
        </p:nvSpPr>
        <p:spPr>
          <a:xfrm>
            <a:off x="4538870" y="2309180"/>
            <a:ext cx="3127513" cy="3127513"/>
          </a:xfrm>
          <a:custGeom>
            <a:avLst/>
            <a:gdLst>
              <a:gd name="connsiteX0" fmla="*/ 0 w 3127513"/>
              <a:gd name="connsiteY0" fmla="*/ 0 h 3127513"/>
              <a:gd name="connsiteX1" fmla="*/ 3127513 w 3127513"/>
              <a:gd name="connsiteY1" fmla="*/ 0 h 3127513"/>
              <a:gd name="connsiteX2" fmla="*/ 3127513 w 3127513"/>
              <a:gd name="connsiteY2" fmla="*/ 3127513 h 3127513"/>
              <a:gd name="connsiteX3" fmla="*/ 0 w 3127513"/>
              <a:gd name="connsiteY3" fmla="*/ 3127513 h 3127513"/>
            </a:gdLst>
            <a:ahLst/>
            <a:cxnLst>
              <a:cxn ang="0">
                <a:pos x="connsiteX0" y="connsiteY0"/>
              </a:cxn>
              <a:cxn ang="0">
                <a:pos x="connsiteX1" y="connsiteY1"/>
              </a:cxn>
              <a:cxn ang="0">
                <a:pos x="connsiteX2" y="connsiteY2"/>
              </a:cxn>
              <a:cxn ang="0">
                <a:pos x="connsiteX3" y="connsiteY3"/>
              </a:cxn>
            </a:cxnLst>
            <a:rect l="l" t="t" r="r" b="b"/>
            <a:pathLst>
              <a:path w="3127513" h="3127513">
                <a:moveTo>
                  <a:pt x="0" y="0"/>
                </a:moveTo>
                <a:lnTo>
                  <a:pt x="3127513" y="0"/>
                </a:lnTo>
                <a:lnTo>
                  <a:pt x="3127513" y="3127513"/>
                </a:lnTo>
                <a:lnTo>
                  <a:pt x="0" y="3127513"/>
                </a:lnTo>
                <a:close/>
              </a:path>
            </a:pathLst>
          </a:custGeom>
          <a:solidFill>
            <a:schemeClr val="bg1">
              <a:lumMod val="95000"/>
            </a:schemeClr>
          </a:solidFill>
        </p:spPr>
        <p:txBody>
          <a:bodyPr wrap="square" anchor="ctr">
            <a:noAutofit/>
          </a:bodyPr>
          <a:lstStyle>
            <a:lvl1pPr marL="0" indent="0" algn="ctr">
              <a:buFontTx/>
              <a:buNone/>
              <a:defRPr sz="1200"/>
            </a:lvl1pPr>
          </a:lstStyle>
          <a:p>
            <a:pPr lvl="0"/>
            <a:r>
              <a:rPr lang="en-US" noProof="0"/>
              <a:t>Click icon to add picture</a:t>
            </a:r>
          </a:p>
        </p:txBody>
      </p:sp>
      <p:sp>
        <p:nvSpPr>
          <p:cNvPr id="14" name="Picture Placeholder 13"/>
          <p:cNvSpPr>
            <a:spLocks noGrp="1"/>
          </p:cNvSpPr>
          <p:nvPr>
            <p:ph type="pic" sz="quarter" idx="16"/>
          </p:nvPr>
        </p:nvSpPr>
        <p:spPr>
          <a:xfrm>
            <a:off x="8315739" y="2309180"/>
            <a:ext cx="3127513" cy="3127513"/>
          </a:xfrm>
          <a:custGeom>
            <a:avLst/>
            <a:gdLst>
              <a:gd name="connsiteX0" fmla="*/ 0 w 3127513"/>
              <a:gd name="connsiteY0" fmla="*/ 0 h 3127513"/>
              <a:gd name="connsiteX1" fmla="*/ 3127513 w 3127513"/>
              <a:gd name="connsiteY1" fmla="*/ 0 h 3127513"/>
              <a:gd name="connsiteX2" fmla="*/ 3127513 w 3127513"/>
              <a:gd name="connsiteY2" fmla="*/ 3127513 h 3127513"/>
              <a:gd name="connsiteX3" fmla="*/ 0 w 3127513"/>
              <a:gd name="connsiteY3" fmla="*/ 3127513 h 3127513"/>
            </a:gdLst>
            <a:ahLst/>
            <a:cxnLst>
              <a:cxn ang="0">
                <a:pos x="connsiteX0" y="connsiteY0"/>
              </a:cxn>
              <a:cxn ang="0">
                <a:pos x="connsiteX1" y="connsiteY1"/>
              </a:cxn>
              <a:cxn ang="0">
                <a:pos x="connsiteX2" y="connsiteY2"/>
              </a:cxn>
              <a:cxn ang="0">
                <a:pos x="connsiteX3" y="connsiteY3"/>
              </a:cxn>
            </a:cxnLst>
            <a:rect l="l" t="t" r="r" b="b"/>
            <a:pathLst>
              <a:path w="3127513" h="3127513">
                <a:moveTo>
                  <a:pt x="0" y="0"/>
                </a:moveTo>
                <a:lnTo>
                  <a:pt x="3127513" y="0"/>
                </a:lnTo>
                <a:lnTo>
                  <a:pt x="3127513" y="3127513"/>
                </a:lnTo>
                <a:lnTo>
                  <a:pt x="0" y="3127513"/>
                </a:lnTo>
                <a:close/>
              </a:path>
            </a:pathLst>
          </a:custGeom>
          <a:solidFill>
            <a:schemeClr val="bg1">
              <a:lumMod val="95000"/>
            </a:schemeClr>
          </a:solidFill>
        </p:spPr>
        <p:txBody>
          <a:bodyPr wrap="square" anchor="ctr">
            <a:noAutofit/>
          </a:bodyPr>
          <a:lstStyle>
            <a:lvl1pPr marL="0" indent="0" algn="ctr">
              <a:buFontTx/>
              <a:buNone/>
              <a:defRPr sz="1200"/>
            </a:lvl1pPr>
          </a:lstStyle>
          <a:p>
            <a:pPr lvl="0"/>
            <a:r>
              <a:rPr lang="en-US" noProof="0"/>
              <a:t>Click icon to add picture</a:t>
            </a:r>
          </a:p>
        </p:txBody>
      </p:sp>
      <p:sp>
        <p:nvSpPr>
          <p:cNvPr id="12" name="Picture Placeholder 11"/>
          <p:cNvSpPr>
            <a:spLocks noGrp="1"/>
          </p:cNvSpPr>
          <p:nvPr>
            <p:ph type="pic" sz="quarter" idx="15"/>
          </p:nvPr>
        </p:nvSpPr>
        <p:spPr>
          <a:xfrm>
            <a:off x="762000" y="2309180"/>
            <a:ext cx="3127513" cy="3127513"/>
          </a:xfrm>
          <a:custGeom>
            <a:avLst/>
            <a:gdLst>
              <a:gd name="connsiteX0" fmla="*/ 0 w 3127513"/>
              <a:gd name="connsiteY0" fmla="*/ 0 h 3127513"/>
              <a:gd name="connsiteX1" fmla="*/ 3127513 w 3127513"/>
              <a:gd name="connsiteY1" fmla="*/ 0 h 3127513"/>
              <a:gd name="connsiteX2" fmla="*/ 3127513 w 3127513"/>
              <a:gd name="connsiteY2" fmla="*/ 3127513 h 3127513"/>
              <a:gd name="connsiteX3" fmla="*/ 0 w 3127513"/>
              <a:gd name="connsiteY3" fmla="*/ 3127513 h 3127513"/>
            </a:gdLst>
            <a:ahLst/>
            <a:cxnLst>
              <a:cxn ang="0">
                <a:pos x="connsiteX0" y="connsiteY0"/>
              </a:cxn>
              <a:cxn ang="0">
                <a:pos x="connsiteX1" y="connsiteY1"/>
              </a:cxn>
              <a:cxn ang="0">
                <a:pos x="connsiteX2" y="connsiteY2"/>
              </a:cxn>
              <a:cxn ang="0">
                <a:pos x="connsiteX3" y="connsiteY3"/>
              </a:cxn>
            </a:cxnLst>
            <a:rect l="l" t="t" r="r" b="b"/>
            <a:pathLst>
              <a:path w="3127513" h="3127513">
                <a:moveTo>
                  <a:pt x="0" y="0"/>
                </a:moveTo>
                <a:lnTo>
                  <a:pt x="3127513" y="0"/>
                </a:lnTo>
                <a:lnTo>
                  <a:pt x="3127513" y="3127513"/>
                </a:lnTo>
                <a:lnTo>
                  <a:pt x="0" y="3127513"/>
                </a:lnTo>
                <a:close/>
              </a:path>
            </a:pathLst>
          </a:custGeom>
          <a:solidFill>
            <a:schemeClr val="bg1">
              <a:lumMod val="95000"/>
            </a:schemeClr>
          </a:solidFill>
        </p:spPr>
        <p:txBody>
          <a:bodyPr wrap="square" anchor="ctr">
            <a:noAutofit/>
          </a:bodyPr>
          <a:lstStyle>
            <a:lvl1pPr marL="0" indent="0" algn="ctr">
              <a:buFontTx/>
              <a:buNone/>
              <a:defRPr sz="1200"/>
            </a:lvl1pPr>
          </a:lstStyle>
          <a:p>
            <a:pPr lvl="0"/>
            <a:r>
              <a:rPr lang="en-US" noProof="0"/>
              <a:t>Click icon to add picture</a:t>
            </a:r>
          </a:p>
        </p:txBody>
      </p:sp>
      <p:sp>
        <p:nvSpPr>
          <p:cNvPr id="5" name="Date Placeholder 1"/>
          <p:cNvSpPr>
            <a:spLocks noGrp="1"/>
          </p:cNvSpPr>
          <p:nvPr>
            <p:ph type="dt" sz="half" idx="18"/>
          </p:nvPr>
        </p:nvSpPr>
        <p:spPr>
          <a:xfrm>
            <a:off x="0" y="0"/>
            <a:ext cx="0" cy="0"/>
          </a:xfrm>
        </p:spPr>
        <p:txBody>
          <a:bodyPr/>
          <a:lstStyle>
            <a:lvl1pPr>
              <a:defRPr/>
            </a:lvl1pPr>
          </a:lstStyle>
          <a:p>
            <a:pPr defTabSz="938213" eaLnBrk="0" fontAlgn="base" hangingPunct="0">
              <a:spcBef>
                <a:spcPct val="0"/>
              </a:spcBef>
              <a:spcAft>
                <a:spcPct val="0"/>
              </a:spcAft>
              <a:buClrTx/>
              <a:buFontTx/>
              <a:buNone/>
              <a:defRPr/>
            </a:pPr>
            <a:fld id="{CFCC7FB2-7FF0-4B84-AC6F-39F372B253CA}" type="datetime1">
              <a:rPr lang="en-US" sz="1700" kern="1200">
                <a:latin typeface="Times New Roman" panose="02020603050405020304" pitchFamily="18" charset="0"/>
                <a:ea typeface="MS PGothic" panose="020B0600070205080204" pitchFamily="34" charset="-128"/>
                <a:cs typeface="+mn-cs"/>
              </a:rPr>
              <a:pPr defTabSz="938213" eaLnBrk="0" fontAlgn="base" hangingPunct="0">
                <a:spcBef>
                  <a:spcPct val="0"/>
                </a:spcBef>
                <a:spcAft>
                  <a:spcPct val="0"/>
                </a:spcAft>
                <a:buClrTx/>
                <a:buFontTx/>
                <a:buNone/>
                <a:defRPr/>
              </a:pPr>
              <a:t>5/26/2021</a:t>
            </a:fld>
            <a:endParaRPr lang="en-US" sz="1700" kern="1200">
              <a:latin typeface="Times New Roman" panose="02020603050405020304" pitchFamily="18" charset="0"/>
              <a:ea typeface="MS PGothic" panose="020B0600070205080204" pitchFamily="34" charset="-128"/>
              <a:cs typeface="+mn-cs"/>
            </a:endParaRPr>
          </a:p>
        </p:txBody>
      </p:sp>
      <p:sp>
        <p:nvSpPr>
          <p:cNvPr id="6" name="Footer Placeholder 2"/>
          <p:cNvSpPr>
            <a:spLocks noGrp="1"/>
          </p:cNvSpPr>
          <p:nvPr>
            <p:ph type="ftr" sz="quarter" idx="19"/>
          </p:nvPr>
        </p:nvSpPr>
        <p:spPr>
          <a:xfrm>
            <a:off x="0" y="0"/>
            <a:ext cx="0" cy="0"/>
          </a:xfrm>
        </p:spPr>
        <p:txBody>
          <a:bodyPr/>
          <a:lstStyle>
            <a:lvl1pPr>
              <a:defRPr/>
            </a:lvl1pPr>
          </a:lstStyle>
          <a:p>
            <a:pPr defTabSz="938213" eaLnBrk="0" fontAlgn="base" hangingPunct="0">
              <a:spcBef>
                <a:spcPct val="0"/>
              </a:spcBef>
              <a:spcAft>
                <a:spcPct val="0"/>
              </a:spcAft>
              <a:buClrTx/>
              <a:buFontTx/>
              <a:buNone/>
              <a:defRPr/>
            </a:pPr>
            <a:endParaRPr lang="en-US" sz="1700" kern="1200">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566106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3856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B270B5-2641-4048-A5B7-426327B0BA58}"/>
              </a:ext>
            </a:extLst>
          </p:cNvPr>
          <p:cNvSpPr>
            <a:spLocks noGrp="1"/>
          </p:cNvSpPr>
          <p:nvPr>
            <p:ph type="title"/>
          </p:nvPr>
        </p:nvSpPr>
        <p:spPr>
          <a:xfrm>
            <a:off x="838091" y="365083"/>
            <a:ext cx="10515818" cy="831928"/>
          </a:xfrm>
          <a:prstGeom prst="rect">
            <a:avLst/>
          </a:prstGeom>
        </p:spPr>
        <p:txBody>
          <a:bodyPr anchor="ctr"/>
          <a:lstStyle>
            <a:lvl1pPr>
              <a:defRPr sz="3599"/>
            </a:lvl1pPr>
          </a:lstStyle>
          <a:p>
            <a:r>
              <a:rPr lang="en-US"/>
              <a:t>Click to edit Master title style</a:t>
            </a:r>
          </a:p>
        </p:txBody>
      </p:sp>
    </p:spTree>
    <p:extLst>
      <p:ext uri="{BB962C8B-B14F-4D97-AF65-F5344CB8AC3E}">
        <p14:creationId xmlns:p14="http://schemas.microsoft.com/office/powerpoint/2010/main" val="704241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dirty="0"/>
          </a:p>
        </p:txBody>
      </p:sp>
      <p:sp>
        <p:nvSpPr>
          <p:cNvPr id="7" name="Picture Placeholder 6"/>
          <p:cNvSpPr>
            <a:spLocks noGrp="1"/>
          </p:cNvSpPr>
          <p:nvPr>
            <p:ph type="pic" sz="quarter" idx="13"/>
          </p:nvPr>
        </p:nvSpPr>
        <p:spPr>
          <a:xfrm>
            <a:off x="0" y="1989138"/>
            <a:ext cx="12192000" cy="2887662"/>
          </a:xfrm>
        </p:spPr>
        <p:txBody>
          <a:bodyPr/>
          <a:lstStyle/>
          <a:p>
            <a:endParaRPr lang="id-ID"/>
          </a:p>
        </p:txBody>
      </p:sp>
    </p:spTree>
    <p:extLst>
      <p:ext uri="{BB962C8B-B14F-4D97-AF65-F5344CB8AC3E}">
        <p14:creationId xmlns:p14="http://schemas.microsoft.com/office/powerpoint/2010/main" val="775477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entagon 6"/>
          <p:cNvSpPr/>
          <p:nvPr userDrawn="1"/>
        </p:nvSpPr>
        <p:spPr>
          <a:xfrm rot="10800000">
            <a:off x="11464428" y="510908"/>
            <a:ext cx="727571" cy="44343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Slide Number Placeholder 4"/>
          <p:cNvSpPr>
            <a:spLocks noGrp="1"/>
          </p:cNvSpPr>
          <p:nvPr>
            <p:ph type="sldNum" sz="quarter" idx="12"/>
          </p:nvPr>
        </p:nvSpPr>
        <p:spPr>
          <a:xfrm>
            <a:off x="11393719" y="545146"/>
            <a:ext cx="648000" cy="365125"/>
          </a:xfrm>
          <a:prstGeom prst="rect">
            <a:avLst/>
          </a:prstGeom>
        </p:spPr>
        <p:txBody>
          <a:bodyPr/>
          <a:lstStyle>
            <a:lvl1pPr algn="r">
              <a:defRPr sz="1800" b="1">
                <a:solidFill>
                  <a:schemeClr val="bg1"/>
                </a:solidFill>
              </a:defRPr>
            </a:lvl1pPr>
          </a:lstStyle>
          <a:p>
            <a:fld id="{06BF0A5B-CA18-47D2-801E-5D97420A52F4}" type="slidenum">
              <a:rPr lang="id-ID" smtClean="0"/>
              <a:pPr/>
              <a:t>‹#›</a:t>
            </a:fld>
            <a:endParaRPr lang="id-ID" dirty="0"/>
          </a:p>
        </p:txBody>
      </p:sp>
      <p:sp>
        <p:nvSpPr>
          <p:cNvPr id="3" name="Picture Placeholder 2"/>
          <p:cNvSpPr>
            <a:spLocks noGrp="1"/>
          </p:cNvSpPr>
          <p:nvPr>
            <p:ph type="pic" sz="quarter" idx="13"/>
          </p:nvPr>
        </p:nvSpPr>
        <p:spPr>
          <a:xfrm>
            <a:off x="1266358" y="1561903"/>
            <a:ext cx="1800000" cy="1800000"/>
          </a:xfrm>
          <a:prstGeom prst="diamond">
            <a:avLst/>
          </a:prstGeom>
        </p:spPr>
        <p:txBody>
          <a:bodyPr>
            <a:normAutofit/>
          </a:bodyPr>
          <a:lstStyle>
            <a:lvl1pPr>
              <a:defRPr sz="1600"/>
            </a:lvl1pPr>
          </a:lstStyle>
          <a:p>
            <a:endParaRPr lang="id-ID" dirty="0"/>
          </a:p>
        </p:txBody>
      </p:sp>
      <p:sp>
        <p:nvSpPr>
          <p:cNvPr id="6" name="Picture Placeholder 2"/>
          <p:cNvSpPr>
            <a:spLocks noGrp="1"/>
          </p:cNvSpPr>
          <p:nvPr>
            <p:ph type="pic" sz="quarter" idx="14"/>
          </p:nvPr>
        </p:nvSpPr>
        <p:spPr>
          <a:xfrm>
            <a:off x="3852802" y="1561903"/>
            <a:ext cx="1800000" cy="1800000"/>
          </a:xfrm>
          <a:prstGeom prst="diamond">
            <a:avLst/>
          </a:prstGeom>
        </p:spPr>
        <p:txBody>
          <a:bodyPr>
            <a:normAutofit/>
          </a:bodyPr>
          <a:lstStyle>
            <a:lvl1pPr>
              <a:defRPr sz="1600"/>
            </a:lvl1pPr>
          </a:lstStyle>
          <a:p>
            <a:endParaRPr lang="id-ID" dirty="0"/>
          </a:p>
        </p:txBody>
      </p:sp>
      <p:sp>
        <p:nvSpPr>
          <p:cNvPr id="9" name="Picture Placeholder 2"/>
          <p:cNvSpPr>
            <a:spLocks noGrp="1"/>
          </p:cNvSpPr>
          <p:nvPr>
            <p:ph type="pic" sz="quarter" idx="15"/>
          </p:nvPr>
        </p:nvSpPr>
        <p:spPr>
          <a:xfrm>
            <a:off x="6593327" y="1561903"/>
            <a:ext cx="1800000" cy="1800000"/>
          </a:xfrm>
          <a:prstGeom prst="diamond">
            <a:avLst/>
          </a:prstGeom>
        </p:spPr>
        <p:txBody>
          <a:bodyPr>
            <a:normAutofit/>
          </a:bodyPr>
          <a:lstStyle>
            <a:lvl1pPr>
              <a:defRPr sz="1600"/>
            </a:lvl1pPr>
          </a:lstStyle>
          <a:p>
            <a:endParaRPr lang="id-ID" dirty="0"/>
          </a:p>
        </p:txBody>
      </p:sp>
      <p:sp>
        <p:nvSpPr>
          <p:cNvPr id="10" name="Picture Placeholder 2"/>
          <p:cNvSpPr>
            <a:spLocks noGrp="1"/>
          </p:cNvSpPr>
          <p:nvPr>
            <p:ph type="pic" sz="quarter" idx="16"/>
          </p:nvPr>
        </p:nvSpPr>
        <p:spPr>
          <a:xfrm>
            <a:off x="9263512" y="1561903"/>
            <a:ext cx="1800000" cy="1800000"/>
          </a:xfrm>
          <a:prstGeom prst="diamond">
            <a:avLst/>
          </a:prstGeom>
        </p:spPr>
        <p:txBody>
          <a:bodyPr>
            <a:normAutofit/>
          </a:bodyPr>
          <a:lstStyle>
            <a:lvl1pPr>
              <a:defRPr sz="1600"/>
            </a:lvl1pPr>
          </a:lstStyle>
          <a:p>
            <a:endParaRPr lang="id-ID" dirty="0"/>
          </a:p>
        </p:txBody>
      </p:sp>
      <p:sp>
        <p:nvSpPr>
          <p:cNvPr id="11" name="Picture Placeholder 2"/>
          <p:cNvSpPr>
            <a:spLocks noGrp="1"/>
          </p:cNvSpPr>
          <p:nvPr>
            <p:ph type="pic" sz="quarter" idx="17"/>
          </p:nvPr>
        </p:nvSpPr>
        <p:spPr>
          <a:xfrm>
            <a:off x="1266358" y="4028900"/>
            <a:ext cx="1800000" cy="1800000"/>
          </a:xfrm>
          <a:prstGeom prst="diamond">
            <a:avLst/>
          </a:prstGeom>
        </p:spPr>
        <p:txBody>
          <a:bodyPr>
            <a:normAutofit/>
          </a:bodyPr>
          <a:lstStyle>
            <a:lvl1pPr>
              <a:defRPr sz="1600"/>
            </a:lvl1pPr>
          </a:lstStyle>
          <a:p>
            <a:endParaRPr lang="id-ID" dirty="0"/>
          </a:p>
        </p:txBody>
      </p:sp>
      <p:sp>
        <p:nvSpPr>
          <p:cNvPr id="12" name="Picture Placeholder 2"/>
          <p:cNvSpPr>
            <a:spLocks noGrp="1"/>
          </p:cNvSpPr>
          <p:nvPr>
            <p:ph type="pic" sz="quarter" idx="18"/>
          </p:nvPr>
        </p:nvSpPr>
        <p:spPr>
          <a:xfrm>
            <a:off x="3852802" y="4028900"/>
            <a:ext cx="1800000" cy="1800000"/>
          </a:xfrm>
          <a:prstGeom prst="diamond">
            <a:avLst/>
          </a:prstGeom>
        </p:spPr>
        <p:txBody>
          <a:bodyPr>
            <a:normAutofit/>
          </a:bodyPr>
          <a:lstStyle>
            <a:lvl1pPr>
              <a:defRPr sz="1600"/>
            </a:lvl1pPr>
          </a:lstStyle>
          <a:p>
            <a:endParaRPr lang="id-ID" dirty="0"/>
          </a:p>
        </p:txBody>
      </p:sp>
      <p:sp>
        <p:nvSpPr>
          <p:cNvPr id="13" name="Picture Placeholder 2"/>
          <p:cNvSpPr>
            <a:spLocks noGrp="1"/>
          </p:cNvSpPr>
          <p:nvPr>
            <p:ph type="pic" sz="quarter" idx="19"/>
          </p:nvPr>
        </p:nvSpPr>
        <p:spPr>
          <a:xfrm>
            <a:off x="6593327" y="4028900"/>
            <a:ext cx="1800000" cy="1800000"/>
          </a:xfrm>
          <a:prstGeom prst="diamond">
            <a:avLst/>
          </a:prstGeom>
        </p:spPr>
        <p:txBody>
          <a:bodyPr>
            <a:normAutofit/>
          </a:bodyPr>
          <a:lstStyle>
            <a:lvl1pPr>
              <a:defRPr sz="1600"/>
            </a:lvl1pPr>
          </a:lstStyle>
          <a:p>
            <a:endParaRPr lang="id-ID" dirty="0"/>
          </a:p>
        </p:txBody>
      </p:sp>
      <p:sp>
        <p:nvSpPr>
          <p:cNvPr id="14" name="Picture Placeholder 2"/>
          <p:cNvSpPr>
            <a:spLocks noGrp="1"/>
          </p:cNvSpPr>
          <p:nvPr>
            <p:ph type="pic" sz="quarter" idx="20"/>
          </p:nvPr>
        </p:nvSpPr>
        <p:spPr>
          <a:xfrm>
            <a:off x="9263512" y="4028900"/>
            <a:ext cx="1800000" cy="1800000"/>
          </a:xfrm>
          <a:prstGeom prst="diamond">
            <a:avLst/>
          </a:prstGeom>
        </p:spPr>
        <p:txBody>
          <a:bodyPr>
            <a:normAutofit/>
          </a:bodyPr>
          <a:lstStyle>
            <a:lvl1pPr>
              <a:defRPr sz="1600"/>
            </a:lvl1pPr>
          </a:lstStyle>
          <a:p>
            <a:endParaRPr lang="id-ID" dirty="0"/>
          </a:p>
        </p:txBody>
      </p:sp>
    </p:spTree>
    <p:extLst>
      <p:ext uri="{BB962C8B-B14F-4D97-AF65-F5344CB8AC3E}">
        <p14:creationId xmlns:p14="http://schemas.microsoft.com/office/powerpoint/2010/main" val="4240400463"/>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7" name="Pentagon 6"/>
          <p:cNvSpPr/>
          <p:nvPr userDrawn="1"/>
        </p:nvSpPr>
        <p:spPr>
          <a:xfrm rot="10800000">
            <a:off x="11464428" y="510908"/>
            <a:ext cx="727571" cy="44343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Slide Number Placeholder 4"/>
          <p:cNvSpPr>
            <a:spLocks noGrp="1"/>
          </p:cNvSpPr>
          <p:nvPr>
            <p:ph type="sldNum" sz="quarter" idx="12"/>
          </p:nvPr>
        </p:nvSpPr>
        <p:spPr>
          <a:xfrm>
            <a:off x="11393719" y="545146"/>
            <a:ext cx="648000" cy="365125"/>
          </a:xfrm>
          <a:prstGeom prst="rect">
            <a:avLst/>
          </a:prstGeom>
        </p:spPr>
        <p:txBody>
          <a:bodyPr/>
          <a:lstStyle>
            <a:lvl1pPr algn="r">
              <a:defRPr sz="1800" b="1">
                <a:solidFill>
                  <a:schemeClr val="bg1"/>
                </a:solidFill>
              </a:defRPr>
            </a:lvl1pPr>
          </a:lstStyle>
          <a:p>
            <a:fld id="{06BF0A5B-CA18-47D2-801E-5D97420A52F4}" type="slidenum">
              <a:rPr lang="id-ID" smtClean="0"/>
              <a:pPr/>
              <a:t>‹#›</a:t>
            </a:fld>
            <a:endParaRPr lang="id-ID" dirty="0"/>
          </a:p>
        </p:txBody>
      </p:sp>
      <p:sp>
        <p:nvSpPr>
          <p:cNvPr id="15" name="Picture Placeholder 2"/>
          <p:cNvSpPr>
            <a:spLocks noGrp="1"/>
          </p:cNvSpPr>
          <p:nvPr>
            <p:ph type="pic" sz="quarter" idx="10"/>
          </p:nvPr>
        </p:nvSpPr>
        <p:spPr>
          <a:xfrm>
            <a:off x="1222375" y="1623695"/>
            <a:ext cx="3106738" cy="2016211"/>
          </a:xfrm>
        </p:spPr>
        <p:txBody>
          <a:bodyPr>
            <a:normAutofit/>
          </a:bodyPr>
          <a:lstStyle>
            <a:lvl1pPr>
              <a:defRPr sz="1800">
                <a:solidFill>
                  <a:schemeClr val="tx2"/>
                </a:solidFill>
              </a:defRPr>
            </a:lvl1pPr>
          </a:lstStyle>
          <a:p>
            <a:endParaRPr lang="id-ID"/>
          </a:p>
        </p:txBody>
      </p:sp>
      <p:sp>
        <p:nvSpPr>
          <p:cNvPr id="16" name="Picture Placeholder 2"/>
          <p:cNvSpPr>
            <a:spLocks noGrp="1"/>
          </p:cNvSpPr>
          <p:nvPr>
            <p:ph type="pic" sz="quarter" idx="11"/>
          </p:nvPr>
        </p:nvSpPr>
        <p:spPr>
          <a:xfrm>
            <a:off x="4533786" y="1623695"/>
            <a:ext cx="3106738" cy="2016211"/>
          </a:xfrm>
        </p:spPr>
        <p:txBody>
          <a:bodyPr>
            <a:normAutofit/>
          </a:bodyPr>
          <a:lstStyle>
            <a:lvl1pPr>
              <a:defRPr sz="1800">
                <a:solidFill>
                  <a:schemeClr val="tx2"/>
                </a:solidFill>
              </a:defRPr>
            </a:lvl1pPr>
          </a:lstStyle>
          <a:p>
            <a:endParaRPr lang="id-ID"/>
          </a:p>
        </p:txBody>
      </p:sp>
      <p:sp>
        <p:nvSpPr>
          <p:cNvPr id="17" name="Picture Placeholder 2"/>
          <p:cNvSpPr>
            <a:spLocks noGrp="1"/>
          </p:cNvSpPr>
          <p:nvPr>
            <p:ph type="pic" sz="quarter" idx="13"/>
          </p:nvPr>
        </p:nvSpPr>
        <p:spPr>
          <a:xfrm>
            <a:off x="7858048" y="1623695"/>
            <a:ext cx="3106738" cy="2016211"/>
          </a:xfrm>
        </p:spPr>
        <p:txBody>
          <a:bodyPr>
            <a:normAutofit/>
          </a:bodyPr>
          <a:lstStyle>
            <a:lvl1pPr>
              <a:defRPr sz="1800">
                <a:solidFill>
                  <a:schemeClr val="tx2"/>
                </a:solidFill>
              </a:defRPr>
            </a:lvl1pPr>
          </a:lstStyle>
          <a:p>
            <a:endParaRPr lang="id-ID"/>
          </a:p>
        </p:txBody>
      </p:sp>
      <p:sp>
        <p:nvSpPr>
          <p:cNvPr id="18" name="Picture Placeholder 2"/>
          <p:cNvSpPr>
            <a:spLocks noGrp="1"/>
          </p:cNvSpPr>
          <p:nvPr>
            <p:ph type="pic" sz="quarter" idx="14"/>
          </p:nvPr>
        </p:nvSpPr>
        <p:spPr>
          <a:xfrm>
            <a:off x="1222375" y="3855609"/>
            <a:ext cx="3106738" cy="2016211"/>
          </a:xfrm>
        </p:spPr>
        <p:txBody>
          <a:bodyPr>
            <a:normAutofit/>
          </a:bodyPr>
          <a:lstStyle>
            <a:lvl1pPr>
              <a:defRPr sz="1800">
                <a:solidFill>
                  <a:schemeClr val="tx2"/>
                </a:solidFill>
              </a:defRPr>
            </a:lvl1pPr>
          </a:lstStyle>
          <a:p>
            <a:endParaRPr lang="id-ID"/>
          </a:p>
        </p:txBody>
      </p:sp>
      <p:sp>
        <p:nvSpPr>
          <p:cNvPr id="19" name="Picture Placeholder 2"/>
          <p:cNvSpPr>
            <a:spLocks noGrp="1"/>
          </p:cNvSpPr>
          <p:nvPr>
            <p:ph type="pic" sz="quarter" idx="15"/>
          </p:nvPr>
        </p:nvSpPr>
        <p:spPr>
          <a:xfrm>
            <a:off x="4533786" y="3855609"/>
            <a:ext cx="3106738" cy="2016211"/>
          </a:xfrm>
        </p:spPr>
        <p:txBody>
          <a:bodyPr>
            <a:normAutofit/>
          </a:bodyPr>
          <a:lstStyle>
            <a:lvl1pPr>
              <a:defRPr sz="1800">
                <a:solidFill>
                  <a:schemeClr val="tx2"/>
                </a:solidFill>
              </a:defRPr>
            </a:lvl1pPr>
          </a:lstStyle>
          <a:p>
            <a:endParaRPr lang="id-ID"/>
          </a:p>
        </p:txBody>
      </p:sp>
      <p:sp>
        <p:nvSpPr>
          <p:cNvPr id="20" name="Picture Placeholder 2"/>
          <p:cNvSpPr>
            <a:spLocks noGrp="1"/>
          </p:cNvSpPr>
          <p:nvPr>
            <p:ph type="pic" sz="quarter" idx="16"/>
          </p:nvPr>
        </p:nvSpPr>
        <p:spPr>
          <a:xfrm>
            <a:off x="7858048" y="3855609"/>
            <a:ext cx="3106738" cy="2016211"/>
          </a:xfrm>
        </p:spPr>
        <p:txBody>
          <a:bodyPr>
            <a:normAutofit/>
          </a:bodyPr>
          <a:lstStyle>
            <a:lvl1pPr>
              <a:defRPr sz="1800">
                <a:solidFill>
                  <a:schemeClr val="tx2"/>
                </a:solidFill>
              </a:defRPr>
            </a:lvl1pPr>
          </a:lstStyle>
          <a:p>
            <a:endParaRPr lang="id-ID"/>
          </a:p>
        </p:txBody>
      </p:sp>
    </p:spTree>
    <p:extLst>
      <p:ext uri="{BB962C8B-B14F-4D97-AF65-F5344CB8AC3E}">
        <p14:creationId xmlns:p14="http://schemas.microsoft.com/office/powerpoint/2010/main" val="135560147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7" name="Pentagon 6"/>
          <p:cNvSpPr/>
          <p:nvPr userDrawn="1"/>
        </p:nvSpPr>
        <p:spPr>
          <a:xfrm rot="10800000">
            <a:off x="11464428"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Slide Number Placeholder 4"/>
          <p:cNvSpPr>
            <a:spLocks noGrp="1"/>
          </p:cNvSpPr>
          <p:nvPr>
            <p:ph type="sldNum" sz="quarter" idx="12"/>
          </p:nvPr>
        </p:nvSpPr>
        <p:spPr>
          <a:xfrm>
            <a:off x="11393719" y="545146"/>
            <a:ext cx="648000" cy="365125"/>
          </a:xfrm>
          <a:prstGeom prst="rect">
            <a:avLst/>
          </a:prstGeom>
        </p:spPr>
        <p:txBody>
          <a:bodyPr/>
          <a:lstStyle>
            <a:lvl1pPr algn="r">
              <a:defRPr sz="1800" b="1">
                <a:solidFill>
                  <a:schemeClr val="bg1"/>
                </a:solidFill>
              </a:defRPr>
            </a:lvl1pPr>
          </a:lstStyle>
          <a:p>
            <a:fld id="{06BF0A5B-CA18-47D2-801E-5D97420A52F4}" type="slidenum">
              <a:rPr lang="id-ID" smtClean="0"/>
              <a:pPr/>
              <a:t>‹#›</a:t>
            </a:fld>
            <a:endParaRPr lang="id-ID" dirty="0"/>
          </a:p>
        </p:txBody>
      </p:sp>
      <p:sp>
        <p:nvSpPr>
          <p:cNvPr id="15" name="Picture Placeholder 2"/>
          <p:cNvSpPr>
            <a:spLocks noGrp="1"/>
          </p:cNvSpPr>
          <p:nvPr>
            <p:ph type="pic" sz="quarter" idx="10"/>
          </p:nvPr>
        </p:nvSpPr>
        <p:spPr>
          <a:xfrm>
            <a:off x="1222375" y="1623695"/>
            <a:ext cx="3106738" cy="2016211"/>
          </a:xfrm>
        </p:spPr>
        <p:txBody>
          <a:bodyPr>
            <a:normAutofit/>
          </a:bodyPr>
          <a:lstStyle>
            <a:lvl1pPr>
              <a:defRPr sz="1800">
                <a:solidFill>
                  <a:schemeClr val="tx2"/>
                </a:solidFill>
              </a:defRPr>
            </a:lvl1pPr>
          </a:lstStyle>
          <a:p>
            <a:endParaRPr lang="id-ID"/>
          </a:p>
        </p:txBody>
      </p:sp>
      <p:sp>
        <p:nvSpPr>
          <p:cNvPr id="16" name="Picture Placeholder 2"/>
          <p:cNvSpPr>
            <a:spLocks noGrp="1"/>
          </p:cNvSpPr>
          <p:nvPr>
            <p:ph type="pic" sz="quarter" idx="11"/>
          </p:nvPr>
        </p:nvSpPr>
        <p:spPr>
          <a:xfrm>
            <a:off x="4533786" y="1623695"/>
            <a:ext cx="3106738" cy="2016211"/>
          </a:xfrm>
        </p:spPr>
        <p:txBody>
          <a:bodyPr>
            <a:normAutofit/>
          </a:bodyPr>
          <a:lstStyle>
            <a:lvl1pPr>
              <a:defRPr sz="1800">
                <a:solidFill>
                  <a:schemeClr val="tx2"/>
                </a:solidFill>
              </a:defRPr>
            </a:lvl1pPr>
          </a:lstStyle>
          <a:p>
            <a:endParaRPr lang="id-ID"/>
          </a:p>
        </p:txBody>
      </p:sp>
      <p:sp>
        <p:nvSpPr>
          <p:cNvPr id="17" name="Picture Placeholder 2"/>
          <p:cNvSpPr>
            <a:spLocks noGrp="1"/>
          </p:cNvSpPr>
          <p:nvPr>
            <p:ph type="pic" sz="quarter" idx="13"/>
          </p:nvPr>
        </p:nvSpPr>
        <p:spPr>
          <a:xfrm>
            <a:off x="7858048" y="1623695"/>
            <a:ext cx="3106738" cy="2016211"/>
          </a:xfrm>
        </p:spPr>
        <p:txBody>
          <a:bodyPr>
            <a:normAutofit/>
          </a:bodyPr>
          <a:lstStyle>
            <a:lvl1pPr>
              <a:defRPr sz="1800">
                <a:solidFill>
                  <a:schemeClr val="tx2"/>
                </a:solidFill>
              </a:defRPr>
            </a:lvl1pPr>
          </a:lstStyle>
          <a:p>
            <a:endParaRPr lang="id-ID"/>
          </a:p>
        </p:txBody>
      </p:sp>
      <p:sp>
        <p:nvSpPr>
          <p:cNvPr id="18" name="Picture Placeholder 2"/>
          <p:cNvSpPr>
            <a:spLocks noGrp="1"/>
          </p:cNvSpPr>
          <p:nvPr>
            <p:ph type="pic" sz="quarter" idx="14"/>
          </p:nvPr>
        </p:nvSpPr>
        <p:spPr>
          <a:xfrm>
            <a:off x="1222375" y="3855609"/>
            <a:ext cx="3106738" cy="2016211"/>
          </a:xfrm>
        </p:spPr>
        <p:txBody>
          <a:bodyPr>
            <a:normAutofit/>
          </a:bodyPr>
          <a:lstStyle>
            <a:lvl1pPr>
              <a:defRPr sz="1800">
                <a:solidFill>
                  <a:schemeClr val="tx2"/>
                </a:solidFill>
              </a:defRPr>
            </a:lvl1pPr>
          </a:lstStyle>
          <a:p>
            <a:endParaRPr lang="id-ID"/>
          </a:p>
        </p:txBody>
      </p:sp>
      <p:sp>
        <p:nvSpPr>
          <p:cNvPr id="19" name="Picture Placeholder 2"/>
          <p:cNvSpPr>
            <a:spLocks noGrp="1"/>
          </p:cNvSpPr>
          <p:nvPr>
            <p:ph type="pic" sz="quarter" idx="15"/>
          </p:nvPr>
        </p:nvSpPr>
        <p:spPr>
          <a:xfrm>
            <a:off x="4533786" y="3855609"/>
            <a:ext cx="3106738" cy="2016211"/>
          </a:xfrm>
        </p:spPr>
        <p:txBody>
          <a:bodyPr>
            <a:normAutofit/>
          </a:bodyPr>
          <a:lstStyle>
            <a:lvl1pPr>
              <a:defRPr sz="1800">
                <a:solidFill>
                  <a:schemeClr val="tx2"/>
                </a:solidFill>
              </a:defRPr>
            </a:lvl1pPr>
          </a:lstStyle>
          <a:p>
            <a:endParaRPr lang="id-ID"/>
          </a:p>
        </p:txBody>
      </p:sp>
      <p:sp>
        <p:nvSpPr>
          <p:cNvPr id="20" name="Picture Placeholder 2"/>
          <p:cNvSpPr>
            <a:spLocks noGrp="1"/>
          </p:cNvSpPr>
          <p:nvPr>
            <p:ph type="pic" sz="quarter" idx="16"/>
          </p:nvPr>
        </p:nvSpPr>
        <p:spPr>
          <a:xfrm>
            <a:off x="7858048" y="3855609"/>
            <a:ext cx="3106738" cy="2016211"/>
          </a:xfrm>
        </p:spPr>
        <p:txBody>
          <a:bodyPr>
            <a:normAutofit/>
          </a:bodyPr>
          <a:lstStyle>
            <a:lvl1pPr>
              <a:defRPr sz="1800">
                <a:solidFill>
                  <a:schemeClr val="tx2"/>
                </a:solidFill>
              </a:defRPr>
            </a:lvl1pPr>
          </a:lstStyle>
          <a:p>
            <a:endParaRPr lang="id-ID"/>
          </a:p>
        </p:txBody>
      </p:sp>
    </p:spTree>
    <p:extLst>
      <p:ext uri="{BB962C8B-B14F-4D97-AF65-F5344CB8AC3E}">
        <p14:creationId xmlns:p14="http://schemas.microsoft.com/office/powerpoint/2010/main" val="425441929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7" name="Pentagon 6"/>
          <p:cNvSpPr/>
          <p:nvPr userDrawn="1"/>
        </p:nvSpPr>
        <p:spPr>
          <a:xfrm rot="10800000">
            <a:off x="11464428" y="510908"/>
            <a:ext cx="727571" cy="44343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Slide Number Placeholder 4"/>
          <p:cNvSpPr>
            <a:spLocks noGrp="1"/>
          </p:cNvSpPr>
          <p:nvPr>
            <p:ph type="sldNum" sz="quarter" idx="12"/>
          </p:nvPr>
        </p:nvSpPr>
        <p:spPr>
          <a:xfrm>
            <a:off x="11393719" y="545146"/>
            <a:ext cx="648000" cy="365125"/>
          </a:xfrm>
          <a:prstGeom prst="rect">
            <a:avLst/>
          </a:prstGeom>
        </p:spPr>
        <p:txBody>
          <a:bodyPr/>
          <a:lstStyle>
            <a:lvl1pPr algn="r">
              <a:defRPr sz="1800" b="1">
                <a:solidFill>
                  <a:schemeClr val="bg1"/>
                </a:solidFill>
              </a:defRPr>
            </a:lvl1pPr>
          </a:lstStyle>
          <a:p>
            <a:fld id="{06BF0A5B-CA18-47D2-801E-5D97420A52F4}" type="slidenum">
              <a:rPr lang="id-ID" smtClean="0"/>
              <a:pPr/>
              <a:t>‹#›</a:t>
            </a:fld>
            <a:endParaRPr lang="id-ID" dirty="0"/>
          </a:p>
        </p:txBody>
      </p:sp>
      <p:sp>
        <p:nvSpPr>
          <p:cNvPr id="10" name="Picture Placeholder 14"/>
          <p:cNvSpPr>
            <a:spLocks noGrp="1"/>
          </p:cNvSpPr>
          <p:nvPr>
            <p:ph type="pic" sz="quarter" idx="10"/>
          </p:nvPr>
        </p:nvSpPr>
        <p:spPr>
          <a:xfrm>
            <a:off x="1192213" y="1998133"/>
            <a:ext cx="3206750" cy="3293005"/>
          </a:xfrm>
        </p:spPr>
        <p:txBody>
          <a:bodyPr>
            <a:normAutofit/>
          </a:bodyPr>
          <a:lstStyle>
            <a:lvl1pPr>
              <a:defRPr sz="1600">
                <a:solidFill>
                  <a:schemeClr val="tx2"/>
                </a:solidFill>
              </a:defRPr>
            </a:lvl1pPr>
          </a:lstStyle>
          <a:p>
            <a:endParaRPr lang="id-ID"/>
          </a:p>
        </p:txBody>
      </p:sp>
      <p:sp>
        <p:nvSpPr>
          <p:cNvPr id="11" name="Picture Placeholder 14"/>
          <p:cNvSpPr>
            <a:spLocks noGrp="1"/>
          </p:cNvSpPr>
          <p:nvPr>
            <p:ph type="pic" sz="quarter" idx="11"/>
          </p:nvPr>
        </p:nvSpPr>
        <p:spPr>
          <a:xfrm>
            <a:off x="4487822" y="1998133"/>
            <a:ext cx="3206750" cy="3293005"/>
          </a:xfrm>
        </p:spPr>
        <p:txBody>
          <a:bodyPr>
            <a:normAutofit/>
          </a:bodyPr>
          <a:lstStyle>
            <a:lvl1pPr>
              <a:defRPr sz="1600">
                <a:solidFill>
                  <a:schemeClr val="tx2"/>
                </a:solidFill>
              </a:defRPr>
            </a:lvl1pPr>
          </a:lstStyle>
          <a:p>
            <a:endParaRPr lang="id-ID"/>
          </a:p>
        </p:txBody>
      </p:sp>
      <p:sp>
        <p:nvSpPr>
          <p:cNvPr id="12" name="Picture Placeholder 14"/>
          <p:cNvSpPr>
            <a:spLocks noGrp="1"/>
          </p:cNvSpPr>
          <p:nvPr>
            <p:ph type="pic" sz="quarter" idx="13"/>
          </p:nvPr>
        </p:nvSpPr>
        <p:spPr>
          <a:xfrm>
            <a:off x="7809924" y="1998133"/>
            <a:ext cx="3206750" cy="3293005"/>
          </a:xfrm>
        </p:spPr>
        <p:txBody>
          <a:bodyPr>
            <a:normAutofit/>
          </a:bodyPr>
          <a:lstStyle>
            <a:lvl1pPr>
              <a:defRPr sz="1600">
                <a:solidFill>
                  <a:schemeClr val="tx2"/>
                </a:solidFill>
              </a:defRPr>
            </a:lvl1pPr>
          </a:lstStyle>
          <a:p>
            <a:endParaRPr lang="id-ID"/>
          </a:p>
        </p:txBody>
      </p:sp>
    </p:spTree>
    <p:extLst>
      <p:ext uri="{BB962C8B-B14F-4D97-AF65-F5344CB8AC3E}">
        <p14:creationId xmlns:p14="http://schemas.microsoft.com/office/powerpoint/2010/main" val="2223584793"/>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7" name="Pentagon 6"/>
          <p:cNvSpPr/>
          <p:nvPr userDrawn="1"/>
        </p:nvSpPr>
        <p:spPr>
          <a:xfrm rot="10800000">
            <a:off x="11464428"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Slide Number Placeholder 4"/>
          <p:cNvSpPr>
            <a:spLocks noGrp="1"/>
          </p:cNvSpPr>
          <p:nvPr>
            <p:ph type="sldNum" sz="quarter" idx="12"/>
          </p:nvPr>
        </p:nvSpPr>
        <p:spPr>
          <a:xfrm>
            <a:off x="11393719" y="545146"/>
            <a:ext cx="648000" cy="365125"/>
          </a:xfrm>
          <a:prstGeom prst="rect">
            <a:avLst/>
          </a:prstGeom>
        </p:spPr>
        <p:txBody>
          <a:bodyPr/>
          <a:lstStyle>
            <a:lvl1pPr algn="r">
              <a:defRPr sz="1800" b="1">
                <a:solidFill>
                  <a:schemeClr val="bg1"/>
                </a:solidFill>
              </a:defRPr>
            </a:lvl1pPr>
          </a:lstStyle>
          <a:p>
            <a:fld id="{06BF0A5B-CA18-47D2-801E-5D97420A52F4}" type="slidenum">
              <a:rPr lang="id-ID" smtClean="0"/>
              <a:pPr/>
              <a:t>‹#›</a:t>
            </a:fld>
            <a:endParaRPr lang="id-ID" dirty="0"/>
          </a:p>
        </p:txBody>
      </p:sp>
      <p:sp>
        <p:nvSpPr>
          <p:cNvPr id="10" name="Picture Placeholder 14"/>
          <p:cNvSpPr>
            <a:spLocks noGrp="1"/>
          </p:cNvSpPr>
          <p:nvPr>
            <p:ph type="pic" sz="quarter" idx="10"/>
          </p:nvPr>
        </p:nvSpPr>
        <p:spPr>
          <a:xfrm>
            <a:off x="1192213" y="1998133"/>
            <a:ext cx="3206750" cy="3293005"/>
          </a:xfrm>
        </p:spPr>
        <p:txBody>
          <a:bodyPr>
            <a:normAutofit/>
          </a:bodyPr>
          <a:lstStyle>
            <a:lvl1pPr>
              <a:defRPr sz="1600">
                <a:solidFill>
                  <a:schemeClr val="tx2"/>
                </a:solidFill>
              </a:defRPr>
            </a:lvl1pPr>
          </a:lstStyle>
          <a:p>
            <a:endParaRPr lang="id-ID"/>
          </a:p>
        </p:txBody>
      </p:sp>
      <p:sp>
        <p:nvSpPr>
          <p:cNvPr id="11" name="Picture Placeholder 14"/>
          <p:cNvSpPr>
            <a:spLocks noGrp="1"/>
          </p:cNvSpPr>
          <p:nvPr>
            <p:ph type="pic" sz="quarter" idx="11"/>
          </p:nvPr>
        </p:nvSpPr>
        <p:spPr>
          <a:xfrm>
            <a:off x="4487822" y="1998133"/>
            <a:ext cx="3206750" cy="3293005"/>
          </a:xfrm>
        </p:spPr>
        <p:txBody>
          <a:bodyPr>
            <a:normAutofit/>
          </a:bodyPr>
          <a:lstStyle>
            <a:lvl1pPr>
              <a:defRPr sz="1600">
                <a:solidFill>
                  <a:schemeClr val="tx2"/>
                </a:solidFill>
              </a:defRPr>
            </a:lvl1pPr>
          </a:lstStyle>
          <a:p>
            <a:endParaRPr lang="id-ID"/>
          </a:p>
        </p:txBody>
      </p:sp>
      <p:sp>
        <p:nvSpPr>
          <p:cNvPr id="12" name="Picture Placeholder 14"/>
          <p:cNvSpPr>
            <a:spLocks noGrp="1"/>
          </p:cNvSpPr>
          <p:nvPr>
            <p:ph type="pic" sz="quarter" idx="13"/>
          </p:nvPr>
        </p:nvSpPr>
        <p:spPr>
          <a:xfrm>
            <a:off x="7809924" y="1998133"/>
            <a:ext cx="3206750" cy="3293005"/>
          </a:xfrm>
        </p:spPr>
        <p:txBody>
          <a:bodyPr>
            <a:normAutofit/>
          </a:bodyPr>
          <a:lstStyle>
            <a:lvl1pPr>
              <a:defRPr sz="1600">
                <a:solidFill>
                  <a:schemeClr val="tx2"/>
                </a:solidFill>
              </a:defRPr>
            </a:lvl1pPr>
          </a:lstStyle>
          <a:p>
            <a:endParaRPr lang="id-ID"/>
          </a:p>
        </p:txBody>
      </p:sp>
    </p:spTree>
    <p:extLst>
      <p:ext uri="{BB962C8B-B14F-4D97-AF65-F5344CB8AC3E}">
        <p14:creationId xmlns:p14="http://schemas.microsoft.com/office/powerpoint/2010/main" val="107211019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7" name="Pentagon 6"/>
          <p:cNvSpPr/>
          <p:nvPr userDrawn="1"/>
        </p:nvSpPr>
        <p:spPr>
          <a:xfrm rot="10800000">
            <a:off x="11464428" y="510908"/>
            <a:ext cx="727571" cy="44343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Slide Number Placeholder 4"/>
          <p:cNvSpPr>
            <a:spLocks noGrp="1"/>
          </p:cNvSpPr>
          <p:nvPr>
            <p:ph type="sldNum" sz="quarter" idx="12"/>
          </p:nvPr>
        </p:nvSpPr>
        <p:spPr>
          <a:xfrm>
            <a:off x="11393719" y="545146"/>
            <a:ext cx="648000" cy="365125"/>
          </a:xfrm>
          <a:prstGeom prst="rect">
            <a:avLst/>
          </a:prstGeom>
        </p:spPr>
        <p:txBody>
          <a:bodyPr/>
          <a:lstStyle>
            <a:lvl1pPr algn="r">
              <a:defRPr sz="1800" b="1">
                <a:solidFill>
                  <a:schemeClr val="bg1"/>
                </a:solidFill>
              </a:defRPr>
            </a:lvl1pPr>
          </a:lstStyle>
          <a:p>
            <a:fld id="{06BF0A5B-CA18-47D2-801E-5D97420A52F4}" type="slidenum">
              <a:rPr lang="id-ID" smtClean="0"/>
              <a:pPr/>
              <a:t>‹#›</a:t>
            </a:fld>
            <a:endParaRPr lang="id-ID" dirty="0"/>
          </a:p>
        </p:txBody>
      </p:sp>
      <p:sp>
        <p:nvSpPr>
          <p:cNvPr id="10" name="Picture Placeholder 6"/>
          <p:cNvSpPr>
            <a:spLocks noGrp="1"/>
          </p:cNvSpPr>
          <p:nvPr>
            <p:ph type="pic" sz="quarter" idx="11"/>
          </p:nvPr>
        </p:nvSpPr>
        <p:spPr>
          <a:xfrm>
            <a:off x="6305095" y="1834271"/>
            <a:ext cx="4932000" cy="3600000"/>
          </a:xfrm>
        </p:spPr>
      </p:sp>
      <p:sp>
        <p:nvSpPr>
          <p:cNvPr id="11" name="Picture Placeholder 7"/>
          <p:cNvSpPr>
            <a:spLocks noGrp="1"/>
          </p:cNvSpPr>
          <p:nvPr>
            <p:ph type="pic" sz="quarter" idx="13"/>
          </p:nvPr>
        </p:nvSpPr>
        <p:spPr>
          <a:xfrm>
            <a:off x="901531" y="1834271"/>
            <a:ext cx="4932000" cy="3600000"/>
          </a:xfrm>
        </p:spPr>
      </p:sp>
      <p:grpSp>
        <p:nvGrpSpPr>
          <p:cNvPr id="12" name="Group 11"/>
          <p:cNvGrpSpPr/>
          <p:nvPr userDrawn="1"/>
        </p:nvGrpSpPr>
        <p:grpSpPr>
          <a:xfrm rot="5400000">
            <a:off x="-504746" y="-31317"/>
            <a:ext cx="1519706" cy="1582341"/>
            <a:chOff x="8349573" y="-1673337"/>
            <a:chExt cx="6162676" cy="6416675"/>
          </a:xfrm>
          <a:solidFill>
            <a:schemeClr val="bg2">
              <a:alpha val="15000"/>
            </a:schemeClr>
          </a:solidFill>
        </p:grpSpPr>
        <p:sp>
          <p:nvSpPr>
            <p:cNvPr id="13"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31" name="Group 30"/>
          <p:cNvGrpSpPr/>
          <p:nvPr userDrawn="1"/>
        </p:nvGrpSpPr>
        <p:grpSpPr>
          <a:xfrm rot="10800000">
            <a:off x="10957866" y="5570341"/>
            <a:ext cx="1519706" cy="1582341"/>
            <a:chOff x="8349573" y="-1673337"/>
            <a:chExt cx="6162676" cy="6416675"/>
          </a:xfrm>
          <a:solidFill>
            <a:schemeClr val="bg2">
              <a:alpha val="15000"/>
            </a:schemeClr>
          </a:solidFill>
        </p:grpSpPr>
        <p:sp>
          <p:nvSpPr>
            <p:cNvPr id="32"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68898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7" name="Pentagon 6"/>
          <p:cNvSpPr/>
          <p:nvPr userDrawn="1"/>
        </p:nvSpPr>
        <p:spPr>
          <a:xfrm rot="10800000">
            <a:off x="11464428"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Slide Number Placeholder 4"/>
          <p:cNvSpPr>
            <a:spLocks noGrp="1"/>
          </p:cNvSpPr>
          <p:nvPr>
            <p:ph type="sldNum" sz="quarter" idx="12"/>
          </p:nvPr>
        </p:nvSpPr>
        <p:spPr>
          <a:xfrm>
            <a:off x="11393719" y="545146"/>
            <a:ext cx="648000" cy="365125"/>
          </a:xfrm>
          <a:prstGeom prst="rect">
            <a:avLst/>
          </a:prstGeom>
        </p:spPr>
        <p:txBody>
          <a:bodyPr/>
          <a:lstStyle>
            <a:lvl1pPr algn="r">
              <a:defRPr sz="1800" b="1">
                <a:solidFill>
                  <a:schemeClr val="bg1"/>
                </a:solidFill>
              </a:defRPr>
            </a:lvl1pPr>
          </a:lstStyle>
          <a:p>
            <a:fld id="{06BF0A5B-CA18-47D2-801E-5D97420A52F4}" type="slidenum">
              <a:rPr lang="id-ID" smtClean="0"/>
              <a:pPr/>
              <a:t>‹#›</a:t>
            </a:fld>
            <a:endParaRPr lang="id-ID" dirty="0"/>
          </a:p>
        </p:txBody>
      </p:sp>
      <p:sp>
        <p:nvSpPr>
          <p:cNvPr id="10" name="Picture Placeholder 6"/>
          <p:cNvSpPr>
            <a:spLocks noGrp="1"/>
          </p:cNvSpPr>
          <p:nvPr>
            <p:ph type="pic" sz="quarter" idx="11"/>
          </p:nvPr>
        </p:nvSpPr>
        <p:spPr>
          <a:xfrm>
            <a:off x="6305095" y="1834271"/>
            <a:ext cx="4932000" cy="3600000"/>
          </a:xfrm>
        </p:spPr>
      </p:sp>
      <p:sp>
        <p:nvSpPr>
          <p:cNvPr id="11" name="Picture Placeholder 7"/>
          <p:cNvSpPr>
            <a:spLocks noGrp="1"/>
          </p:cNvSpPr>
          <p:nvPr>
            <p:ph type="pic" sz="quarter" idx="13"/>
          </p:nvPr>
        </p:nvSpPr>
        <p:spPr>
          <a:xfrm>
            <a:off x="901531" y="1834271"/>
            <a:ext cx="4932000" cy="3600000"/>
          </a:xfrm>
        </p:spPr>
      </p:sp>
      <p:grpSp>
        <p:nvGrpSpPr>
          <p:cNvPr id="12" name="Group 11"/>
          <p:cNvGrpSpPr/>
          <p:nvPr userDrawn="1"/>
        </p:nvGrpSpPr>
        <p:grpSpPr>
          <a:xfrm rot="5400000">
            <a:off x="-504746" y="-31317"/>
            <a:ext cx="1519706" cy="1582341"/>
            <a:chOff x="8349573" y="-1673337"/>
            <a:chExt cx="6162676" cy="6416675"/>
          </a:xfrm>
          <a:solidFill>
            <a:schemeClr val="bg2">
              <a:alpha val="15000"/>
            </a:schemeClr>
          </a:solidFill>
        </p:grpSpPr>
        <p:sp>
          <p:nvSpPr>
            <p:cNvPr id="13"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31" name="Group 30"/>
          <p:cNvGrpSpPr/>
          <p:nvPr userDrawn="1"/>
        </p:nvGrpSpPr>
        <p:grpSpPr>
          <a:xfrm rot="10800000">
            <a:off x="10957866" y="5570341"/>
            <a:ext cx="1519706" cy="1582341"/>
            <a:chOff x="8349573" y="-1673337"/>
            <a:chExt cx="6162676" cy="6416675"/>
          </a:xfrm>
          <a:solidFill>
            <a:schemeClr val="bg2">
              <a:alpha val="15000"/>
            </a:schemeClr>
          </a:solidFill>
        </p:grpSpPr>
        <p:sp>
          <p:nvSpPr>
            <p:cNvPr id="32"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295926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grpSp>
        <p:nvGrpSpPr>
          <p:cNvPr id="12" name="Group 11"/>
          <p:cNvGrpSpPr/>
          <p:nvPr userDrawn="1"/>
        </p:nvGrpSpPr>
        <p:grpSpPr>
          <a:xfrm rot="7200000">
            <a:off x="9332943" y="-632115"/>
            <a:ext cx="3238995" cy="3372491"/>
            <a:chOff x="8349573" y="-1673337"/>
            <a:chExt cx="6162676" cy="6416675"/>
          </a:xfrm>
          <a:solidFill>
            <a:schemeClr val="bg2">
              <a:alpha val="15000"/>
            </a:schemeClr>
          </a:solidFill>
        </p:grpSpPr>
        <p:sp>
          <p:nvSpPr>
            <p:cNvPr id="13"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7" name="Pentagon 6"/>
          <p:cNvSpPr/>
          <p:nvPr userDrawn="1"/>
        </p:nvSpPr>
        <p:spPr>
          <a:xfrm rot="10800000">
            <a:off x="11464428" y="510908"/>
            <a:ext cx="727571" cy="44343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Slide Number Placeholder 4"/>
          <p:cNvSpPr>
            <a:spLocks noGrp="1"/>
          </p:cNvSpPr>
          <p:nvPr>
            <p:ph type="sldNum" sz="quarter" idx="12"/>
          </p:nvPr>
        </p:nvSpPr>
        <p:spPr>
          <a:xfrm>
            <a:off x="11393719" y="545146"/>
            <a:ext cx="648000" cy="365125"/>
          </a:xfrm>
          <a:prstGeom prst="rect">
            <a:avLst/>
          </a:prstGeom>
        </p:spPr>
        <p:txBody>
          <a:bodyPr/>
          <a:lstStyle>
            <a:lvl1pPr algn="r">
              <a:defRPr sz="1800" b="1">
                <a:solidFill>
                  <a:schemeClr val="bg1"/>
                </a:solidFill>
              </a:defRPr>
            </a:lvl1pPr>
          </a:lstStyle>
          <a:p>
            <a:fld id="{06BF0A5B-CA18-47D2-801E-5D97420A52F4}" type="slidenum">
              <a:rPr lang="id-ID" smtClean="0"/>
              <a:pPr/>
              <a:t>‹#›</a:t>
            </a:fld>
            <a:endParaRPr lang="id-ID" dirty="0"/>
          </a:p>
        </p:txBody>
      </p:sp>
      <p:grpSp>
        <p:nvGrpSpPr>
          <p:cNvPr id="31" name="Group 30"/>
          <p:cNvGrpSpPr/>
          <p:nvPr userDrawn="1"/>
        </p:nvGrpSpPr>
        <p:grpSpPr>
          <a:xfrm rot="16200000">
            <a:off x="10401414" y="5372625"/>
            <a:ext cx="2088215" cy="2174281"/>
            <a:chOff x="8349573" y="-1673337"/>
            <a:chExt cx="6162676" cy="6416675"/>
          </a:xfrm>
          <a:solidFill>
            <a:schemeClr val="bg2">
              <a:alpha val="15000"/>
            </a:schemeClr>
          </a:solidFill>
        </p:grpSpPr>
        <p:sp>
          <p:nvSpPr>
            <p:cNvPr id="32"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44" name="Picture Placeholder 2"/>
          <p:cNvSpPr>
            <a:spLocks noGrp="1"/>
          </p:cNvSpPr>
          <p:nvPr>
            <p:ph type="pic" sz="quarter" idx="13"/>
          </p:nvPr>
        </p:nvSpPr>
        <p:spPr>
          <a:xfrm>
            <a:off x="1073436" y="1992849"/>
            <a:ext cx="4320000" cy="3960000"/>
          </a:xfrm>
        </p:spPr>
      </p:sp>
    </p:spTree>
    <p:extLst>
      <p:ext uri="{BB962C8B-B14F-4D97-AF65-F5344CB8AC3E}">
        <p14:creationId xmlns:p14="http://schemas.microsoft.com/office/powerpoint/2010/main" val="4676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grpSp>
        <p:nvGrpSpPr>
          <p:cNvPr id="12" name="Group 11"/>
          <p:cNvGrpSpPr/>
          <p:nvPr userDrawn="1"/>
        </p:nvGrpSpPr>
        <p:grpSpPr>
          <a:xfrm rot="7200000">
            <a:off x="9332943" y="-632115"/>
            <a:ext cx="3238995" cy="3372491"/>
            <a:chOff x="8349573" y="-1673337"/>
            <a:chExt cx="6162676" cy="6416675"/>
          </a:xfrm>
          <a:solidFill>
            <a:schemeClr val="bg2">
              <a:alpha val="15000"/>
            </a:schemeClr>
          </a:solidFill>
        </p:grpSpPr>
        <p:sp>
          <p:nvSpPr>
            <p:cNvPr id="13"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7" name="Pentagon 6"/>
          <p:cNvSpPr/>
          <p:nvPr userDrawn="1"/>
        </p:nvSpPr>
        <p:spPr>
          <a:xfrm rot="10800000">
            <a:off x="11464428"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Slide Number Placeholder 4"/>
          <p:cNvSpPr>
            <a:spLocks noGrp="1"/>
          </p:cNvSpPr>
          <p:nvPr>
            <p:ph type="sldNum" sz="quarter" idx="12"/>
          </p:nvPr>
        </p:nvSpPr>
        <p:spPr>
          <a:xfrm>
            <a:off x="11393719" y="545146"/>
            <a:ext cx="648000" cy="365125"/>
          </a:xfrm>
          <a:prstGeom prst="rect">
            <a:avLst/>
          </a:prstGeom>
        </p:spPr>
        <p:txBody>
          <a:bodyPr/>
          <a:lstStyle>
            <a:lvl1pPr algn="r">
              <a:defRPr sz="1800" b="1">
                <a:solidFill>
                  <a:schemeClr val="bg1"/>
                </a:solidFill>
              </a:defRPr>
            </a:lvl1pPr>
          </a:lstStyle>
          <a:p>
            <a:fld id="{06BF0A5B-CA18-47D2-801E-5D97420A52F4}" type="slidenum">
              <a:rPr lang="id-ID" smtClean="0"/>
              <a:pPr/>
              <a:t>‹#›</a:t>
            </a:fld>
            <a:endParaRPr lang="id-ID" dirty="0"/>
          </a:p>
        </p:txBody>
      </p:sp>
      <p:grpSp>
        <p:nvGrpSpPr>
          <p:cNvPr id="31" name="Group 30"/>
          <p:cNvGrpSpPr/>
          <p:nvPr userDrawn="1"/>
        </p:nvGrpSpPr>
        <p:grpSpPr>
          <a:xfrm rot="16200000">
            <a:off x="10401414" y="5372625"/>
            <a:ext cx="2088215" cy="2174281"/>
            <a:chOff x="8349573" y="-1673337"/>
            <a:chExt cx="6162676" cy="6416675"/>
          </a:xfrm>
          <a:solidFill>
            <a:schemeClr val="bg2">
              <a:alpha val="15000"/>
            </a:schemeClr>
          </a:solidFill>
        </p:grpSpPr>
        <p:sp>
          <p:nvSpPr>
            <p:cNvPr id="32"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44" name="Picture Placeholder 2"/>
          <p:cNvSpPr>
            <a:spLocks noGrp="1"/>
          </p:cNvSpPr>
          <p:nvPr>
            <p:ph type="pic" sz="quarter" idx="13"/>
          </p:nvPr>
        </p:nvSpPr>
        <p:spPr>
          <a:xfrm>
            <a:off x="1073436" y="1992849"/>
            <a:ext cx="4320000" cy="3960000"/>
          </a:xfrm>
        </p:spPr>
      </p:sp>
    </p:spTree>
    <p:extLst>
      <p:ext uri="{BB962C8B-B14F-4D97-AF65-F5344CB8AC3E}">
        <p14:creationId xmlns:p14="http://schemas.microsoft.com/office/powerpoint/2010/main" val="55076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00626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7" name="Pentagon 6"/>
          <p:cNvSpPr/>
          <p:nvPr userDrawn="1"/>
        </p:nvSpPr>
        <p:spPr>
          <a:xfrm rot="10800000">
            <a:off x="11464428" y="510908"/>
            <a:ext cx="727571" cy="44343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Slide Number Placeholder 4"/>
          <p:cNvSpPr>
            <a:spLocks noGrp="1"/>
          </p:cNvSpPr>
          <p:nvPr>
            <p:ph type="sldNum" sz="quarter" idx="12"/>
          </p:nvPr>
        </p:nvSpPr>
        <p:spPr>
          <a:xfrm>
            <a:off x="11393719" y="545146"/>
            <a:ext cx="648000" cy="365125"/>
          </a:xfrm>
          <a:prstGeom prst="rect">
            <a:avLst/>
          </a:prstGeom>
        </p:spPr>
        <p:txBody>
          <a:bodyPr/>
          <a:lstStyle>
            <a:lvl1pPr algn="r">
              <a:defRPr sz="1800" b="1">
                <a:solidFill>
                  <a:schemeClr val="bg1"/>
                </a:solidFill>
              </a:defRPr>
            </a:lvl1pPr>
          </a:lstStyle>
          <a:p>
            <a:fld id="{06BF0A5B-CA18-47D2-801E-5D97420A52F4}" type="slidenum">
              <a:rPr lang="id-ID" smtClean="0"/>
              <a:pPr/>
              <a:t>‹#›</a:t>
            </a:fld>
            <a:endParaRPr lang="id-ID" dirty="0"/>
          </a:p>
        </p:txBody>
      </p:sp>
      <p:sp>
        <p:nvSpPr>
          <p:cNvPr id="45" name="Picture Placeholder 5"/>
          <p:cNvSpPr>
            <a:spLocks noGrp="1"/>
          </p:cNvSpPr>
          <p:nvPr>
            <p:ph type="pic" sz="quarter" idx="13"/>
          </p:nvPr>
        </p:nvSpPr>
        <p:spPr>
          <a:xfrm>
            <a:off x="0" y="1971675"/>
            <a:ext cx="8288338" cy="2838450"/>
          </a:xfrm>
        </p:spPr>
        <p:txBody>
          <a:bodyPr/>
          <a:lstStyle/>
          <a:p>
            <a:endParaRPr lang="id-ID"/>
          </a:p>
        </p:txBody>
      </p:sp>
    </p:spTree>
    <p:extLst>
      <p:ext uri="{BB962C8B-B14F-4D97-AF65-F5344CB8AC3E}">
        <p14:creationId xmlns:p14="http://schemas.microsoft.com/office/powerpoint/2010/main" val="2459368568"/>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7" name="Pentagon 6"/>
          <p:cNvSpPr/>
          <p:nvPr userDrawn="1"/>
        </p:nvSpPr>
        <p:spPr>
          <a:xfrm rot="10800000">
            <a:off x="11464428"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Slide Number Placeholder 4"/>
          <p:cNvSpPr>
            <a:spLocks noGrp="1"/>
          </p:cNvSpPr>
          <p:nvPr>
            <p:ph type="sldNum" sz="quarter" idx="12"/>
          </p:nvPr>
        </p:nvSpPr>
        <p:spPr>
          <a:xfrm>
            <a:off x="11393719" y="545146"/>
            <a:ext cx="648000" cy="365125"/>
          </a:xfrm>
          <a:prstGeom prst="rect">
            <a:avLst/>
          </a:prstGeom>
        </p:spPr>
        <p:txBody>
          <a:bodyPr/>
          <a:lstStyle>
            <a:lvl1pPr algn="r">
              <a:defRPr sz="1800" b="1">
                <a:solidFill>
                  <a:schemeClr val="bg1"/>
                </a:solidFill>
              </a:defRPr>
            </a:lvl1pPr>
          </a:lstStyle>
          <a:p>
            <a:fld id="{06BF0A5B-CA18-47D2-801E-5D97420A52F4}" type="slidenum">
              <a:rPr lang="id-ID" smtClean="0"/>
              <a:pPr/>
              <a:t>‹#›</a:t>
            </a:fld>
            <a:endParaRPr lang="id-ID" dirty="0"/>
          </a:p>
        </p:txBody>
      </p:sp>
      <p:sp>
        <p:nvSpPr>
          <p:cNvPr id="45" name="Picture Placeholder 5"/>
          <p:cNvSpPr>
            <a:spLocks noGrp="1"/>
          </p:cNvSpPr>
          <p:nvPr>
            <p:ph type="pic" sz="quarter" idx="13"/>
          </p:nvPr>
        </p:nvSpPr>
        <p:spPr>
          <a:xfrm>
            <a:off x="0" y="1971675"/>
            <a:ext cx="8288338" cy="2838450"/>
          </a:xfrm>
        </p:spPr>
        <p:txBody>
          <a:bodyPr/>
          <a:lstStyle/>
          <a:p>
            <a:endParaRPr lang="id-ID"/>
          </a:p>
        </p:txBody>
      </p:sp>
    </p:spTree>
    <p:extLst>
      <p:ext uri="{BB962C8B-B14F-4D97-AF65-F5344CB8AC3E}">
        <p14:creationId xmlns:p14="http://schemas.microsoft.com/office/powerpoint/2010/main" val="1960074305"/>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grpSp>
        <p:nvGrpSpPr>
          <p:cNvPr id="55" name="Group 54"/>
          <p:cNvGrpSpPr/>
          <p:nvPr userDrawn="1"/>
        </p:nvGrpSpPr>
        <p:grpSpPr>
          <a:xfrm rot="16200000">
            <a:off x="7255813" y="-1564129"/>
            <a:ext cx="5088585" cy="5879331"/>
            <a:chOff x="7790152" y="0"/>
            <a:chExt cx="5088585" cy="5879331"/>
          </a:xfrm>
        </p:grpSpPr>
        <p:sp>
          <p:nvSpPr>
            <p:cNvPr id="62"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3"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4"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3"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4"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5"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6"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0"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1"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2"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3"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4"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5"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6"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8"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9"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0"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1"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2"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3"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5"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6"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7"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8"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9"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0"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6" name="Group 5"/>
          <p:cNvGrpSpPr/>
          <p:nvPr userDrawn="1"/>
        </p:nvGrpSpPr>
        <p:grpSpPr>
          <a:xfrm rot="16200000">
            <a:off x="884708" y="-1935645"/>
            <a:ext cx="5088585" cy="6858000"/>
            <a:chOff x="7790152" y="0"/>
            <a:chExt cx="5088585" cy="6858000"/>
          </a:xfrm>
        </p:grpSpPr>
        <p:sp>
          <p:nvSpPr>
            <p:cNvPr id="9"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3"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4"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5"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6"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8"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0"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1"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2"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3"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7" name="Pentagon 6"/>
          <p:cNvSpPr/>
          <p:nvPr userDrawn="1"/>
        </p:nvSpPr>
        <p:spPr>
          <a:xfrm rot="10800000">
            <a:off x="11464428" y="510908"/>
            <a:ext cx="727571" cy="44343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Slide Number Placeholder 4"/>
          <p:cNvSpPr>
            <a:spLocks noGrp="1"/>
          </p:cNvSpPr>
          <p:nvPr>
            <p:ph type="sldNum" sz="quarter" idx="12"/>
          </p:nvPr>
        </p:nvSpPr>
        <p:spPr>
          <a:xfrm>
            <a:off x="11393719" y="545146"/>
            <a:ext cx="648000" cy="365125"/>
          </a:xfrm>
          <a:prstGeom prst="rect">
            <a:avLst/>
          </a:prstGeom>
        </p:spPr>
        <p:txBody>
          <a:bodyPr/>
          <a:lstStyle>
            <a:lvl1pPr algn="r">
              <a:defRPr sz="1800" b="1">
                <a:solidFill>
                  <a:schemeClr val="bg1"/>
                </a:solidFill>
              </a:defRPr>
            </a:lvl1pPr>
          </a:lstStyle>
          <a:p>
            <a:fld id="{06BF0A5B-CA18-47D2-801E-5D97420A52F4}" type="slidenum">
              <a:rPr lang="id-ID" smtClean="0"/>
              <a:pPr/>
              <a:t>‹#›</a:t>
            </a:fld>
            <a:endParaRPr lang="id-ID" dirty="0"/>
          </a:p>
        </p:txBody>
      </p:sp>
      <p:sp>
        <p:nvSpPr>
          <p:cNvPr id="5" name="Picture Placeholder 5"/>
          <p:cNvSpPr>
            <a:spLocks noGrp="1"/>
          </p:cNvSpPr>
          <p:nvPr>
            <p:ph type="pic" sz="quarter" idx="13"/>
          </p:nvPr>
        </p:nvSpPr>
        <p:spPr>
          <a:xfrm>
            <a:off x="900000" y="1769800"/>
            <a:ext cx="10384511" cy="2838450"/>
          </a:xfrm>
        </p:spPr>
        <p:txBody>
          <a:bodyPr/>
          <a:lstStyle/>
          <a:p>
            <a:endParaRPr lang="id-ID" dirty="0"/>
          </a:p>
        </p:txBody>
      </p:sp>
    </p:spTree>
    <p:extLst>
      <p:ext uri="{BB962C8B-B14F-4D97-AF65-F5344CB8AC3E}">
        <p14:creationId xmlns:p14="http://schemas.microsoft.com/office/powerpoint/2010/main" val="3988644706"/>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grpSp>
        <p:nvGrpSpPr>
          <p:cNvPr id="55" name="Group 54"/>
          <p:cNvGrpSpPr/>
          <p:nvPr userDrawn="1"/>
        </p:nvGrpSpPr>
        <p:grpSpPr>
          <a:xfrm rot="16200000">
            <a:off x="7255813" y="-1564129"/>
            <a:ext cx="5088585" cy="5879331"/>
            <a:chOff x="7790152" y="0"/>
            <a:chExt cx="5088585" cy="5879331"/>
          </a:xfrm>
        </p:grpSpPr>
        <p:sp>
          <p:nvSpPr>
            <p:cNvPr id="62"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3"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4"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3"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4"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5"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6"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0"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1"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2"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3"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4"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5"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6"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8"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9"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0"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1"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2"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3"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5"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6"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7"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8"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9"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0"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6" name="Group 5"/>
          <p:cNvGrpSpPr/>
          <p:nvPr userDrawn="1"/>
        </p:nvGrpSpPr>
        <p:grpSpPr>
          <a:xfrm rot="16200000">
            <a:off x="884708" y="-1935645"/>
            <a:ext cx="5088585" cy="6858000"/>
            <a:chOff x="7790152" y="0"/>
            <a:chExt cx="5088585" cy="6858000"/>
          </a:xfrm>
        </p:grpSpPr>
        <p:sp>
          <p:nvSpPr>
            <p:cNvPr id="9"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3"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4"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5"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6"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8"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0"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1"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2"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3"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7" name="Pentagon 6"/>
          <p:cNvSpPr/>
          <p:nvPr userDrawn="1"/>
        </p:nvSpPr>
        <p:spPr>
          <a:xfrm rot="10800000">
            <a:off x="11464428" y="510908"/>
            <a:ext cx="727571" cy="44343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Slide Number Placeholder 4"/>
          <p:cNvSpPr>
            <a:spLocks noGrp="1"/>
          </p:cNvSpPr>
          <p:nvPr>
            <p:ph type="sldNum" sz="quarter" idx="12"/>
          </p:nvPr>
        </p:nvSpPr>
        <p:spPr>
          <a:xfrm>
            <a:off x="11539001" y="545146"/>
            <a:ext cx="648000" cy="365125"/>
          </a:xfrm>
          <a:prstGeom prst="rect">
            <a:avLst/>
          </a:prstGeom>
        </p:spPr>
        <p:txBody>
          <a:bodyPr/>
          <a:lstStyle>
            <a:lvl1pPr algn="ctr">
              <a:defRPr sz="1800" b="1">
                <a:solidFill>
                  <a:schemeClr val="bg1"/>
                </a:solidFill>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4257342462"/>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grpSp>
        <p:nvGrpSpPr>
          <p:cNvPr id="55" name="Group 54"/>
          <p:cNvGrpSpPr/>
          <p:nvPr userDrawn="1"/>
        </p:nvGrpSpPr>
        <p:grpSpPr>
          <a:xfrm rot="16200000">
            <a:off x="7255813" y="-1564129"/>
            <a:ext cx="5088585" cy="5879331"/>
            <a:chOff x="7790152" y="0"/>
            <a:chExt cx="5088585" cy="5879331"/>
          </a:xfrm>
        </p:grpSpPr>
        <p:sp>
          <p:nvSpPr>
            <p:cNvPr id="62"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3"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4"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3"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4"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5"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6"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0"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1"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2"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3"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4"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tx2">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5"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6"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8"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9"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0"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1"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2"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3"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5"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6"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7"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8"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9"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0"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6" name="Group 5"/>
          <p:cNvGrpSpPr/>
          <p:nvPr userDrawn="1"/>
        </p:nvGrpSpPr>
        <p:grpSpPr>
          <a:xfrm rot="16200000">
            <a:off x="884708" y="-1935645"/>
            <a:ext cx="5088585" cy="6858000"/>
            <a:chOff x="7790152" y="0"/>
            <a:chExt cx="5088585" cy="6858000"/>
          </a:xfrm>
        </p:grpSpPr>
        <p:sp>
          <p:nvSpPr>
            <p:cNvPr id="9"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tx2">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3"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4"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5"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6"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tx2">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8"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0"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1"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2"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3"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7" name="Pentagon 6"/>
          <p:cNvSpPr/>
          <p:nvPr userDrawn="1"/>
        </p:nvSpPr>
        <p:spPr>
          <a:xfrm rot="10800000">
            <a:off x="11464428"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Slide Number Placeholder 4"/>
          <p:cNvSpPr>
            <a:spLocks noGrp="1"/>
          </p:cNvSpPr>
          <p:nvPr>
            <p:ph type="sldNum" sz="quarter" idx="12"/>
          </p:nvPr>
        </p:nvSpPr>
        <p:spPr>
          <a:xfrm>
            <a:off x="11393719" y="545146"/>
            <a:ext cx="648000" cy="365125"/>
          </a:xfrm>
          <a:prstGeom prst="rect">
            <a:avLst/>
          </a:prstGeom>
        </p:spPr>
        <p:txBody>
          <a:bodyPr/>
          <a:lstStyle>
            <a:lvl1pPr algn="r">
              <a:defRPr sz="1800" b="1">
                <a:solidFill>
                  <a:schemeClr val="bg1"/>
                </a:solidFill>
              </a:defRPr>
            </a:lvl1pPr>
          </a:lstStyle>
          <a:p>
            <a:fld id="{06BF0A5B-CA18-47D2-801E-5D97420A52F4}" type="slidenum">
              <a:rPr lang="id-ID" smtClean="0"/>
              <a:pPr/>
              <a:t>‹#›</a:t>
            </a:fld>
            <a:endParaRPr lang="id-ID" dirty="0"/>
          </a:p>
        </p:txBody>
      </p:sp>
      <p:sp>
        <p:nvSpPr>
          <p:cNvPr id="5" name="Picture Placeholder 5"/>
          <p:cNvSpPr>
            <a:spLocks noGrp="1"/>
          </p:cNvSpPr>
          <p:nvPr>
            <p:ph type="pic" sz="quarter" idx="13"/>
          </p:nvPr>
        </p:nvSpPr>
        <p:spPr>
          <a:xfrm>
            <a:off x="900000" y="1769800"/>
            <a:ext cx="10384511" cy="2838450"/>
          </a:xfrm>
        </p:spPr>
        <p:txBody>
          <a:bodyPr/>
          <a:lstStyle/>
          <a:p>
            <a:endParaRPr lang="id-ID" dirty="0"/>
          </a:p>
        </p:txBody>
      </p:sp>
    </p:spTree>
    <p:extLst>
      <p:ext uri="{BB962C8B-B14F-4D97-AF65-F5344CB8AC3E}">
        <p14:creationId xmlns:p14="http://schemas.microsoft.com/office/powerpoint/2010/main" val="3391351739"/>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7" name="Pentagon 6"/>
          <p:cNvSpPr/>
          <p:nvPr userDrawn="1"/>
        </p:nvSpPr>
        <p:spPr>
          <a:xfrm rot="10800000">
            <a:off x="11464428" y="510908"/>
            <a:ext cx="727571" cy="44343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Slide Number Placeholder 4"/>
          <p:cNvSpPr>
            <a:spLocks noGrp="1"/>
          </p:cNvSpPr>
          <p:nvPr>
            <p:ph type="sldNum" sz="quarter" idx="12"/>
          </p:nvPr>
        </p:nvSpPr>
        <p:spPr>
          <a:xfrm>
            <a:off x="11393719" y="545146"/>
            <a:ext cx="648000" cy="365125"/>
          </a:xfrm>
          <a:prstGeom prst="rect">
            <a:avLst/>
          </a:prstGeom>
        </p:spPr>
        <p:txBody>
          <a:bodyPr/>
          <a:lstStyle>
            <a:lvl1pPr algn="r">
              <a:defRPr sz="1800" b="1">
                <a:solidFill>
                  <a:schemeClr val="bg1"/>
                </a:solidFill>
              </a:defRPr>
            </a:lvl1pPr>
          </a:lstStyle>
          <a:p>
            <a:fld id="{06BF0A5B-CA18-47D2-801E-5D97420A52F4}" type="slidenum">
              <a:rPr lang="id-ID" smtClean="0"/>
              <a:pPr/>
              <a:t>‹#›</a:t>
            </a:fld>
            <a:endParaRPr lang="id-ID" dirty="0"/>
          </a:p>
        </p:txBody>
      </p:sp>
      <p:grpSp>
        <p:nvGrpSpPr>
          <p:cNvPr id="12" name="Group 11"/>
          <p:cNvGrpSpPr/>
          <p:nvPr userDrawn="1"/>
        </p:nvGrpSpPr>
        <p:grpSpPr>
          <a:xfrm rot="5400000">
            <a:off x="-504746" y="-31317"/>
            <a:ext cx="1519706" cy="1582341"/>
            <a:chOff x="8349573" y="-1673337"/>
            <a:chExt cx="6162676" cy="6416675"/>
          </a:xfrm>
          <a:solidFill>
            <a:schemeClr val="bg2">
              <a:alpha val="15000"/>
            </a:schemeClr>
          </a:solidFill>
        </p:grpSpPr>
        <p:sp>
          <p:nvSpPr>
            <p:cNvPr id="13"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31" name="Group 30"/>
          <p:cNvGrpSpPr/>
          <p:nvPr userDrawn="1"/>
        </p:nvGrpSpPr>
        <p:grpSpPr>
          <a:xfrm rot="10800000">
            <a:off x="10957866" y="5570341"/>
            <a:ext cx="1519706" cy="1582341"/>
            <a:chOff x="8349573" y="-1673337"/>
            <a:chExt cx="6162676" cy="6416675"/>
          </a:xfrm>
          <a:solidFill>
            <a:schemeClr val="bg2">
              <a:alpha val="15000"/>
            </a:schemeClr>
          </a:solidFill>
        </p:grpSpPr>
        <p:sp>
          <p:nvSpPr>
            <p:cNvPr id="32"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40" name="Picture Placeholder 3"/>
          <p:cNvSpPr>
            <a:spLocks noGrp="1"/>
          </p:cNvSpPr>
          <p:nvPr>
            <p:ph type="pic" sz="quarter" idx="13"/>
          </p:nvPr>
        </p:nvSpPr>
        <p:spPr>
          <a:xfrm>
            <a:off x="544616" y="1057436"/>
            <a:ext cx="2608262" cy="2608262"/>
          </a:xfrm>
          <a:prstGeom prst="diamond">
            <a:avLst/>
          </a:prstGeom>
          <a:ln w="15875">
            <a:noFill/>
          </a:ln>
        </p:spPr>
        <p:txBody>
          <a:bodyPr>
            <a:normAutofit/>
          </a:bodyPr>
          <a:lstStyle>
            <a:lvl1pPr>
              <a:defRPr sz="1200"/>
            </a:lvl1pPr>
          </a:lstStyle>
          <a:p>
            <a:endParaRPr lang="id-ID"/>
          </a:p>
        </p:txBody>
      </p:sp>
      <p:sp>
        <p:nvSpPr>
          <p:cNvPr id="141" name="Picture Placeholder 3"/>
          <p:cNvSpPr>
            <a:spLocks noGrp="1"/>
          </p:cNvSpPr>
          <p:nvPr>
            <p:ph type="pic" sz="quarter" idx="14"/>
          </p:nvPr>
        </p:nvSpPr>
        <p:spPr>
          <a:xfrm>
            <a:off x="1948340" y="2431634"/>
            <a:ext cx="2608262" cy="2608262"/>
          </a:xfrm>
          <a:prstGeom prst="diamond">
            <a:avLst/>
          </a:prstGeom>
          <a:ln w="15875">
            <a:noFill/>
          </a:ln>
        </p:spPr>
        <p:txBody>
          <a:bodyPr>
            <a:normAutofit/>
          </a:bodyPr>
          <a:lstStyle>
            <a:lvl1pPr>
              <a:defRPr sz="1200"/>
            </a:lvl1pPr>
          </a:lstStyle>
          <a:p>
            <a:endParaRPr lang="id-ID"/>
          </a:p>
        </p:txBody>
      </p:sp>
      <p:sp>
        <p:nvSpPr>
          <p:cNvPr id="142" name="Picture Placeholder 3"/>
          <p:cNvSpPr>
            <a:spLocks noGrp="1"/>
          </p:cNvSpPr>
          <p:nvPr>
            <p:ph type="pic" sz="quarter" idx="15"/>
          </p:nvPr>
        </p:nvSpPr>
        <p:spPr>
          <a:xfrm>
            <a:off x="3352064" y="1057436"/>
            <a:ext cx="2608262" cy="2608262"/>
          </a:xfrm>
          <a:prstGeom prst="diamond">
            <a:avLst/>
          </a:prstGeom>
          <a:ln w="15875">
            <a:noFill/>
          </a:ln>
        </p:spPr>
        <p:txBody>
          <a:bodyPr>
            <a:normAutofit/>
          </a:bodyPr>
          <a:lstStyle>
            <a:lvl1pPr>
              <a:defRPr sz="1200"/>
            </a:lvl1pPr>
          </a:lstStyle>
          <a:p>
            <a:endParaRPr lang="id-ID"/>
          </a:p>
        </p:txBody>
      </p:sp>
      <p:sp>
        <p:nvSpPr>
          <p:cNvPr id="143" name="Picture Placeholder 3"/>
          <p:cNvSpPr>
            <a:spLocks noGrp="1"/>
          </p:cNvSpPr>
          <p:nvPr>
            <p:ph type="pic" sz="quarter" idx="16"/>
          </p:nvPr>
        </p:nvSpPr>
        <p:spPr>
          <a:xfrm>
            <a:off x="4755788" y="2431634"/>
            <a:ext cx="2608262" cy="2608262"/>
          </a:xfrm>
          <a:prstGeom prst="diamond">
            <a:avLst/>
          </a:prstGeom>
          <a:ln w="15875">
            <a:noFill/>
          </a:ln>
        </p:spPr>
        <p:txBody>
          <a:bodyPr>
            <a:normAutofit/>
          </a:bodyPr>
          <a:lstStyle>
            <a:lvl1pPr>
              <a:defRPr sz="1200"/>
            </a:lvl1pPr>
          </a:lstStyle>
          <a:p>
            <a:endParaRPr lang="id-ID"/>
          </a:p>
        </p:txBody>
      </p:sp>
      <p:sp>
        <p:nvSpPr>
          <p:cNvPr id="144" name="Picture Placeholder 3"/>
          <p:cNvSpPr>
            <a:spLocks noGrp="1"/>
          </p:cNvSpPr>
          <p:nvPr>
            <p:ph type="pic" sz="quarter" idx="17"/>
          </p:nvPr>
        </p:nvSpPr>
        <p:spPr>
          <a:xfrm>
            <a:off x="6159512" y="1057436"/>
            <a:ext cx="2608262" cy="2608262"/>
          </a:xfrm>
          <a:prstGeom prst="diamond">
            <a:avLst/>
          </a:prstGeom>
          <a:ln w="15875">
            <a:noFill/>
          </a:ln>
        </p:spPr>
        <p:txBody>
          <a:bodyPr>
            <a:normAutofit/>
          </a:bodyPr>
          <a:lstStyle>
            <a:lvl1pPr>
              <a:defRPr sz="1200"/>
            </a:lvl1pPr>
          </a:lstStyle>
          <a:p>
            <a:endParaRPr lang="id-ID"/>
          </a:p>
        </p:txBody>
      </p:sp>
      <p:sp>
        <p:nvSpPr>
          <p:cNvPr id="145" name="Picture Placeholder 3"/>
          <p:cNvSpPr>
            <a:spLocks noGrp="1"/>
          </p:cNvSpPr>
          <p:nvPr>
            <p:ph type="pic" sz="quarter" idx="18"/>
          </p:nvPr>
        </p:nvSpPr>
        <p:spPr>
          <a:xfrm>
            <a:off x="7563236" y="2436464"/>
            <a:ext cx="2608262" cy="2608262"/>
          </a:xfrm>
          <a:prstGeom prst="diamond">
            <a:avLst/>
          </a:prstGeom>
          <a:ln w="15875">
            <a:noFill/>
          </a:ln>
        </p:spPr>
        <p:txBody>
          <a:bodyPr>
            <a:normAutofit/>
          </a:bodyPr>
          <a:lstStyle>
            <a:lvl1pPr>
              <a:defRPr sz="1200"/>
            </a:lvl1pPr>
          </a:lstStyle>
          <a:p>
            <a:endParaRPr lang="id-ID"/>
          </a:p>
        </p:txBody>
      </p:sp>
      <p:sp>
        <p:nvSpPr>
          <p:cNvPr id="146" name="Picture Placeholder 3"/>
          <p:cNvSpPr>
            <a:spLocks noGrp="1"/>
          </p:cNvSpPr>
          <p:nvPr>
            <p:ph type="pic" sz="quarter" idx="19"/>
          </p:nvPr>
        </p:nvSpPr>
        <p:spPr>
          <a:xfrm>
            <a:off x="8966960" y="1062266"/>
            <a:ext cx="2608262" cy="2608262"/>
          </a:xfrm>
          <a:prstGeom prst="diamond">
            <a:avLst/>
          </a:prstGeom>
          <a:ln w="15875">
            <a:noFill/>
          </a:ln>
        </p:spPr>
        <p:txBody>
          <a:bodyPr>
            <a:normAutofit/>
          </a:bodyPr>
          <a:lstStyle>
            <a:lvl1pPr>
              <a:defRPr sz="1200"/>
            </a:lvl1pPr>
          </a:lstStyle>
          <a:p>
            <a:endParaRPr lang="id-ID"/>
          </a:p>
        </p:txBody>
      </p:sp>
    </p:spTree>
    <p:extLst>
      <p:ext uri="{BB962C8B-B14F-4D97-AF65-F5344CB8AC3E}">
        <p14:creationId xmlns:p14="http://schemas.microsoft.com/office/powerpoint/2010/main" val="232288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7" name="Pentagon 6"/>
          <p:cNvSpPr/>
          <p:nvPr userDrawn="1"/>
        </p:nvSpPr>
        <p:spPr>
          <a:xfrm rot="10800000">
            <a:off x="11464428"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Slide Number Placeholder 4"/>
          <p:cNvSpPr>
            <a:spLocks noGrp="1"/>
          </p:cNvSpPr>
          <p:nvPr>
            <p:ph type="sldNum" sz="quarter" idx="12"/>
          </p:nvPr>
        </p:nvSpPr>
        <p:spPr>
          <a:xfrm>
            <a:off x="11393719" y="545146"/>
            <a:ext cx="648000" cy="365125"/>
          </a:xfrm>
          <a:prstGeom prst="rect">
            <a:avLst/>
          </a:prstGeom>
        </p:spPr>
        <p:txBody>
          <a:bodyPr/>
          <a:lstStyle>
            <a:lvl1pPr algn="r">
              <a:defRPr sz="1800" b="1">
                <a:solidFill>
                  <a:schemeClr val="bg1"/>
                </a:solidFill>
              </a:defRPr>
            </a:lvl1pPr>
          </a:lstStyle>
          <a:p>
            <a:fld id="{06BF0A5B-CA18-47D2-801E-5D97420A52F4}" type="slidenum">
              <a:rPr lang="id-ID" smtClean="0"/>
              <a:pPr/>
              <a:t>‹#›</a:t>
            </a:fld>
            <a:endParaRPr lang="id-ID" dirty="0"/>
          </a:p>
        </p:txBody>
      </p:sp>
      <p:grpSp>
        <p:nvGrpSpPr>
          <p:cNvPr id="12" name="Group 11"/>
          <p:cNvGrpSpPr/>
          <p:nvPr userDrawn="1"/>
        </p:nvGrpSpPr>
        <p:grpSpPr>
          <a:xfrm rot="5400000">
            <a:off x="-504746" y="-31317"/>
            <a:ext cx="1519706" cy="1582341"/>
            <a:chOff x="8349573" y="-1673337"/>
            <a:chExt cx="6162676" cy="6416675"/>
          </a:xfrm>
          <a:solidFill>
            <a:schemeClr val="bg2">
              <a:alpha val="15000"/>
            </a:schemeClr>
          </a:solidFill>
        </p:grpSpPr>
        <p:sp>
          <p:nvSpPr>
            <p:cNvPr id="13"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31" name="Group 30"/>
          <p:cNvGrpSpPr/>
          <p:nvPr userDrawn="1"/>
        </p:nvGrpSpPr>
        <p:grpSpPr>
          <a:xfrm rot="10800000">
            <a:off x="10957866" y="5570341"/>
            <a:ext cx="1519706" cy="1582341"/>
            <a:chOff x="8349573" y="-1673337"/>
            <a:chExt cx="6162676" cy="6416675"/>
          </a:xfrm>
          <a:solidFill>
            <a:schemeClr val="bg2">
              <a:alpha val="15000"/>
            </a:schemeClr>
          </a:solidFill>
        </p:grpSpPr>
        <p:sp>
          <p:nvSpPr>
            <p:cNvPr id="32"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40" name="Picture Placeholder 3"/>
          <p:cNvSpPr>
            <a:spLocks noGrp="1"/>
          </p:cNvSpPr>
          <p:nvPr>
            <p:ph type="pic" sz="quarter" idx="13"/>
          </p:nvPr>
        </p:nvSpPr>
        <p:spPr>
          <a:xfrm>
            <a:off x="544616" y="1057436"/>
            <a:ext cx="2608262" cy="2608262"/>
          </a:xfrm>
          <a:prstGeom prst="diamond">
            <a:avLst/>
          </a:prstGeom>
          <a:ln w="15875">
            <a:noFill/>
          </a:ln>
        </p:spPr>
        <p:txBody>
          <a:bodyPr>
            <a:normAutofit/>
          </a:bodyPr>
          <a:lstStyle>
            <a:lvl1pPr>
              <a:defRPr sz="1200"/>
            </a:lvl1pPr>
          </a:lstStyle>
          <a:p>
            <a:endParaRPr lang="id-ID"/>
          </a:p>
        </p:txBody>
      </p:sp>
      <p:sp>
        <p:nvSpPr>
          <p:cNvPr id="141" name="Picture Placeholder 3"/>
          <p:cNvSpPr>
            <a:spLocks noGrp="1"/>
          </p:cNvSpPr>
          <p:nvPr>
            <p:ph type="pic" sz="quarter" idx="14"/>
          </p:nvPr>
        </p:nvSpPr>
        <p:spPr>
          <a:xfrm>
            <a:off x="1948340" y="2431634"/>
            <a:ext cx="2608262" cy="2608262"/>
          </a:xfrm>
          <a:prstGeom prst="diamond">
            <a:avLst/>
          </a:prstGeom>
          <a:ln w="15875">
            <a:noFill/>
          </a:ln>
        </p:spPr>
        <p:txBody>
          <a:bodyPr>
            <a:normAutofit/>
          </a:bodyPr>
          <a:lstStyle>
            <a:lvl1pPr>
              <a:defRPr sz="1200"/>
            </a:lvl1pPr>
          </a:lstStyle>
          <a:p>
            <a:endParaRPr lang="id-ID"/>
          </a:p>
        </p:txBody>
      </p:sp>
      <p:sp>
        <p:nvSpPr>
          <p:cNvPr id="142" name="Picture Placeholder 3"/>
          <p:cNvSpPr>
            <a:spLocks noGrp="1"/>
          </p:cNvSpPr>
          <p:nvPr>
            <p:ph type="pic" sz="quarter" idx="15"/>
          </p:nvPr>
        </p:nvSpPr>
        <p:spPr>
          <a:xfrm>
            <a:off x="3352064" y="1057436"/>
            <a:ext cx="2608262" cy="2608262"/>
          </a:xfrm>
          <a:prstGeom prst="diamond">
            <a:avLst/>
          </a:prstGeom>
          <a:ln w="15875">
            <a:noFill/>
          </a:ln>
        </p:spPr>
        <p:txBody>
          <a:bodyPr>
            <a:normAutofit/>
          </a:bodyPr>
          <a:lstStyle>
            <a:lvl1pPr>
              <a:defRPr sz="1200"/>
            </a:lvl1pPr>
          </a:lstStyle>
          <a:p>
            <a:endParaRPr lang="id-ID"/>
          </a:p>
        </p:txBody>
      </p:sp>
      <p:sp>
        <p:nvSpPr>
          <p:cNvPr id="143" name="Picture Placeholder 3"/>
          <p:cNvSpPr>
            <a:spLocks noGrp="1"/>
          </p:cNvSpPr>
          <p:nvPr>
            <p:ph type="pic" sz="quarter" idx="16"/>
          </p:nvPr>
        </p:nvSpPr>
        <p:spPr>
          <a:xfrm>
            <a:off x="4755788" y="2431634"/>
            <a:ext cx="2608262" cy="2608262"/>
          </a:xfrm>
          <a:prstGeom prst="diamond">
            <a:avLst/>
          </a:prstGeom>
          <a:ln w="15875">
            <a:noFill/>
          </a:ln>
        </p:spPr>
        <p:txBody>
          <a:bodyPr>
            <a:normAutofit/>
          </a:bodyPr>
          <a:lstStyle>
            <a:lvl1pPr>
              <a:defRPr sz="1200"/>
            </a:lvl1pPr>
          </a:lstStyle>
          <a:p>
            <a:endParaRPr lang="id-ID"/>
          </a:p>
        </p:txBody>
      </p:sp>
      <p:sp>
        <p:nvSpPr>
          <p:cNvPr id="144" name="Picture Placeholder 3"/>
          <p:cNvSpPr>
            <a:spLocks noGrp="1"/>
          </p:cNvSpPr>
          <p:nvPr>
            <p:ph type="pic" sz="quarter" idx="17"/>
          </p:nvPr>
        </p:nvSpPr>
        <p:spPr>
          <a:xfrm>
            <a:off x="6159512" y="1057436"/>
            <a:ext cx="2608262" cy="2608262"/>
          </a:xfrm>
          <a:prstGeom prst="diamond">
            <a:avLst/>
          </a:prstGeom>
          <a:ln w="15875">
            <a:noFill/>
          </a:ln>
        </p:spPr>
        <p:txBody>
          <a:bodyPr>
            <a:normAutofit/>
          </a:bodyPr>
          <a:lstStyle>
            <a:lvl1pPr>
              <a:defRPr sz="1200"/>
            </a:lvl1pPr>
          </a:lstStyle>
          <a:p>
            <a:endParaRPr lang="id-ID"/>
          </a:p>
        </p:txBody>
      </p:sp>
      <p:sp>
        <p:nvSpPr>
          <p:cNvPr id="145" name="Picture Placeholder 3"/>
          <p:cNvSpPr>
            <a:spLocks noGrp="1"/>
          </p:cNvSpPr>
          <p:nvPr>
            <p:ph type="pic" sz="quarter" idx="18"/>
          </p:nvPr>
        </p:nvSpPr>
        <p:spPr>
          <a:xfrm>
            <a:off x="7563236" y="2436464"/>
            <a:ext cx="2608262" cy="2608262"/>
          </a:xfrm>
          <a:prstGeom prst="diamond">
            <a:avLst/>
          </a:prstGeom>
          <a:ln w="15875">
            <a:noFill/>
          </a:ln>
        </p:spPr>
        <p:txBody>
          <a:bodyPr>
            <a:normAutofit/>
          </a:bodyPr>
          <a:lstStyle>
            <a:lvl1pPr>
              <a:defRPr sz="1200"/>
            </a:lvl1pPr>
          </a:lstStyle>
          <a:p>
            <a:endParaRPr lang="id-ID"/>
          </a:p>
        </p:txBody>
      </p:sp>
      <p:sp>
        <p:nvSpPr>
          <p:cNvPr id="146" name="Picture Placeholder 3"/>
          <p:cNvSpPr>
            <a:spLocks noGrp="1"/>
          </p:cNvSpPr>
          <p:nvPr>
            <p:ph type="pic" sz="quarter" idx="19"/>
          </p:nvPr>
        </p:nvSpPr>
        <p:spPr>
          <a:xfrm>
            <a:off x="8966960" y="1062266"/>
            <a:ext cx="2608262" cy="2608262"/>
          </a:xfrm>
          <a:prstGeom prst="diamond">
            <a:avLst/>
          </a:prstGeom>
          <a:ln w="15875">
            <a:noFill/>
          </a:ln>
        </p:spPr>
        <p:txBody>
          <a:bodyPr>
            <a:normAutofit/>
          </a:bodyPr>
          <a:lstStyle>
            <a:lvl1pPr>
              <a:defRPr sz="1200"/>
            </a:lvl1pPr>
          </a:lstStyle>
          <a:p>
            <a:endParaRPr lang="id-ID"/>
          </a:p>
        </p:txBody>
      </p:sp>
    </p:spTree>
    <p:extLst>
      <p:ext uri="{BB962C8B-B14F-4D97-AF65-F5344CB8AC3E}">
        <p14:creationId xmlns:p14="http://schemas.microsoft.com/office/powerpoint/2010/main" val="409369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7" name="Pentagon 6"/>
          <p:cNvSpPr/>
          <p:nvPr userDrawn="1"/>
        </p:nvSpPr>
        <p:spPr>
          <a:xfrm rot="10800000">
            <a:off x="11464428" y="510908"/>
            <a:ext cx="727571" cy="44343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2" name="Group 11"/>
          <p:cNvGrpSpPr/>
          <p:nvPr userDrawn="1"/>
        </p:nvGrpSpPr>
        <p:grpSpPr>
          <a:xfrm rot="5400000">
            <a:off x="-504746" y="-31317"/>
            <a:ext cx="1519706" cy="1582341"/>
            <a:chOff x="8349573" y="-1673337"/>
            <a:chExt cx="6162676" cy="6416675"/>
          </a:xfrm>
          <a:solidFill>
            <a:schemeClr val="bg2">
              <a:alpha val="15000"/>
            </a:schemeClr>
          </a:solidFill>
        </p:grpSpPr>
        <p:sp>
          <p:nvSpPr>
            <p:cNvPr id="13"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31" name="Group 30"/>
          <p:cNvGrpSpPr/>
          <p:nvPr userDrawn="1"/>
        </p:nvGrpSpPr>
        <p:grpSpPr>
          <a:xfrm rot="10800000">
            <a:off x="10957866" y="5570341"/>
            <a:ext cx="1519706" cy="1582341"/>
            <a:chOff x="8349573" y="-1673337"/>
            <a:chExt cx="6162676" cy="6416675"/>
          </a:xfrm>
          <a:solidFill>
            <a:schemeClr val="bg2">
              <a:alpha val="15000"/>
            </a:schemeClr>
          </a:solidFill>
        </p:grpSpPr>
        <p:sp>
          <p:nvSpPr>
            <p:cNvPr id="32"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40" name="Picture Placeholder 3"/>
          <p:cNvSpPr>
            <a:spLocks noGrp="1"/>
          </p:cNvSpPr>
          <p:nvPr>
            <p:ph type="pic" sz="quarter" idx="13"/>
          </p:nvPr>
        </p:nvSpPr>
        <p:spPr>
          <a:xfrm>
            <a:off x="1017688" y="1805092"/>
            <a:ext cx="1940759" cy="1940759"/>
          </a:xfrm>
          <a:prstGeom prst="diamond">
            <a:avLst/>
          </a:prstGeom>
          <a:ln w="19050">
            <a:noFill/>
          </a:ln>
        </p:spPr>
        <p:txBody>
          <a:bodyPr>
            <a:normAutofit/>
          </a:bodyPr>
          <a:lstStyle>
            <a:lvl1pPr>
              <a:defRPr sz="1200"/>
            </a:lvl1pPr>
          </a:lstStyle>
          <a:p>
            <a:endParaRPr lang="id-ID"/>
          </a:p>
        </p:txBody>
      </p:sp>
      <p:sp>
        <p:nvSpPr>
          <p:cNvPr id="44" name="Picture Placeholder 3"/>
          <p:cNvSpPr>
            <a:spLocks noGrp="1"/>
          </p:cNvSpPr>
          <p:nvPr>
            <p:ph type="pic" sz="quarter" idx="14"/>
          </p:nvPr>
        </p:nvSpPr>
        <p:spPr>
          <a:xfrm>
            <a:off x="2048149" y="2835663"/>
            <a:ext cx="1940759" cy="1940759"/>
          </a:xfrm>
          <a:prstGeom prst="diamond">
            <a:avLst/>
          </a:prstGeom>
          <a:ln w="19050">
            <a:noFill/>
          </a:ln>
        </p:spPr>
        <p:txBody>
          <a:bodyPr>
            <a:normAutofit/>
          </a:bodyPr>
          <a:lstStyle>
            <a:lvl1pPr>
              <a:defRPr sz="1200"/>
            </a:lvl1pPr>
          </a:lstStyle>
          <a:p>
            <a:endParaRPr lang="id-ID"/>
          </a:p>
        </p:txBody>
      </p:sp>
      <p:sp>
        <p:nvSpPr>
          <p:cNvPr id="45" name="Picture Placeholder 3"/>
          <p:cNvSpPr>
            <a:spLocks noGrp="1"/>
          </p:cNvSpPr>
          <p:nvPr>
            <p:ph type="pic" sz="quarter" idx="15"/>
          </p:nvPr>
        </p:nvSpPr>
        <p:spPr>
          <a:xfrm>
            <a:off x="3080049" y="1805092"/>
            <a:ext cx="1940759" cy="1940759"/>
          </a:xfrm>
          <a:prstGeom prst="diamond">
            <a:avLst/>
          </a:prstGeom>
          <a:ln w="19050">
            <a:noFill/>
          </a:ln>
        </p:spPr>
        <p:txBody>
          <a:bodyPr>
            <a:normAutofit/>
          </a:bodyPr>
          <a:lstStyle>
            <a:lvl1pPr>
              <a:defRPr sz="1200"/>
            </a:lvl1pPr>
          </a:lstStyle>
          <a:p>
            <a:endParaRPr lang="id-ID"/>
          </a:p>
        </p:txBody>
      </p:sp>
      <p:sp>
        <p:nvSpPr>
          <p:cNvPr id="46" name="Picture Placeholder 3"/>
          <p:cNvSpPr>
            <a:spLocks noGrp="1"/>
          </p:cNvSpPr>
          <p:nvPr>
            <p:ph type="pic" sz="quarter" idx="16"/>
          </p:nvPr>
        </p:nvSpPr>
        <p:spPr>
          <a:xfrm>
            <a:off x="3080049" y="3866234"/>
            <a:ext cx="1940759" cy="1940759"/>
          </a:xfrm>
          <a:prstGeom prst="diamond">
            <a:avLst/>
          </a:prstGeom>
          <a:ln w="19050">
            <a:noFill/>
          </a:ln>
        </p:spPr>
        <p:txBody>
          <a:bodyPr>
            <a:normAutofit/>
          </a:bodyPr>
          <a:lstStyle>
            <a:lvl1pPr>
              <a:defRPr sz="1200"/>
            </a:lvl1pPr>
          </a:lstStyle>
          <a:p>
            <a:endParaRPr lang="id-ID"/>
          </a:p>
        </p:txBody>
      </p:sp>
      <p:sp>
        <p:nvSpPr>
          <p:cNvPr id="47" name="Picture Placeholder 3"/>
          <p:cNvSpPr>
            <a:spLocks noGrp="1"/>
          </p:cNvSpPr>
          <p:nvPr>
            <p:ph type="pic" sz="quarter" idx="17"/>
          </p:nvPr>
        </p:nvSpPr>
        <p:spPr>
          <a:xfrm>
            <a:off x="4111949" y="2835663"/>
            <a:ext cx="1940759" cy="1940759"/>
          </a:xfrm>
          <a:prstGeom prst="diamond">
            <a:avLst/>
          </a:prstGeom>
          <a:ln w="19050">
            <a:noFill/>
          </a:ln>
        </p:spPr>
        <p:txBody>
          <a:bodyPr>
            <a:normAutofit/>
          </a:bodyPr>
          <a:lstStyle>
            <a:lvl1pPr>
              <a:defRPr sz="1200"/>
            </a:lvl1pPr>
          </a:lstStyle>
          <a:p>
            <a:endParaRPr lang="id-ID"/>
          </a:p>
        </p:txBody>
      </p:sp>
      <p:sp>
        <p:nvSpPr>
          <p:cNvPr id="48" name="Picture Placeholder 3"/>
          <p:cNvSpPr>
            <a:spLocks noGrp="1"/>
          </p:cNvSpPr>
          <p:nvPr>
            <p:ph type="pic" sz="quarter" idx="18"/>
          </p:nvPr>
        </p:nvSpPr>
        <p:spPr>
          <a:xfrm>
            <a:off x="5149390" y="1805092"/>
            <a:ext cx="1940759" cy="1940759"/>
          </a:xfrm>
          <a:prstGeom prst="diamond">
            <a:avLst/>
          </a:prstGeom>
          <a:ln w="19050">
            <a:noFill/>
          </a:ln>
        </p:spPr>
        <p:txBody>
          <a:bodyPr>
            <a:normAutofit/>
          </a:bodyPr>
          <a:lstStyle>
            <a:lvl1pPr>
              <a:defRPr sz="1200"/>
            </a:lvl1pPr>
          </a:lstStyle>
          <a:p>
            <a:endParaRPr lang="id-ID"/>
          </a:p>
        </p:txBody>
      </p:sp>
      <p:sp>
        <p:nvSpPr>
          <p:cNvPr id="49" name="Picture Placeholder 3"/>
          <p:cNvSpPr>
            <a:spLocks noGrp="1"/>
          </p:cNvSpPr>
          <p:nvPr>
            <p:ph type="pic" sz="quarter" idx="19"/>
          </p:nvPr>
        </p:nvSpPr>
        <p:spPr>
          <a:xfrm>
            <a:off x="6187324" y="2835663"/>
            <a:ext cx="1940759" cy="1940759"/>
          </a:xfrm>
          <a:prstGeom prst="diamond">
            <a:avLst/>
          </a:prstGeom>
          <a:ln w="19050">
            <a:noFill/>
          </a:ln>
        </p:spPr>
        <p:txBody>
          <a:bodyPr>
            <a:normAutofit/>
          </a:bodyPr>
          <a:lstStyle>
            <a:lvl1pPr>
              <a:defRPr sz="1200"/>
            </a:lvl1pPr>
          </a:lstStyle>
          <a:p>
            <a:endParaRPr lang="id-ID"/>
          </a:p>
        </p:txBody>
      </p:sp>
      <p:sp>
        <p:nvSpPr>
          <p:cNvPr id="50" name="Picture Placeholder 3"/>
          <p:cNvSpPr>
            <a:spLocks noGrp="1"/>
          </p:cNvSpPr>
          <p:nvPr>
            <p:ph type="pic" sz="quarter" idx="20"/>
          </p:nvPr>
        </p:nvSpPr>
        <p:spPr>
          <a:xfrm>
            <a:off x="7219224" y="1805092"/>
            <a:ext cx="1940759" cy="1940759"/>
          </a:xfrm>
          <a:prstGeom prst="diamond">
            <a:avLst/>
          </a:prstGeom>
          <a:ln w="19050">
            <a:noFill/>
          </a:ln>
        </p:spPr>
        <p:txBody>
          <a:bodyPr>
            <a:normAutofit/>
          </a:bodyPr>
          <a:lstStyle>
            <a:lvl1pPr>
              <a:defRPr sz="1200"/>
            </a:lvl1pPr>
          </a:lstStyle>
          <a:p>
            <a:endParaRPr lang="id-ID"/>
          </a:p>
        </p:txBody>
      </p:sp>
      <p:sp>
        <p:nvSpPr>
          <p:cNvPr id="51" name="Picture Placeholder 3"/>
          <p:cNvSpPr>
            <a:spLocks noGrp="1"/>
          </p:cNvSpPr>
          <p:nvPr>
            <p:ph type="pic" sz="quarter" idx="21"/>
          </p:nvPr>
        </p:nvSpPr>
        <p:spPr>
          <a:xfrm>
            <a:off x="7219224" y="3866234"/>
            <a:ext cx="1940759" cy="1940759"/>
          </a:xfrm>
          <a:prstGeom prst="diamond">
            <a:avLst/>
          </a:prstGeom>
          <a:ln w="19050">
            <a:noFill/>
          </a:ln>
        </p:spPr>
        <p:txBody>
          <a:bodyPr>
            <a:normAutofit/>
          </a:bodyPr>
          <a:lstStyle>
            <a:lvl1pPr>
              <a:defRPr sz="1200"/>
            </a:lvl1pPr>
          </a:lstStyle>
          <a:p>
            <a:endParaRPr lang="id-ID"/>
          </a:p>
        </p:txBody>
      </p:sp>
      <p:sp>
        <p:nvSpPr>
          <p:cNvPr id="52" name="Picture Placeholder 3"/>
          <p:cNvSpPr>
            <a:spLocks noGrp="1"/>
          </p:cNvSpPr>
          <p:nvPr>
            <p:ph type="pic" sz="quarter" idx="22"/>
          </p:nvPr>
        </p:nvSpPr>
        <p:spPr>
          <a:xfrm>
            <a:off x="8251124" y="2835663"/>
            <a:ext cx="1940759" cy="1940759"/>
          </a:xfrm>
          <a:prstGeom prst="diamond">
            <a:avLst/>
          </a:prstGeom>
          <a:ln w="19050">
            <a:noFill/>
          </a:ln>
        </p:spPr>
        <p:txBody>
          <a:bodyPr>
            <a:normAutofit/>
          </a:bodyPr>
          <a:lstStyle>
            <a:lvl1pPr>
              <a:defRPr sz="1200"/>
            </a:lvl1pPr>
          </a:lstStyle>
          <a:p>
            <a:endParaRPr lang="id-ID"/>
          </a:p>
        </p:txBody>
      </p:sp>
      <p:sp>
        <p:nvSpPr>
          <p:cNvPr id="53" name="Picture Placeholder 3"/>
          <p:cNvSpPr>
            <a:spLocks noGrp="1"/>
          </p:cNvSpPr>
          <p:nvPr>
            <p:ph type="pic" sz="quarter" idx="23"/>
          </p:nvPr>
        </p:nvSpPr>
        <p:spPr>
          <a:xfrm>
            <a:off x="9288565" y="1805092"/>
            <a:ext cx="1940759" cy="1940759"/>
          </a:xfrm>
          <a:prstGeom prst="diamond">
            <a:avLst/>
          </a:prstGeom>
          <a:ln w="19050">
            <a:noFill/>
          </a:ln>
        </p:spPr>
        <p:txBody>
          <a:bodyPr>
            <a:normAutofit/>
          </a:bodyPr>
          <a:lstStyle>
            <a:lvl1pPr>
              <a:defRPr sz="1200"/>
            </a:lvl1pPr>
          </a:lstStyle>
          <a:p>
            <a:endParaRPr lang="id-ID"/>
          </a:p>
        </p:txBody>
      </p:sp>
      <p:sp>
        <p:nvSpPr>
          <p:cNvPr id="54" name="Slide Number Placeholder 4"/>
          <p:cNvSpPr>
            <a:spLocks noGrp="1"/>
          </p:cNvSpPr>
          <p:nvPr>
            <p:ph type="sldNum" sz="quarter" idx="12"/>
          </p:nvPr>
        </p:nvSpPr>
        <p:spPr>
          <a:xfrm>
            <a:off x="11393719" y="545146"/>
            <a:ext cx="648000" cy="365125"/>
          </a:xfrm>
          <a:prstGeom prst="rect">
            <a:avLst/>
          </a:prstGeom>
        </p:spPr>
        <p:txBody>
          <a:bodyPr/>
          <a:lstStyle>
            <a:lvl1pPr algn="r">
              <a:defRPr sz="1800" b="1">
                <a:solidFill>
                  <a:schemeClr val="bg1"/>
                </a:solidFill>
              </a:defRPr>
            </a:lvl1pPr>
          </a:lstStyle>
          <a:p>
            <a:fld id="{06BF0A5B-CA18-47D2-801E-5D97420A52F4}" type="slidenum">
              <a:rPr lang="id-ID" smtClean="0"/>
              <a:pPr/>
              <a:t>‹#›</a:t>
            </a:fld>
            <a:endParaRPr lang="id-ID" dirty="0"/>
          </a:p>
        </p:txBody>
      </p:sp>
      <p:sp>
        <p:nvSpPr>
          <p:cNvPr id="55" name="Picture Placeholder 3"/>
          <p:cNvSpPr>
            <a:spLocks noGrp="1"/>
          </p:cNvSpPr>
          <p:nvPr>
            <p:ph type="pic" sz="quarter" idx="24"/>
          </p:nvPr>
        </p:nvSpPr>
        <p:spPr>
          <a:xfrm>
            <a:off x="5149389" y="3866234"/>
            <a:ext cx="1940759" cy="1940759"/>
          </a:xfrm>
          <a:prstGeom prst="diamond">
            <a:avLst/>
          </a:prstGeom>
          <a:ln w="19050">
            <a:noFill/>
          </a:ln>
        </p:spPr>
        <p:txBody>
          <a:bodyPr>
            <a:normAutofit/>
          </a:bodyPr>
          <a:lstStyle>
            <a:lvl1pPr>
              <a:defRPr sz="1200"/>
            </a:lvl1pPr>
          </a:lstStyle>
          <a:p>
            <a:endParaRPr lang="id-ID"/>
          </a:p>
        </p:txBody>
      </p:sp>
    </p:spTree>
    <p:extLst>
      <p:ext uri="{BB962C8B-B14F-4D97-AF65-F5344CB8AC3E}">
        <p14:creationId xmlns:p14="http://schemas.microsoft.com/office/powerpoint/2010/main" val="132369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7" name="Pentagon 6"/>
          <p:cNvSpPr/>
          <p:nvPr userDrawn="1"/>
        </p:nvSpPr>
        <p:spPr>
          <a:xfrm rot="10800000">
            <a:off x="11464428"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2" name="Group 11"/>
          <p:cNvGrpSpPr/>
          <p:nvPr userDrawn="1"/>
        </p:nvGrpSpPr>
        <p:grpSpPr>
          <a:xfrm rot="5400000">
            <a:off x="-504746" y="-31317"/>
            <a:ext cx="1519706" cy="1582341"/>
            <a:chOff x="8349573" y="-1673337"/>
            <a:chExt cx="6162676" cy="6416675"/>
          </a:xfrm>
          <a:solidFill>
            <a:schemeClr val="bg2">
              <a:alpha val="15000"/>
            </a:schemeClr>
          </a:solidFill>
        </p:grpSpPr>
        <p:sp>
          <p:nvSpPr>
            <p:cNvPr id="13"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31" name="Group 30"/>
          <p:cNvGrpSpPr/>
          <p:nvPr userDrawn="1"/>
        </p:nvGrpSpPr>
        <p:grpSpPr>
          <a:xfrm rot="10800000">
            <a:off x="10957866" y="5570341"/>
            <a:ext cx="1519706" cy="1582341"/>
            <a:chOff x="8349573" y="-1673337"/>
            <a:chExt cx="6162676" cy="6416675"/>
          </a:xfrm>
          <a:solidFill>
            <a:schemeClr val="bg2">
              <a:alpha val="15000"/>
            </a:schemeClr>
          </a:solidFill>
        </p:grpSpPr>
        <p:sp>
          <p:nvSpPr>
            <p:cNvPr id="32"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40" name="Picture Placeholder 3"/>
          <p:cNvSpPr>
            <a:spLocks noGrp="1"/>
          </p:cNvSpPr>
          <p:nvPr>
            <p:ph type="pic" sz="quarter" idx="13"/>
          </p:nvPr>
        </p:nvSpPr>
        <p:spPr>
          <a:xfrm>
            <a:off x="1017688" y="1805092"/>
            <a:ext cx="1940759" cy="1940759"/>
          </a:xfrm>
          <a:prstGeom prst="diamond">
            <a:avLst/>
          </a:prstGeom>
          <a:ln w="19050">
            <a:noFill/>
          </a:ln>
        </p:spPr>
        <p:txBody>
          <a:bodyPr>
            <a:normAutofit/>
          </a:bodyPr>
          <a:lstStyle>
            <a:lvl1pPr>
              <a:defRPr sz="1200"/>
            </a:lvl1pPr>
          </a:lstStyle>
          <a:p>
            <a:endParaRPr lang="id-ID"/>
          </a:p>
        </p:txBody>
      </p:sp>
      <p:sp>
        <p:nvSpPr>
          <p:cNvPr id="44" name="Picture Placeholder 3"/>
          <p:cNvSpPr>
            <a:spLocks noGrp="1"/>
          </p:cNvSpPr>
          <p:nvPr>
            <p:ph type="pic" sz="quarter" idx="14"/>
          </p:nvPr>
        </p:nvSpPr>
        <p:spPr>
          <a:xfrm>
            <a:off x="2048149" y="2835663"/>
            <a:ext cx="1940759" cy="1940759"/>
          </a:xfrm>
          <a:prstGeom prst="diamond">
            <a:avLst/>
          </a:prstGeom>
          <a:ln w="19050">
            <a:noFill/>
          </a:ln>
        </p:spPr>
        <p:txBody>
          <a:bodyPr>
            <a:normAutofit/>
          </a:bodyPr>
          <a:lstStyle>
            <a:lvl1pPr>
              <a:defRPr sz="1200"/>
            </a:lvl1pPr>
          </a:lstStyle>
          <a:p>
            <a:endParaRPr lang="id-ID"/>
          </a:p>
        </p:txBody>
      </p:sp>
      <p:sp>
        <p:nvSpPr>
          <p:cNvPr id="45" name="Picture Placeholder 3"/>
          <p:cNvSpPr>
            <a:spLocks noGrp="1"/>
          </p:cNvSpPr>
          <p:nvPr>
            <p:ph type="pic" sz="quarter" idx="15"/>
          </p:nvPr>
        </p:nvSpPr>
        <p:spPr>
          <a:xfrm>
            <a:off x="3080049" y="1805092"/>
            <a:ext cx="1940759" cy="1940759"/>
          </a:xfrm>
          <a:prstGeom prst="diamond">
            <a:avLst/>
          </a:prstGeom>
          <a:ln w="19050">
            <a:noFill/>
          </a:ln>
        </p:spPr>
        <p:txBody>
          <a:bodyPr>
            <a:normAutofit/>
          </a:bodyPr>
          <a:lstStyle>
            <a:lvl1pPr>
              <a:defRPr sz="1200"/>
            </a:lvl1pPr>
          </a:lstStyle>
          <a:p>
            <a:endParaRPr lang="id-ID"/>
          </a:p>
        </p:txBody>
      </p:sp>
      <p:sp>
        <p:nvSpPr>
          <p:cNvPr id="46" name="Picture Placeholder 3"/>
          <p:cNvSpPr>
            <a:spLocks noGrp="1"/>
          </p:cNvSpPr>
          <p:nvPr>
            <p:ph type="pic" sz="quarter" idx="16"/>
          </p:nvPr>
        </p:nvSpPr>
        <p:spPr>
          <a:xfrm>
            <a:off x="3080049" y="3866234"/>
            <a:ext cx="1940759" cy="1940759"/>
          </a:xfrm>
          <a:prstGeom prst="diamond">
            <a:avLst/>
          </a:prstGeom>
          <a:ln w="19050">
            <a:noFill/>
          </a:ln>
        </p:spPr>
        <p:txBody>
          <a:bodyPr>
            <a:normAutofit/>
          </a:bodyPr>
          <a:lstStyle>
            <a:lvl1pPr>
              <a:defRPr sz="1200"/>
            </a:lvl1pPr>
          </a:lstStyle>
          <a:p>
            <a:endParaRPr lang="id-ID"/>
          </a:p>
        </p:txBody>
      </p:sp>
      <p:sp>
        <p:nvSpPr>
          <p:cNvPr id="47" name="Picture Placeholder 3"/>
          <p:cNvSpPr>
            <a:spLocks noGrp="1"/>
          </p:cNvSpPr>
          <p:nvPr>
            <p:ph type="pic" sz="quarter" idx="17"/>
          </p:nvPr>
        </p:nvSpPr>
        <p:spPr>
          <a:xfrm>
            <a:off x="4111949" y="2835663"/>
            <a:ext cx="1940759" cy="1940759"/>
          </a:xfrm>
          <a:prstGeom prst="diamond">
            <a:avLst/>
          </a:prstGeom>
          <a:ln w="19050">
            <a:noFill/>
          </a:ln>
        </p:spPr>
        <p:txBody>
          <a:bodyPr>
            <a:normAutofit/>
          </a:bodyPr>
          <a:lstStyle>
            <a:lvl1pPr>
              <a:defRPr sz="1200"/>
            </a:lvl1pPr>
          </a:lstStyle>
          <a:p>
            <a:endParaRPr lang="id-ID"/>
          </a:p>
        </p:txBody>
      </p:sp>
      <p:sp>
        <p:nvSpPr>
          <p:cNvPr id="48" name="Picture Placeholder 3"/>
          <p:cNvSpPr>
            <a:spLocks noGrp="1"/>
          </p:cNvSpPr>
          <p:nvPr>
            <p:ph type="pic" sz="quarter" idx="18"/>
          </p:nvPr>
        </p:nvSpPr>
        <p:spPr>
          <a:xfrm>
            <a:off x="5149390" y="1805092"/>
            <a:ext cx="1940759" cy="1940759"/>
          </a:xfrm>
          <a:prstGeom prst="diamond">
            <a:avLst/>
          </a:prstGeom>
          <a:ln w="19050">
            <a:noFill/>
          </a:ln>
        </p:spPr>
        <p:txBody>
          <a:bodyPr>
            <a:normAutofit/>
          </a:bodyPr>
          <a:lstStyle>
            <a:lvl1pPr>
              <a:defRPr sz="1200"/>
            </a:lvl1pPr>
          </a:lstStyle>
          <a:p>
            <a:endParaRPr lang="id-ID"/>
          </a:p>
        </p:txBody>
      </p:sp>
      <p:sp>
        <p:nvSpPr>
          <p:cNvPr id="49" name="Picture Placeholder 3"/>
          <p:cNvSpPr>
            <a:spLocks noGrp="1"/>
          </p:cNvSpPr>
          <p:nvPr>
            <p:ph type="pic" sz="quarter" idx="19"/>
          </p:nvPr>
        </p:nvSpPr>
        <p:spPr>
          <a:xfrm>
            <a:off x="6187324" y="2835663"/>
            <a:ext cx="1940759" cy="1940759"/>
          </a:xfrm>
          <a:prstGeom prst="diamond">
            <a:avLst/>
          </a:prstGeom>
          <a:ln w="19050">
            <a:noFill/>
          </a:ln>
        </p:spPr>
        <p:txBody>
          <a:bodyPr>
            <a:normAutofit/>
          </a:bodyPr>
          <a:lstStyle>
            <a:lvl1pPr>
              <a:defRPr sz="1200"/>
            </a:lvl1pPr>
          </a:lstStyle>
          <a:p>
            <a:endParaRPr lang="id-ID"/>
          </a:p>
        </p:txBody>
      </p:sp>
      <p:sp>
        <p:nvSpPr>
          <p:cNvPr id="50" name="Picture Placeholder 3"/>
          <p:cNvSpPr>
            <a:spLocks noGrp="1"/>
          </p:cNvSpPr>
          <p:nvPr>
            <p:ph type="pic" sz="quarter" idx="20"/>
          </p:nvPr>
        </p:nvSpPr>
        <p:spPr>
          <a:xfrm>
            <a:off x="7219224" y="1805092"/>
            <a:ext cx="1940759" cy="1940759"/>
          </a:xfrm>
          <a:prstGeom prst="diamond">
            <a:avLst/>
          </a:prstGeom>
          <a:ln w="19050">
            <a:noFill/>
          </a:ln>
        </p:spPr>
        <p:txBody>
          <a:bodyPr>
            <a:normAutofit/>
          </a:bodyPr>
          <a:lstStyle>
            <a:lvl1pPr>
              <a:defRPr sz="1200"/>
            </a:lvl1pPr>
          </a:lstStyle>
          <a:p>
            <a:endParaRPr lang="id-ID"/>
          </a:p>
        </p:txBody>
      </p:sp>
      <p:sp>
        <p:nvSpPr>
          <p:cNvPr id="51" name="Picture Placeholder 3"/>
          <p:cNvSpPr>
            <a:spLocks noGrp="1"/>
          </p:cNvSpPr>
          <p:nvPr>
            <p:ph type="pic" sz="quarter" idx="21"/>
          </p:nvPr>
        </p:nvSpPr>
        <p:spPr>
          <a:xfrm>
            <a:off x="7219224" y="3866234"/>
            <a:ext cx="1940759" cy="1940759"/>
          </a:xfrm>
          <a:prstGeom prst="diamond">
            <a:avLst/>
          </a:prstGeom>
          <a:ln w="19050">
            <a:noFill/>
          </a:ln>
        </p:spPr>
        <p:txBody>
          <a:bodyPr>
            <a:normAutofit/>
          </a:bodyPr>
          <a:lstStyle>
            <a:lvl1pPr>
              <a:defRPr sz="1200"/>
            </a:lvl1pPr>
          </a:lstStyle>
          <a:p>
            <a:endParaRPr lang="id-ID"/>
          </a:p>
        </p:txBody>
      </p:sp>
      <p:sp>
        <p:nvSpPr>
          <p:cNvPr id="52" name="Picture Placeholder 3"/>
          <p:cNvSpPr>
            <a:spLocks noGrp="1"/>
          </p:cNvSpPr>
          <p:nvPr>
            <p:ph type="pic" sz="quarter" idx="22"/>
          </p:nvPr>
        </p:nvSpPr>
        <p:spPr>
          <a:xfrm>
            <a:off x="8251124" y="2835663"/>
            <a:ext cx="1940759" cy="1940759"/>
          </a:xfrm>
          <a:prstGeom prst="diamond">
            <a:avLst/>
          </a:prstGeom>
          <a:ln w="19050">
            <a:noFill/>
          </a:ln>
        </p:spPr>
        <p:txBody>
          <a:bodyPr>
            <a:normAutofit/>
          </a:bodyPr>
          <a:lstStyle>
            <a:lvl1pPr>
              <a:defRPr sz="1200"/>
            </a:lvl1pPr>
          </a:lstStyle>
          <a:p>
            <a:endParaRPr lang="id-ID"/>
          </a:p>
        </p:txBody>
      </p:sp>
      <p:sp>
        <p:nvSpPr>
          <p:cNvPr id="53" name="Picture Placeholder 3"/>
          <p:cNvSpPr>
            <a:spLocks noGrp="1"/>
          </p:cNvSpPr>
          <p:nvPr>
            <p:ph type="pic" sz="quarter" idx="23"/>
          </p:nvPr>
        </p:nvSpPr>
        <p:spPr>
          <a:xfrm>
            <a:off x="9288565" y="1805092"/>
            <a:ext cx="1940759" cy="1940759"/>
          </a:xfrm>
          <a:prstGeom prst="diamond">
            <a:avLst/>
          </a:prstGeom>
          <a:ln w="19050">
            <a:noFill/>
          </a:ln>
        </p:spPr>
        <p:txBody>
          <a:bodyPr>
            <a:normAutofit/>
          </a:bodyPr>
          <a:lstStyle>
            <a:lvl1pPr>
              <a:defRPr sz="1200"/>
            </a:lvl1pPr>
          </a:lstStyle>
          <a:p>
            <a:endParaRPr lang="id-ID"/>
          </a:p>
        </p:txBody>
      </p:sp>
      <p:sp>
        <p:nvSpPr>
          <p:cNvPr id="54" name="Slide Number Placeholder 4"/>
          <p:cNvSpPr>
            <a:spLocks noGrp="1"/>
          </p:cNvSpPr>
          <p:nvPr>
            <p:ph type="sldNum" sz="quarter" idx="12"/>
          </p:nvPr>
        </p:nvSpPr>
        <p:spPr>
          <a:xfrm>
            <a:off x="11393719" y="545146"/>
            <a:ext cx="648000" cy="365125"/>
          </a:xfrm>
          <a:prstGeom prst="rect">
            <a:avLst/>
          </a:prstGeom>
        </p:spPr>
        <p:txBody>
          <a:bodyPr/>
          <a:lstStyle>
            <a:lvl1pPr algn="r">
              <a:defRPr sz="1800" b="1">
                <a:solidFill>
                  <a:schemeClr val="bg1"/>
                </a:solidFill>
              </a:defRPr>
            </a:lvl1pPr>
          </a:lstStyle>
          <a:p>
            <a:fld id="{06BF0A5B-CA18-47D2-801E-5D97420A52F4}" type="slidenum">
              <a:rPr lang="id-ID" smtClean="0"/>
              <a:pPr/>
              <a:t>‹#›</a:t>
            </a:fld>
            <a:endParaRPr lang="id-ID" dirty="0"/>
          </a:p>
        </p:txBody>
      </p:sp>
      <p:sp>
        <p:nvSpPr>
          <p:cNvPr id="55" name="Picture Placeholder 3"/>
          <p:cNvSpPr>
            <a:spLocks noGrp="1"/>
          </p:cNvSpPr>
          <p:nvPr>
            <p:ph type="pic" sz="quarter" idx="24"/>
          </p:nvPr>
        </p:nvSpPr>
        <p:spPr>
          <a:xfrm>
            <a:off x="5149389" y="3866234"/>
            <a:ext cx="1940759" cy="1940759"/>
          </a:xfrm>
          <a:prstGeom prst="diamond">
            <a:avLst/>
          </a:prstGeom>
          <a:ln w="19050">
            <a:noFill/>
          </a:ln>
        </p:spPr>
        <p:txBody>
          <a:bodyPr>
            <a:normAutofit/>
          </a:bodyPr>
          <a:lstStyle>
            <a:lvl1pPr>
              <a:defRPr sz="1200"/>
            </a:lvl1pPr>
          </a:lstStyle>
          <a:p>
            <a:endParaRPr lang="id-ID"/>
          </a:p>
        </p:txBody>
      </p:sp>
    </p:spTree>
    <p:extLst>
      <p:ext uri="{BB962C8B-B14F-4D97-AF65-F5344CB8AC3E}">
        <p14:creationId xmlns:p14="http://schemas.microsoft.com/office/powerpoint/2010/main" val="87993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2" name="Group 1"/>
          <p:cNvGrpSpPr/>
          <p:nvPr userDrawn="1"/>
        </p:nvGrpSpPr>
        <p:grpSpPr>
          <a:xfrm>
            <a:off x="7790152" y="0"/>
            <a:ext cx="5088585" cy="6858000"/>
            <a:chOff x="7790152" y="0"/>
            <a:chExt cx="5088585" cy="6858000"/>
          </a:xfrm>
        </p:grpSpPr>
        <p:sp>
          <p:nvSpPr>
            <p:cNvPr id="8"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8"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0"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1"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7"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8"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9"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0"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633810" y="545146"/>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593780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lumMod val="8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732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grpSp>
        <p:nvGrpSpPr>
          <p:cNvPr id="131" name="Group 130"/>
          <p:cNvGrpSpPr/>
          <p:nvPr userDrawn="1"/>
        </p:nvGrpSpPr>
        <p:grpSpPr>
          <a:xfrm>
            <a:off x="6784128" y="-17633"/>
            <a:ext cx="6218569" cy="6858000"/>
            <a:chOff x="5973431" y="0"/>
            <a:chExt cx="6218569" cy="6858000"/>
          </a:xfrm>
        </p:grpSpPr>
        <p:sp>
          <p:nvSpPr>
            <p:cNvPr id="132"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lumMod val="50000"/>
                <a:alpha val="6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3"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1">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4"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5"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6"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1">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7"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8"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9"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0"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1">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1"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lumMod val="50000"/>
                <a:alpha val="6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2"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3"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4"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5"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lumMod val="50000"/>
                <a:alpha val="6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6"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7"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8"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1">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9"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0"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1"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2"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1">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3"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4"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5"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6"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7"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tx2">
                <a:lumMod val="50000"/>
                <a:alpha val="6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8"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9"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0"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1"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1">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2"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3"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4"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1">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5"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6"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7"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8"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9"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1">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0"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1"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2"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1">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3"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4"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5"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6"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7"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8"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9"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0"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1"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1">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2"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3"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4"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1">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5"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6"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
        <p:nvSpPr>
          <p:cNvPr id="4" name="Picture Placeholder 3"/>
          <p:cNvSpPr>
            <a:spLocks noGrp="1"/>
          </p:cNvSpPr>
          <p:nvPr>
            <p:ph type="pic" sz="quarter" idx="13"/>
          </p:nvPr>
        </p:nvSpPr>
        <p:spPr>
          <a:xfrm>
            <a:off x="1387475" y="1998663"/>
            <a:ext cx="4187825" cy="2668587"/>
          </a:xfrm>
        </p:spPr>
        <p:txBody>
          <a:bodyPr/>
          <a:lstStyle/>
          <a:p>
            <a:endParaRPr lang="id-ID"/>
          </a:p>
        </p:txBody>
      </p:sp>
    </p:spTree>
    <p:extLst>
      <p:ext uri="{BB962C8B-B14F-4D97-AF65-F5344CB8AC3E}">
        <p14:creationId xmlns:p14="http://schemas.microsoft.com/office/powerpoint/2010/main" val="255243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right)">
                                      <p:cBhvr>
                                        <p:cTn id="7"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grpSp>
        <p:nvGrpSpPr>
          <p:cNvPr id="61" name="Group 60"/>
          <p:cNvGrpSpPr/>
          <p:nvPr userDrawn="1"/>
        </p:nvGrpSpPr>
        <p:grpSpPr>
          <a:xfrm>
            <a:off x="6784128" y="-17633"/>
            <a:ext cx="6218569" cy="6858000"/>
            <a:chOff x="5973431" y="0"/>
            <a:chExt cx="6218569" cy="6858000"/>
          </a:xfrm>
        </p:grpSpPr>
        <p:sp>
          <p:nvSpPr>
            <p:cNvPr id="62"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lumMod val="50000"/>
                <a:alpha val="6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3"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1">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4"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1">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1">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lumMod val="50000"/>
                <a:alpha val="6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3"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4"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5"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lumMod val="50000"/>
                <a:alpha val="6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6"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1">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0"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1"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2"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1">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3"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4"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5"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6"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tx2">
                <a:lumMod val="50000"/>
                <a:alpha val="6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8"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9"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0"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1"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1">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2"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3"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1">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5"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6"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7"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8"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9"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1">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0"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1"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2"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1">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3"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4"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5"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6"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7"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8"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9"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0"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1"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1">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2"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3"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4"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1">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5"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6"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
        <p:nvSpPr>
          <p:cNvPr id="4" name="Picture Placeholder 3"/>
          <p:cNvSpPr>
            <a:spLocks noGrp="1"/>
          </p:cNvSpPr>
          <p:nvPr>
            <p:ph type="pic" sz="quarter" idx="13"/>
          </p:nvPr>
        </p:nvSpPr>
        <p:spPr>
          <a:xfrm>
            <a:off x="1387475" y="1998663"/>
            <a:ext cx="4187825" cy="2668587"/>
          </a:xfrm>
        </p:spPr>
        <p:txBody>
          <a:bodyPr/>
          <a:lstStyle/>
          <a:p>
            <a:endParaRPr lang="id-ID"/>
          </a:p>
        </p:txBody>
      </p:sp>
    </p:spTree>
    <p:extLst>
      <p:ext uri="{BB962C8B-B14F-4D97-AF65-F5344CB8AC3E}">
        <p14:creationId xmlns:p14="http://schemas.microsoft.com/office/powerpoint/2010/main" val="314568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right)">
                                      <p:cBhvr>
                                        <p:cTn id="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0_Custom Layout">
    <p:spTree>
      <p:nvGrpSpPr>
        <p:cNvPr id="1" name=""/>
        <p:cNvGrpSpPr/>
        <p:nvPr/>
      </p:nvGrpSpPr>
      <p:grpSpPr>
        <a:xfrm>
          <a:off x="0" y="0"/>
          <a:ext cx="0" cy="0"/>
          <a:chOff x="0" y="0"/>
          <a:chExt cx="0" cy="0"/>
        </a:xfrm>
      </p:grpSpPr>
      <p:grpSp>
        <p:nvGrpSpPr>
          <p:cNvPr id="60" name="Group 59"/>
          <p:cNvGrpSpPr/>
          <p:nvPr userDrawn="1"/>
        </p:nvGrpSpPr>
        <p:grpSpPr>
          <a:xfrm>
            <a:off x="6784128" y="-17633"/>
            <a:ext cx="6218569" cy="6858000"/>
            <a:chOff x="5973431" y="0"/>
            <a:chExt cx="6218569" cy="6858000"/>
          </a:xfrm>
        </p:grpSpPr>
        <p:sp>
          <p:nvSpPr>
            <p:cNvPr id="61"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lumMod val="50000"/>
                <a:alpha val="6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2"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1">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3"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4"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1">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1">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lumMod val="50000"/>
                <a:alpha val="6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3"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4"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lumMod val="50000"/>
                <a:alpha val="6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5"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6"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1">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0"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1"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1">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2"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3"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4"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5"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6"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tx2">
                <a:lumMod val="50000"/>
                <a:alpha val="6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8"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9"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0"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1">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1"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2"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3"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1">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5"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6"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7"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8"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1">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9"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0"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1"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1">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2"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3"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4"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5"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6"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7"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8"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9"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lumMod val="5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0"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1">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1"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2"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3"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1">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4"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5"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616718" y="545146"/>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a:p>
        </p:txBody>
      </p:sp>
    </p:spTree>
    <p:extLst>
      <p:ext uri="{BB962C8B-B14F-4D97-AF65-F5344CB8AC3E}">
        <p14:creationId xmlns:p14="http://schemas.microsoft.com/office/powerpoint/2010/main" val="404010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right)">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grpSp>
        <p:nvGrpSpPr>
          <p:cNvPr id="52" name="Group 51"/>
          <p:cNvGrpSpPr/>
          <p:nvPr userDrawn="1"/>
        </p:nvGrpSpPr>
        <p:grpSpPr>
          <a:xfrm>
            <a:off x="7790152" y="0"/>
            <a:ext cx="5088585" cy="6858000"/>
            <a:chOff x="7790152" y="0"/>
            <a:chExt cx="5088585" cy="6858000"/>
          </a:xfrm>
        </p:grpSpPr>
        <p:sp>
          <p:nvSpPr>
            <p:cNvPr id="53"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1"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2"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3"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4"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3"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4"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5"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6"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0"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1"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2"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3"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4"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5"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6"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8"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9"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0"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1"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2"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3"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5"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6"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7"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8"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9"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0"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1"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2"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3"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4"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5"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6"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7"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8"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9"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0"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
        <p:nvSpPr>
          <p:cNvPr id="4" name="Picture Placeholder 3"/>
          <p:cNvSpPr>
            <a:spLocks noGrp="1"/>
          </p:cNvSpPr>
          <p:nvPr>
            <p:ph type="pic" sz="quarter" idx="13"/>
          </p:nvPr>
        </p:nvSpPr>
        <p:spPr>
          <a:xfrm>
            <a:off x="8780444" y="1900149"/>
            <a:ext cx="1908000" cy="3276000"/>
          </a:xfrm>
        </p:spPr>
        <p:txBody>
          <a:bodyPr/>
          <a:lstStyle/>
          <a:p>
            <a:endParaRPr lang="id-ID"/>
          </a:p>
        </p:txBody>
      </p:sp>
    </p:spTree>
    <p:extLst>
      <p:ext uri="{BB962C8B-B14F-4D97-AF65-F5344CB8AC3E}">
        <p14:creationId xmlns:p14="http://schemas.microsoft.com/office/powerpoint/2010/main" val="17871012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grpSp>
        <p:nvGrpSpPr>
          <p:cNvPr id="52" name="Group 51"/>
          <p:cNvGrpSpPr/>
          <p:nvPr userDrawn="1"/>
        </p:nvGrpSpPr>
        <p:grpSpPr>
          <a:xfrm>
            <a:off x="7790152" y="0"/>
            <a:ext cx="5088585" cy="6858000"/>
            <a:chOff x="7790152" y="0"/>
            <a:chExt cx="5088585" cy="6858000"/>
          </a:xfrm>
        </p:grpSpPr>
        <p:sp>
          <p:nvSpPr>
            <p:cNvPr id="53"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1"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2"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3"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4"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3"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4"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5"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6"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0"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1"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2"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3"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4"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5"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6"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8"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9"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0"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1"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2"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3"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5"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6"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7"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8"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9"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0"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1"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2"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3"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4"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5"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6"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7"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8"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9"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0"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
        <p:nvSpPr>
          <p:cNvPr id="4" name="Picture Placeholder 3"/>
          <p:cNvSpPr>
            <a:spLocks noGrp="1"/>
          </p:cNvSpPr>
          <p:nvPr>
            <p:ph type="pic" sz="quarter" idx="13"/>
          </p:nvPr>
        </p:nvSpPr>
        <p:spPr>
          <a:xfrm>
            <a:off x="8780444" y="1900149"/>
            <a:ext cx="1908000" cy="3276000"/>
          </a:xfrm>
        </p:spPr>
        <p:txBody>
          <a:bodyPr/>
          <a:lstStyle/>
          <a:p>
            <a:endParaRPr lang="id-ID"/>
          </a:p>
        </p:txBody>
      </p:sp>
    </p:spTree>
    <p:extLst>
      <p:ext uri="{BB962C8B-B14F-4D97-AF65-F5344CB8AC3E}">
        <p14:creationId xmlns:p14="http://schemas.microsoft.com/office/powerpoint/2010/main" val="5781709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Slide Number Placeholder 4"/>
          <p:cNvSpPr>
            <a:spLocks noGrp="1"/>
          </p:cNvSpPr>
          <p:nvPr>
            <p:ph type="sldNum" sz="quarter" idx="12"/>
          </p:nvPr>
        </p:nvSpPr>
        <p:spPr>
          <a:xfrm>
            <a:off x="11562419" y="545146"/>
            <a:ext cx="612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4505441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8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Slide Number Placeholder 4"/>
          <p:cNvSpPr>
            <a:spLocks noGrp="1"/>
          </p:cNvSpPr>
          <p:nvPr>
            <p:ph type="sldNum" sz="quarter" idx="12"/>
          </p:nvPr>
        </p:nvSpPr>
        <p:spPr>
          <a:xfrm>
            <a:off x="11562419" y="545146"/>
            <a:ext cx="612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dirty="0"/>
          </a:p>
        </p:txBody>
      </p:sp>
      <p:sp>
        <p:nvSpPr>
          <p:cNvPr id="4" name="Picture Placeholder 2"/>
          <p:cNvSpPr>
            <a:spLocks noGrp="1"/>
          </p:cNvSpPr>
          <p:nvPr>
            <p:ph type="pic" sz="quarter" idx="10"/>
          </p:nvPr>
        </p:nvSpPr>
        <p:spPr>
          <a:xfrm>
            <a:off x="7888754" y="1746120"/>
            <a:ext cx="1926195" cy="2873225"/>
          </a:xfrm>
        </p:spPr>
        <p:txBody>
          <a:bodyPr/>
          <a:lstStyle/>
          <a:p>
            <a:endParaRPr lang="id-ID"/>
          </a:p>
        </p:txBody>
      </p:sp>
    </p:spTree>
    <p:extLst>
      <p:ext uri="{BB962C8B-B14F-4D97-AF65-F5344CB8AC3E}">
        <p14:creationId xmlns:p14="http://schemas.microsoft.com/office/powerpoint/2010/main" val="7212187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4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Slide Number Placeholder 4"/>
          <p:cNvSpPr>
            <a:spLocks noGrp="1"/>
          </p:cNvSpPr>
          <p:nvPr>
            <p:ph type="sldNum" sz="quarter" idx="12"/>
          </p:nvPr>
        </p:nvSpPr>
        <p:spPr>
          <a:xfrm>
            <a:off x="11562419" y="545146"/>
            <a:ext cx="612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36485539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2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Slide Number Placeholder 4"/>
          <p:cNvSpPr>
            <a:spLocks noGrp="1"/>
          </p:cNvSpPr>
          <p:nvPr>
            <p:ph type="sldNum" sz="quarter" idx="12"/>
          </p:nvPr>
        </p:nvSpPr>
        <p:spPr>
          <a:xfrm>
            <a:off x="11562419" y="545146"/>
            <a:ext cx="612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dirty="0"/>
          </a:p>
        </p:txBody>
      </p:sp>
      <p:sp>
        <p:nvSpPr>
          <p:cNvPr id="4" name="Picture Placeholder 3"/>
          <p:cNvSpPr>
            <a:spLocks noGrp="1"/>
          </p:cNvSpPr>
          <p:nvPr>
            <p:ph type="pic" sz="quarter" idx="14"/>
          </p:nvPr>
        </p:nvSpPr>
        <p:spPr>
          <a:xfrm>
            <a:off x="7315648" y="1411660"/>
            <a:ext cx="2847453" cy="2177701"/>
          </a:xfrm>
        </p:spPr>
      </p:sp>
      <p:sp>
        <p:nvSpPr>
          <p:cNvPr id="7" name="Picture Placeholder 2"/>
          <p:cNvSpPr>
            <a:spLocks noGrp="1"/>
          </p:cNvSpPr>
          <p:nvPr>
            <p:ph type="pic" sz="quarter" idx="13"/>
          </p:nvPr>
        </p:nvSpPr>
        <p:spPr>
          <a:xfrm>
            <a:off x="1972449" y="1399536"/>
            <a:ext cx="2776972" cy="2177701"/>
          </a:xfrm>
        </p:spPr>
      </p:sp>
    </p:spTree>
    <p:extLst>
      <p:ext uri="{BB962C8B-B14F-4D97-AF65-F5344CB8AC3E}">
        <p14:creationId xmlns:p14="http://schemas.microsoft.com/office/powerpoint/2010/main" val="15000003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1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Slide Number Placeholder 4"/>
          <p:cNvSpPr>
            <a:spLocks noGrp="1"/>
          </p:cNvSpPr>
          <p:nvPr>
            <p:ph type="sldNum" sz="quarter" idx="12"/>
          </p:nvPr>
        </p:nvSpPr>
        <p:spPr>
          <a:xfrm>
            <a:off x="11562419" y="545146"/>
            <a:ext cx="612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dirty="0"/>
          </a:p>
        </p:txBody>
      </p:sp>
      <p:sp>
        <p:nvSpPr>
          <p:cNvPr id="7" name="Picture Placeholder 35"/>
          <p:cNvSpPr>
            <a:spLocks noGrp="1"/>
          </p:cNvSpPr>
          <p:nvPr>
            <p:ph type="pic" sz="quarter" idx="13"/>
          </p:nvPr>
        </p:nvSpPr>
        <p:spPr>
          <a:xfrm>
            <a:off x="0" y="2336501"/>
            <a:ext cx="7800110" cy="2554000"/>
          </a:xfrm>
        </p:spPr>
      </p:sp>
    </p:spTree>
    <p:extLst>
      <p:ext uri="{BB962C8B-B14F-4D97-AF65-F5344CB8AC3E}">
        <p14:creationId xmlns:p14="http://schemas.microsoft.com/office/powerpoint/2010/main" val="988272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87008486-9D45-43C8-BA76-43F6E7746094}"/>
              </a:ext>
            </a:extLst>
          </p:cNvPr>
          <p:cNvSpPr/>
          <p:nvPr userDrawn="1"/>
        </p:nvSpPr>
        <p:spPr>
          <a:xfrm>
            <a:off x="0" y="0"/>
            <a:ext cx="12192000" cy="6858000"/>
          </a:xfrm>
          <a:prstGeom prst="rect">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900" kern="1200">
              <a:solidFill>
                <a:srgbClr val="FFFFFF"/>
              </a:solidFill>
            </a:endParaRPr>
          </a:p>
        </p:txBody>
      </p:sp>
    </p:spTree>
    <p:extLst>
      <p:ext uri="{BB962C8B-B14F-4D97-AF65-F5344CB8AC3E}">
        <p14:creationId xmlns:p14="http://schemas.microsoft.com/office/powerpoint/2010/main" val="25349417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7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Slide Number Placeholder 4"/>
          <p:cNvSpPr>
            <a:spLocks noGrp="1"/>
          </p:cNvSpPr>
          <p:nvPr>
            <p:ph type="sldNum" sz="quarter" idx="12"/>
          </p:nvPr>
        </p:nvSpPr>
        <p:spPr>
          <a:xfrm>
            <a:off x="11562419" y="545146"/>
            <a:ext cx="612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13287161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Slide Number Placeholder 4"/>
          <p:cNvSpPr>
            <a:spLocks noGrp="1"/>
          </p:cNvSpPr>
          <p:nvPr>
            <p:ph type="sldNum" sz="quarter" idx="12"/>
          </p:nvPr>
        </p:nvSpPr>
        <p:spPr>
          <a:xfrm>
            <a:off x="11562419" y="545146"/>
            <a:ext cx="612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1484880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Slide Number Placeholder 4"/>
          <p:cNvSpPr>
            <a:spLocks noGrp="1"/>
          </p:cNvSpPr>
          <p:nvPr>
            <p:ph type="sldNum" sz="quarter" idx="12"/>
          </p:nvPr>
        </p:nvSpPr>
        <p:spPr>
          <a:xfrm>
            <a:off x="11573177" y="545146"/>
            <a:ext cx="612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a:p>
        </p:txBody>
      </p:sp>
      <p:sp>
        <p:nvSpPr>
          <p:cNvPr id="3" name="Picture Placeholder 2"/>
          <p:cNvSpPr>
            <a:spLocks noGrp="1"/>
          </p:cNvSpPr>
          <p:nvPr>
            <p:ph type="pic" sz="quarter" idx="13"/>
          </p:nvPr>
        </p:nvSpPr>
        <p:spPr>
          <a:xfrm>
            <a:off x="1156135" y="3072585"/>
            <a:ext cx="1666875" cy="1668462"/>
          </a:xfrm>
          <a:prstGeom prst="diamond">
            <a:avLst/>
          </a:prstGeom>
          <a:ln w="31750">
            <a:solidFill>
              <a:schemeClr val="accent3"/>
            </a:solidFill>
          </a:ln>
        </p:spPr>
        <p:txBody>
          <a:bodyPr>
            <a:normAutofit/>
          </a:bodyPr>
          <a:lstStyle>
            <a:lvl1pPr>
              <a:defRPr sz="1400"/>
            </a:lvl1pPr>
          </a:lstStyle>
          <a:p>
            <a:endParaRPr lang="id-ID"/>
          </a:p>
        </p:txBody>
      </p:sp>
      <p:sp>
        <p:nvSpPr>
          <p:cNvPr id="15" name="Picture Placeholder 2"/>
          <p:cNvSpPr>
            <a:spLocks noGrp="1"/>
          </p:cNvSpPr>
          <p:nvPr>
            <p:ph type="pic" sz="quarter" idx="14"/>
          </p:nvPr>
        </p:nvSpPr>
        <p:spPr>
          <a:xfrm>
            <a:off x="9389086" y="1735908"/>
            <a:ext cx="1666875" cy="1668462"/>
          </a:xfrm>
          <a:prstGeom prst="diamond">
            <a:avLst/>
          </a:prstGeom>
          <a:ln w="31750">
            <a:solidFill>
              <a:schemeClr val="accent2"/>
            </a:solidFill>
          </a:ln>
        </p:spPr>
        <p:txBody>
          <a:bodyPr>
            <a:normAutofit/>
          </a:bodyPr>
          <a:lstStyle>
            <a:lvl1pPr>
              <a:defRPr sz="1400"/>
            </a:lvl1pPr>
          </a:lstStyle>
          <a:p>
            <a:endParaRPr lang="id-ID"/>
          </a:p>
        </p:txBody>
      </p:sp>
      <p:sp>
        <p:nvSpPr>
          <p:cNvPr id="16" name="Picture Placeholder 2"/>
          <p:cNvSpPr>
            <a:spLocks noGrp="1"/>
          </p:cNvSpPr>
          <p:nvPr>
            <p:ph type="pic" sz="quarter" idx="15"/>
          </p:nvPr>
        </p:nvSpPr>
        <p:spPr>
          <a:xfrm>
            <a:off x="9389086" y="4439159"/>
            <a:ext cx="1666875" cy="1668462"/>
          </a:xfrm>
          <a:prstGeom prst="diamond">
            <a:avLst/>
          </a:prstGeom>
          <a:ln w="31750">
            <a:solidFill>
              <a:schemeClr val="accent4"/>
            </a:solidFill>
          </a:ln>
        </p:spPr>
        <p:txBody>
          <a:bodyPr>
            <a:normAutofit/>
          </a:bodyPr>
          <a:lstStyle>
            <a:lvl1pPr>
              <a:defRPr sz="1400"/>
            </a:lvl1pPr>
          </a:lstStyle>
          <a:p>
            <a:endParaRPr lang="id-ID"/>
          </a:p>
        </p:txBody>
      </p:sp>
    </p:spTree>
    <p:extLst>
      <p:ext uri="{BB962C8B-B14F-4D97-AF65-F5344CB8AC3E}">
        <p14:creationId xmlns:p14="http://schemas.microsoft.com/office/powerpoint/2010/main" val="34811605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6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Slide Number Placeholder 4"/>
          <p:cNvSpPr>
            <a:spLocks noGrp="1"/>
          </p:cNvSpPr>
          <p:nvPr>
            <p:ph type="sldNum" sz="quarter" idx="12"/>
          </p:nvPr>
        </p:nvSpPr>
        <p:spPr>
          <a:xfrm>
            <a:off x="11573177" y="545146"/>
            <a:ext cx="612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a:p>
        </p:txBody>
      </p:sp>
      <p:sp>
        <p:nvSpPr>
          <p:cNvPr id="3" name="Picture Placeholder 2"/>
          <p:cNvSpPr>
            <a:spLocks noGrp="1"/>
          </p:cNvSpPr>
          <p:nvPr>
            <p:ph type="pic" sz="quarter" idx="13"/>
          </p:nvPr>
        </p:nvSpPr>
        <p:spPr>
          <a:xfrm>
            <a:off x="1156135" y="3072585"/>
            <a:ext cx="1666875" cy="1668462"/>
          </a:xfrm>
          <a:prstGeom prst="diamond">
            <a:avLst/>
          </a:prstGeom>
          <a:ln w="31750">
            <a:solidFill>
              <a:schemeClr val="accent3"/>
            </a:solidFill>
          </a:ln>
        </p:spPr>
        <p:txBody>
          <a:bodyPr>
            <a:normAutofit/>
          </a:bodyPr>
          <a:lstStyle>
            <a:lvl1pPr>
              <a:defRPr sz="1400"/>
            </a:lvl1pPr>
          </a:lstStyle>
          <a:p>
            <a:endParaRPr lang="id-ID"/>
          </a:p>
        </p:txBody>
      </p:sp>
      <p:sp>
        <p:nvSpPr>
          <p:cNvPr id="15" name="Picture Placeholder 2"/>
          <p:cNvSpPr>
            <a:spLocks noGrp="1"/>
          </p:cNvSpPr>
          <p:nvPr>
            <p:ph type="pic" sz="quarter" idx="14"/>
          </p:nvPr>
        </p:nvSpPr>
        <p:spPr>
          <a:xfrm>
            <a:off x="9389086" y="1735908"/>
            <a:ext cx="1666875" cy="1668462"/>
          </a:xfrm>
          <a:prstGeom prst="diamond">
            <a:avLst/>
          </a:prstGeom>
          <a:ln w="31750">
            <a:solidFill>
              <a:schemeClr val="accent2"/>
            </a:solidFill>
          </a:ln>
        </p:spPr>
        <p:txBody>
          <a:bodyPr>
            <a:normAutofit/>
          </a:bodyPr>
          <a:lstStyle>
            <a:lvl1pPr>
              <a:defRPr sz="1400"/>
            </a:lvl1pPr>
          </a:lstStyle>
          <a:p>
            <a:endParaRPr lang="id-ID"/>
          </a:p>
        </p:txBody>
      </p:sp>
      <p:sp>
        <p:nvSpPr>
          <p:cNvPr id="16" name="Picture Placeholder 2"/>
          <p:cNvSpPr>
            <a:spLocks noGrp="1"/>
          </p:cNvSpPr>
          <p:nvPr>
            <p:ph type="pic" sz="quarter" idx="15"/>
          </p:nvPr>
        </p:nvSpPr>
        <p:spPr>
          <a:xfrm>
            <a:off x="9389086" y="4439159"/>
            <a:ext cx="1666875" cy="1668462"/>
          </a:xfrm>
          <a:prstGeom prst="diamond">
            <a:avLst/>
          </a:prstGeom>
          <a:ln w="31750">
            <a:solidFill>
              <a:schemeClr val="accent4"/>
            </a:solidFill>
          </a:ln>
        </p:spPr>
        <p:txBody>
          <a:bodyPr>
            <a:normAutofit/>
          </a:bodyPr>
          <a:lstStyle>
            <a:lvl1pPr>
              <a:defRPr sz="1400"/>
            </a:lvl1pPr>
          </a:lstStyle>
          <a:p>
            <a:endParaRPr lang="id-ID"/>
          </a:p>
        </p:txBody>
      </p:sp>
    </p:spTree>
    <p:extLst>
      <p:ext uri="{BB962C8B-B14F-4D97-AF65-F5344CB8AC3E}">
        <p14:creationId xmlns:p14="http://schemas.microsoft.com/office/powerpoint/2010/main" val="38074987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034000" cy="2286000"/>
          </a:xfrm>
        </p:spPr>
        <p:txBody>
          <a:bodyPr/>
          <a:lstStyle/>
          <a:p>
            <a:endParaRPr lang="id-ID"/>
          </a:p>
        </p:txBody>
      </p:sp>
      <p:sp>
        <p:nvSpPr>
          <p:cNvPr id="7" name="Picture Placeholder 3"/>
          <p:cNvSpPr>
            <a:spLocks noGrp="1"/>
          </p:cNvSpPr>
          <p:nvPr>
            <p:ph type="pic" sz="quarter" idx="13"/>
          </p:nvPr>
        </p:nvSpPr>
        <p:spPr>
          <a:xfrm>
            <a:off x="0" y="4572000"/>
            <a:ext cx="2034000" cy="2286000"/>
          </a:xfrm>
        </p:spPr>
        <p:txBody>
          <a:bodyPr/>
          <a:lstStyle/>
          <a:p>
            <a:endParaRPr lang="id-ID"/>
          </a:p>
        </p:txBody>
      </p:sp>
      <p:sp>
        <p:nvSpPr>
          <p:cNvPr id="8" name="Picture Placeholder 3"/>
          <p:cNvSpPr>
            <a:spLocks noGrp="1"/>
          </p:cNvSpPr>
          <p:nvPr>
            <p:ph type="pic" sz="quarter" idx="17"/>
          </p:nvPr>
        </p:nvSpPr>
        <p:spPr>
          <a:xfrm>
            <a:off x="4071319" y="2286000"/>
            <a:ext cx="2034000" cy="2286000"/>
          </a:xfrm>
        </p:spPr>
        <p:txBody>
          <a:bodyPr/>
          <a:lstStyle/>
          <a:p>
            <a:endParaRPr lang="id-ID"/>
          </a:p>
        </p:txBody>
      </p:sp>
      <p:sp>
        <p:nvSpPr>
          <p:cNvPr id="9" name="Picture Placeholder 3"/>
          <p:cNvSpPr>
            <a:spLocks noGrp="1"/>
          </p:cNvSpPr>
          <p:nvPr>
            <p:ph type="pic" sz="quarter" idx="19"/>
          </p:nvPr>
        </p:nvSpPr>
        <p:spPr>
          <a:xfrm>
            <a:off x="6108638" y="0"/>
            <a:ext cx="2034000" cy="2286000"/>
          </a:xfrm>
        </p:spPr>
        <p:txBody>
          <a:bodyPr/>
          <a:lstStyle/>
          <a:p>
            <a:endParaRPr lang="id-ID"/>
          </a:p>
        </p:txBody>
      </p:sp>
      <p:sp>
        <p:nvSpPr>
          <p:cNvPr id="10" name="Picture Placeholder 3"/>
          <p:cNvSpPr>
            <a:spLocks noGrp="1"/>
          </p:cNvSpPr>
          <p:nvPr>
            <p:ph type="pic" sz="quarter" idx="21"/>
          </p:nvPr>
        </p:nvSpPr>
        <p:spPr>
          <a:xfrm>
            <a:off x="6108638" y="4572000"/>
            <a:ext cx="2034000" cy="2286000"/>
          </a:xfrm>
        </p:spPr>
        <p:txBody>
          <a:bodyPr/>
          <a:lstStyle/>
          <a:p>
            <a:endParaRPr lang="id-ID"/>
          </a:p>
        </p:txBody>
      </p:sp>
      <p:sp>
        <p:nvSpPr>
          <p:cNvPr id="11" name="Picture Placeholder 3"/>
          <p:cNvSpPr>
            <a:spLocks noGrp="1"/>
          </p:cNvSpPr>
          <p:nvPr>
            <p:ph type="pic" sz="quarter" idx="26"/>
          </p:nvPr>
        </p:nvSpPr>
        <p:spPr>
          <a:xfrm>
            <a:off x="10176638" y="2286000"/>
            <a:ext cx="2034000" cy="2286000"/>
          </a:xfrm>
        </p:spPr>
        <p:txBody>
          <a:bodyPr/>
          <a:lstStyle/>
          <a:p>
            <a:endParaRPr lang="id-ID"/>
          </a:p>
        </p:txBody>
      </p:sp>
    </p:spTree>
    <p:extLst>
      <p:ext uri="{BB962C8B-B14F-4D97-AF65-F5344CB8AC3E}">
        <p14:creationId xmlns:p14="http://schemas.microsoft.com/office/powerpoint/2010/main" val="28078706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grpSp>
        <p:nvGrpSpPr>
          <p:cNvPr id="4" name="Group 3"/>
          <p:cNvGrpSpPr/>
          <p:nvPr userDrawn="1"/>
        </p:nvGrpSpPr>
        <p:grpSpPr>
          <a:xfrm>
            <a:off x="7790152" y="0"/>
            <a:ext cx="5088585" cy="6858000"/>
            <a:chOff x="7790152" y="0"/>
            <a:chExt cx="5088585" cy="6858000"/>
          </a:xfrm>
        </p:grpSpPr>
        <p:sp>
          <p:nvSpPr>
            <p:cNvPr id="7"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3"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4"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5"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6"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8"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0"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1"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Slide Number Placeholder 4"/>
          <p:cNvSpPr>
            <a:spLocks noGrp="1"/>
          </p:cNvSpPr>
          <p:nvPr>
            <p:ph type="sldNum" sz="quarter" idx="12"/>
          </p:nvPr>
        </p:nvSpPr>
        <p:spPr>
          <a:xfrm>
            <a:off x="11626968"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grpSp>
        <p:nvGrpSpPr>
          <p:cNvPr id="53" name="Group 52"/>
          <p:cNvGrpSpPr/>
          <p:nvPr userDrawn="1"/>
        </p:nvGrpSpPr>
        <p:grpSpPr>
          <a:xfrm>
            <a:off x="3265337" y="-1"/>
            <a:ext cx="5088585" cy="6858000"/>
            <a:chOff x="7790152" y="0"/>
            <a:chExt cx="5088585" cy="6858000"/>
          </a:xfrm>
        </p:grpSpPr>
        <p:sp>
          <p:nvSpPr>
            <p:cNvPr id="54"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7"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8"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9"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0"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1"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2"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3"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4"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3"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4"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5"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6"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0"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1"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2"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3"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4"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5"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6"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8"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9"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0"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1"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2"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3"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5"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6"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7"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8"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99" name="Group 98"/>
          <p:cNvGrpSpPr/>
          <p:nvPr userDrawn="1"/>
        </p:nvGrpSpPr>
        <p:grpSpPr>
          <a:xfrm rot="10800000">
            <a:off x="-1259092" y="3363"/>
            <a:ext cx="5088585" cy="6858000"/>
            <a:chOff x="7790152" y="0"/>
            <a:chExt cx="5088585" cy="6858000"/>
          </a:xfrm>
        </p:grpSpPr>
        <p:sp>
          <p:nvSpPr>
            <p:cNvPr id="100"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1"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2"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3"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4"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5"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6"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7"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8"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9"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0"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1"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2"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3"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4"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5"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6"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7"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8"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9"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0"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1"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2"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3"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4"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5"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6"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7"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8"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9"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0"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1"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2"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3"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4"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5"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6"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7"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8"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9"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0"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1"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2"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3"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4"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22229978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grpSp>
        <p:nvGrpSpPr>
          <p:cNvPr id="4" name="Group 3"/>
          <p:cNvGrpSpPr/>
          <p:nvPr userDrawn="1"/>
        </p:nvGrpSpPr>
        <p:grpSpPr>
          <a:xfrm>
            <a:off x="7790152" y="0"/>
            <a:ext cx="5088585" cy="6858000"/>
            <a:chOff x="7790152" y="0"/>
            <a:chExt cx="5088585" cy="6858000"/>
          </a:xfrm>
        </p:grpSpPr>
        <p:sp>
          <p:nvSpPr>
            <p:cNvPr id="7"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3"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4"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5"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6"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8"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0"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1"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Slide Number Placeholder 4"/>
          <p:cNvSpPr>
            <a:spLocks noGrp="1"/>
          </p:cNvSpPr>
          <p:nvPr>
            <p:ph type="sldNum" sz="quarter" idx="12"/>
          </p:nvPr>
        </p:nvSpPr>
        <p:spPr>
          <a:xfrm>
            <a:off x="11626968"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grpSp>
        <p:nvGrpSpPr>
          <p:cNvPr id="53" name="Group 52"/>
          <p:cNvGrpSpPr/>
          <p:nvPr userDrawn="1"/>
        </p:nvGrpSpPr>
        <p:grpSpPr>
          <a:xfrm>
            <a:off x="3265337" y="-1"/>
            <a:ext cx="5088585" cy="6858000"/>
            <a:chOff x="7790152" y="0"/>
            <a:chExt cx="5088585" cy="6858000"/>
          </a:xfrm>
        </p:grpSpPr>
        <p:sp>
          <p:nvSpPr>
            <p:cNvPr id="54"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7"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8"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9"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0"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1"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2"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3"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4"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3"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4"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5"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6"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bg2">
                <a:lumMod val="60000"/>
                <a:lumOff val="40000"/>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0"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1"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bg2">
                <a:lumMod val="60000"/>
                <a:lumOff val="40000"/>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2"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3"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4"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5"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6"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8"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9"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0"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1"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2"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3"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5"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6"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7"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8"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99" name="Group 98"/>
          <p:cNvGrpSpPr/>
          <p:nvPr userDrawn="1"/>
        </p:nvGrpSpPr>
        <p:grpSpPr>
          <a:xfrm rot="10800000">
            <a:off x="-1259092" y="3363"/>
            <a:ext cx="5088585" cy="6858000"/>
            <a:chOff x="7790152" y="0"/>
            <a:chExt cx="5088585" cy="6858000"/>
          </a:xfrm>
        </p:grpSpPr>
        <p:sp>
          <p:nvSpPr>
            <p:cNvPr id="100" name="Freeform 27"/>
            <p:cNvSpPr>
              <a:spLocks/>
            </p:cNvSpPr>
            <p:nvPr userDrawn="1"/>
          </p:nvSpPr>
          <p:spPr bwMode="auto">
            <a:xfrm rot="10800000" flipH="1">
              <a:off x="835392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1" name="Freeform 28"/>
            <p:cNvSpPr>
              <a:spLocks/>
            </p:cNvSpPr>
            <p:nvPr userDrawn="1"/>
          </p:nvSpPr>
          <p:spPr bwMode="auto">
            <a:xfrm rot="10800000" flipH="1">
              <a:off x="8920135"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2" name="Freeform 29"/>
            <p:cNvSpPr>
              <a:spLocks/>
            </p:cNvSpPr>
            <p:nvPr/>
          </p:nvSpPr>
          <p:spPr bwMode="auto">
            <a:xfrm rot="10800000" flipH="1">
              <a:off x="9486347"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3" name="Freeform 30"/>
            <p:cNvSpPr>
              <a:spLocks/>
            </p:cNvSpPr>
            <p:nvPr/>
          </p:nvSpPr>
          <p:spPr bwMode="auto">
            <a:xfrm rot="10800000" flipH="1">
              <a:off x="10050119"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4" name="Freeform 31"/>
            <p:cNvSpPr>
              <a:spLocks/>
            </p:cNvSpPr>
            <p:nvPr/>
          </p:nvSpPr>
          <p:spPr bwMode="auto">
            <a:xfrm rot="10800000" flipH="1">
              <a:off x="10616331"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5" name="Freeform 32"/>
            <p:cNvSpPr>
              <a:spLocks/>
            </p:cNvSpPr>
            <p:nvPr/>
          </p:nvSpPr>
          <p:spPr bwMode="auto">
            <a:xfrm rot="10800000" flipH="1">
              <a:off x="11746313"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6" name="Freeform 36"/>
            <p:cNvSpPr>
              <a:spLocks/>
            </p:cNvSpPr>
            <p:nvPr userDrawn="1"/>
          </p:nvSpPr>
          <p:spPr bwMode="auto">
            <a:xfrm rot="10800000" flipH="1">
              <a:off x="7790152"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7" name="Freeform 37"/>
            <p:cNvSpPr>
              <a:spLocks/>
            </p:cNvSpPr>
            <p:nvPr userDrawn="1"/>
          </p:nvSpPr>
          <p:spPr bwMode="auto">
            <a:xfrm rot="10800000" flipH="1">
              <a:off x="8353923" y="489822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8" name="Freeform 38"/>
            <p:cNvSpPr>
              <a:spLocks/>
            </p:cNvSpPr>
            <p:nvPr userDrawn="1"/>
          </p:nvSpPr>
          <p:spPr bwMode="auto">
            <a:xfrm rot="10800000" flipH="1">
              <a:off x="8920135"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9" name="Freeform 39"/>
            <p:cNvSpPr>
              <a:spLocks/>
            </p:cNvSpPr>
            <p:nvPr/>
          </p:nvSpPr>
          <p:spPr bwMode="auto">
            <a:xfrm rot="10800000" flipH="1">
              <a:off x="10050119" y="489822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0" name="Freeform 40"/>
            <p:cNvSpPr>
              <a:spLocks/>
            </p:cNvSpPr>
            <p:nvPr/>
          </p:nvSpPr>
          <p:spPr bwMode="auto">
            <a:xfrm rot="10800000" flipH="1">
              <a:off x="10616331"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1" name="Freeform 41"/>
            <p:cNvSpPr>
              <a:spLocks/>
            </p:cNvSpPr>
            <p:nvPr/>
          </p:nvSpPr>
          <p:spPr bwMode="auto">
            <a:xfrm rot="10800000" flipH="1">
              <a:off x="11182543" y="489822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2" name="Freeform 42"/>
            <p:cNvSpPr>
              <a:spLocks/>
            </p:cNvSpPr>
            <p:nvPr/>
          </p:nvSpPr>
          <p:spPr bwMode="auto">
            <a:xfrm rot="10800000" flipH="1">
              <a:off x="11746313"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3" name="Freeform 46"/>
            <p:cNvSpPr>
              <a:spLocks/>
            </p:cNvSpPr>
            <p:nvPr userDrawn="1"/>
          </p:nvSpPr>
          <p:spPr bwMode="auto">
            <a:xfrm rot="10800000" flipH="1">
              <a:off x="7790152"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4" name="Freeform 47"/>
            <p:cNvSpPr>
              <a:spLocks/>
            </p:cNvSpPr>
            <p:nvPr userDrawn="1"/>
          </p:nvSpPr>
          <p:spPr bwMode="auto">
            <a:xfrm rot="10800000" flipH="1">
              <a:off x="8920135" y="392199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5" name="Freeform 48"/>
            <p:cNvSpPr>
              <a:spLocks/>
            </p:cNvSpPr>
            <p:nvPr/>
          </p:nvSpPr>
          <p:spPr bwMode="auto">
            <a:xfrm rot="10800000" flipH="1">
              <a:off x="9486347" y="392199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6" name="Freeform 49"/>
            <p:cNvSpPr>
              <a:spLocks/>
            </p:cNvSpPr>
            <p:nvPr/>
          </p:nvSpPr>
          <p:spPr bwMode="auto">
            <a:xfrm rot="10800000" flipH="1">
              <a:off x="10050119" y="3921995"/>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7" name="Freeform 50"/>
            <p:cNvSpPr>
              <a:spLocks/>
            </p:cNvSpPr>
            <p:nvPr/>
          </p:nvSpPr>
          <p:spPr bwMode="auto">
            <a:xfrm rot="10800000" flipH="1">
              <a:off x="10616331" y="392199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8" name="Freeform 51"/>
            <p:cNvSpPr>
              <a:spLocks/>
            </p:cNvSpPr>
            <p:nvPr/>
          </p:nvSpPr>
          <p:spPr bwMode="auto">
            <a:xfrm rot="10800000" flipH="1">
              <a:off x="11182543" y="392199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9" name="Freeform 56"/>
            <p:cNvSpPr>
              <a:spLocks/>
            </p:cNvSpPr>
            <p:nvPr userDrawn="1"/>
          </p:nvSpPr>
          <p:spPr bwMode="auto">
            <a:xfrm rot="10800000" flipH="1">
              <a:off x="7790152"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0" name="Freeform 57"/>
            <p:cNvSpPr>
              <a:spLocks/>
            </p:cNvSpPr>
            <p:nvPr userDrawn="1"/>
          </p:nvSpPr>
          <p:spPr bwMode="auto">
            <a:xfrm rot="10800000" flipH="1">
              <a:off x="835392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1" name="Freeform 58"/>
            <p:cNvSpPr>
              <a:spLocks/>
            </p:cNvSpPr>
            <p:nvPr userDrawn="1"/>
          </p:nvSpPr>
          <p:spPr bwMode="auto">
            <a:xfrm rot="10800000" flipH="1">
              <a:off x="8920135" y="2940886"/>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2" name="Freeform 59"/>
            <p:cNvSpPr>
              <a:spLocks/>
            </p:cNvSpPr>
            <p:nvPr/>
          </p:nvSpPr>
          <p:spPr bwMode="auto">
            <a:xfrm rot="10800000" flipH="1">
              <a:off x="9486347" y="294088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3" name="Freeform 60"/>
            <p:cNvSpPr>
              <a:spLocks/>
            </p:cNvSpPr>
            <p:nvPr/>
          </p:nvSpPr>
          <p:spPr bwMode="auto">
            <a:xfrm rot="10800000" flipH="1">
              <a:off x="10050119" y="2940886"/>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4" name="Freeform 61"/>
            <p:cNvSpPr>
              <a:spLocks/>
            </p:cNvSpPr>
            <p:nvPr/>
          </p:nvSpPr>
          <p:spPr bwMode="auto">
            <a:xfrm rot="10800000" flipH="1">
              <a:off x="11182543" y="2940886"/>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5" name="Freeform 62"/>
            <p:cNvSpPr>
              <a:spLocks/>
            </p:cNvSpPr>
            <p:nvPr/>
          </p:nvSpPr>
          <p:spPr bwMode="auto">
            <a:xfrm rot="10800000" flipH="1">
              <a:off x="11746313" y="2940886"/>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6" name="Freeform 65"/>
            <p:cNvSpPr>
              <a:spLocks/>
            </p:cNvSpPr>
            <p:nvPr userDrawn="1"/>
          </p:nvSpPr>
          <p:spPr bwMode="auto">
            <a:xfrm rot="10800000" flipH="1">
              <a:off x="835392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7" name="Freeform 66"/>
            <p:cNvSpPr>
              <a:spLocks/>
            </p:cNvSpPr>
            <p:nvPr/>
          </p:nvSpPr>
          <p:spPr bwMode="auto">
            <a:xfrm rot="10800000" flipH="1">
              <a:off x="9486347" y="1957336"/>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8" name="Freeform 67"/>
            <p:cNvSpPr>
              <a:spLocks/>
            </p:cNvSpPr>
            <p:nvPr/>
          </p:nvSpPr>
          <p:spPr bwMode="auto">
            <a:xfrm rot="10800000" flipH="1">
              <a:off x="10050119" y="1957336"/>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9" name="Freeform 68"/>
            <p:cNvSpPr>
              <a:spLocks/>
            </p:cNvSpPr>
            <p:nvPr/>
          </p:nvSpPr>
          <p:spPr bwMode="auto">
            <a:xfrm rot="10800000" flipH="1">
              <a:off x="10616331" y="1957336"/>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0" name="Freeform 69"/>
            <p:cNvSpPr>
              <a:spLocks/>
            </p:cNvSpPr>
            <p:nvPr/>
          </p:nvSpPr>
          <p:spPr bwMode="auto">
            <a:xfrm rot="10800000" flipH="1">
              <a:off x="11182543" y="1957336"/>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1" name="Freeform 70"/>
            <p:cNvSpPr>
              <a:spLocks/>
            </p:cNvSpPr>
            <p:nvPr/>
          </p:nvSpPr>
          <p:spPr bwMode="auto">
            <a:xfrm rot="10800000" flipH="1">
              <a:off x="11746313" y="1957336"/>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2" name="Freeform 74"/>
            <p:cNvSpPr>
              <a:spLocks/>
            </p:cNvSpPr>
            <p:nvPr userDrawn="1"/>
          </p:nvSpPr>
          <p:spPr bwMode="auto">
            <a:xfrm rot="10800000" flipH="1">
              <a:off x="7790152"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3" name="Freeform 75"/>
            <p:cNvSpPr>
              <a:spLocks/>
            </p:cNvSpPr>
            <p:nvPr userDrawn="1"/>
          </p:nvSpPr>
          <p:spPr bwMode="auto">
            <a:xfrm rot="10800000" flipH="1">
              <a:off x="8353923"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4" name="Freeform 76"/>
            <p:cNvSpPr>
              <a:spLocks/>
            </p:cNvSpPr>
            <p:nvPr userDrawn="1"/>
          </p:nvSpPr>
          <p:spPr bwMode="auto">
            <a:xfrm rot="10800000" flipH="1">
              <a:off x="8920135"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5" name="Freeform 77"/>
            <p:cNvSpPr>
              <a:spLocks/>
            </p:cNvSpPr>
            <p:nvPr/>
          </p:nvSpPr>
          <p:spPr bwMode="auto">
            <a:xfrm rot="10800000" flipH="1">
              <a:off x="9486347"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6" name="Freeform 78"/>
            <p:cNvSpPr>
              <a:spLocks/>
            </p:cNvSpPr>
            <p:nvPr/>
          </p:nvSpPr>
          <p:spPr bwMode="auto">
            <a:xfrm rot="10800000" flipH="1">
              <a:off x="10616331"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7" name="Freeform 79"/>
            <p:cNvSpPr>
              <a:spLocks/>
            </p:cNvSpPr>
            <p:nvPr/>
          </p:nvSpPr>
          <p:spPr bwMode="auto">
            <a:xfrm rot="10800000" flipH="1">
              <a:off x="11182543"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8" name="Freeform 84"/>
            <p:cNvSpPr>
              <a:spLocks/>
            </p:cNvSpPr>
            <p:nvPr userDrawn="1"/>
          </p:nvSpPr>
          <p:spPr bwMode="auto">
            <a:xfrm rot="10800000" flipH="1">
              <a:off x="7790152"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9" name="Freeform 85"/>
            <p:cNvSpPr>
              <a:spLocks/>
            </p:cNvSpPr>
            <p:nvPr userDrawn="1"/>
          </p:nvSpPr>
          <p:spPr bwMode="auto">
            <a:xfrm rot="10800000" flipH="1">
              <a:off x="835392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0" name="Freeform 86"/>
            <p:cNvSpPr>
              <a:spLocks/>
            </p:cNvSpPr>
            <p:nvPr/>
          </p:nvSpPr>
          <p:spPr bwMode="auto">
            <a:xfrm rot="10800000" flipH="1">
              <a:off x="9486347"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1" name="Freeform 87"/>
            <p:cNvSpPr>
              <a:spLocks/>
            </p:cNvSpPr>
            <p:nvPr/>
          </p:nvSpPr>
          <p:spPr bwMode="auto">
            <a:xfrm rot="10800000" flipH="1">
              <a:off x="10050119"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2" name="Freeform 88"/>
            <p:cNvSpPr>
              <a:spLocks/>
            </p:cNvSpPr>
            <p:nvPr/>
          </p:nvSpPr>
          <p:spPr bwMode="auto">
            <a:xfrm rot="10800000" flipH="1">
              <a:off x="10616331"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2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3" name="Freeform 89"/>
            <p:cNvSpPr>
              <a:spLocks/>
            </p:cNvSpPr>
            <p:nvPr/>
          </p:nvSpPr>
          <p:spPr bwMode="auto">
            <a:xfrm rot="10800000" flipH="1">
              <a:off x="11182543" y="0"/>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4" name="Freeform 90"/>
            <p:cNvSpPr>
              <a:spLocks/>
            </p:cNvSpPr>
            <p:nvPr/>
          </p:nvSpPr>
          <p:spPr bwMode="auto">
            <a:xfrm rot="10800000" flipH="1">
              <a:off x="11746313"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26565543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Slide Number Placeholder 4"/>
          <p:cNvSpPr>
            <a:spLocks noGrp="1"/>
          </p:cNvSpPr>
          <p:nvPr>
            <p:ph type="sldNum" sz="quarter" idx="12"/>
          </p:nvPr>
        </p:nvSpPr>
        <p:spPr>
          <a:xfrm>
            <a:off x="11626968"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
        <p:nvSpPr>
          <p:cNvPr id="4" name="Picture Placeholder 3"/>
          <p:cNvSpPr>
            <a:spLocks noGrp="1"/>
          </p:cNvSpPr>
          <p:nvPr>
            <p:ph type="pic" sz="quarter" idx="13"/>
          </p:nvPr>
        </p:nvSpPr>
        <p:spPr>
          <a:xfrm>
            <a:off x="4357688" y="1534935"/>
            <a:ext cx="3487737" cy="2663825"/>
          </a:xfrm>
        </p:spPr>
        <p:txBody>
          <a:bodyPr>
            <a:normAutofit/>
          </a:bodyPr>
          <a:lstStyle>
            <a:lvl1pPr>
              <a:defRPr sz="1800"/>
            </a:lvl1pPr>
          </a:lstStyle>
          <a:p>
            <a:endParaRPr lang="id-ID"/>
          </a:p>
        </p:txBody>
      </p:sp>
    </p:spTree>
    <p:extLst>
      <p:ext uri="{BB962C8B-B14F-4D97-AF65-F5344CB8AC3E}">
        <p14:creationId xmlns:p14="http://schemas.microsoft.com/office/powerpoint/2010/main" val="1227256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Slide Number Placeholder 4"/>
          <p:cNvSpPr>
            <a:spLocks noGrp="1"/>
          </p:cNvSpPr>
          <p:nvPr>
            <p:ph type="sldNum" sz="quarter" idx="12"/>
          </p:nvPr>
        </p:nvSpPr>
        <p:spPr>
          <a:xfrm>
            <a:off x="11626968"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
        <p:nvSpPr>
          <p:cNvPr id="3" name="Picture Placeholder 2"/>
          <p:cNvSpPr>
            <a:spLocks noGrp="1"/>
          </p:cNvSpPr>
          <p:nvPr>
            <p:ph type="pic" sz="quarter" idx="13"/>
          </p:nvPr>
        </p:nvSpPr>
        <p:spPr>
          <a:xfrm>
            <a:off x="4764088" y="2257425"/>
            <a:ext cx="2674937" cy="3489325"/>
          </a:xfrm>
        </p:spPr>
        <p:txBody>
          <a:bodyPr>
            <a:normAutofit/>
          </a:bodyPr>
          <a:lstStyle>
            <a:lvl1pPr>
              <a:defRPr sz="1400"/>
            </a:lvl1pPr>
          </a:lstStyle>
          <a:p>
            <a:endParaRPr lang="id-ID"/>
          </a:p>
        </p:txBody>
      </p:sp>
    </p:spTree>
    <p:extLst>
      <p:ext uri="{BB962C8B-B14F-4D97-AF65-F5344CB8AC3E}">
        <p14:creationId xmlns:p14="http://schemas.microsoft.com/office/powerpoint/2010/main" val="4755906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Slide Number Placeholder 4"/>
          <p:cNvSpPr>
            <a:spLocks noGrp="1"/>
          </p:cNvSpPr>
          <p:nvPr>
            <p:ph type="sldNum" sz="quarter" idx="12"/>
          </p:nvPr>
        </p:nvSpPr>
        <p:spPr>
          <a:xfrm>
            <a:off x="11626968"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
        <p:nvSpPr>
          <p:cNvPr id="3" name="Picture Placeholder 2"/>
          <p:cNvSpPr>
            <a:spLocks noGrp="1"/>
          </p:cNvSpPr>
          <p:nvPr>
            <p:ph type="pic" sz="quarter" idx="13"/>
          </p:nvPr>
        </p:nvSpPr>
        <p:spPr>
          <a:xfrm>
            <a:off x="4764088" y="2257425"/>
            <a:ext cx="2674937" cy="3489325"/>
          </a:xfrm>
        </p:spPr>
        <p:txBody>
          <a:bodyPr>
            <a:normAutofit/>
          </a:bodyPr>
          <a:lstStyle>
            <a:lvl1pPr>
              <a:defRPr sz="1400"/>
            </a:lvl1pPr>
          </a:lstStyle>
          <a:p>
            <a:endParaRPr lang="id-ID"/>
          </a:p>
        </p:txBody>
      </p:sp>
    </p:spTree>
    <p:extLst>
      <p:ext uri="{BB962C8B-B14F-4D97-AF65-F5344CB8AC3E}">
        <p14:creationId xmlns:p14="http://schemas.microsoft.com/office/powerpoint/2010/main" val="4169968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chemeClr val="bg1"/>
        </a:solidFill>
        <a:effectLst/>
      </p:bgPr>
    </p:bg>
    <p:spTree>
      <p:nvGrpSpPr>
        <p:cNvPr id="1" name="Shape 13"/>
        <p:cNvGrpSpPr/>
        <p:nvPr/>
      </p:nvGrpSpPr>
      <p:grpSpPr>
        <a:xfrm>
          <a:off x="0" y="0"/>
          <a:ext cx="0" cy="0"/>
          <a:chOff x="0" y="0"/>
          <a:chExt cx="0" cy="0"/>
        </a:xfrm>
      </p:grpSpPr>
      <p:sp>
        <p:nvSpPr>
          <p:cNvPr id="5" name="Google Shape;14;p2"/>
          <p:cNvSpPr>
            <a:spLocks noChangeArrowheads="1"/>
          </p:cNvSpPr>
          <p:nvPr userDrawn="1"/>
        </p:nvSpPr>
        <p:spPr bwMode="auto">
          <a:xfrm>
            <a:off x="0" y="2097088"/>
            <a:ext cx="12192000" cy="4760912"/>
          </a:xfrm>
          <a:prstGeom prst="rect">
            <a:avLst/>
          </a:prstGeom>
          <a:solidFill>
            <a:srgbClr val="5F408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pPr algn="ctr" defTabSz="938213" eaLnBrk="0" fontAlgn="base" hangingPunct="0">
              <a:spcBef>
                <a:spcPct val="0"/>
              </a:spcBef>
              <a:spcAft>
                <a:spcPct val="0"/>
              </a:spcAft>
              <a:buClrTx/>
              <a:buFontTx/>
              <a:buNone/>
            </a:pPr>
            <a:endParaRPr lang="en-US" altLang="en-US" sz="1800" kern="1200">
              <a:solidFill>
                <a:srgbClr val="FFFFFF"/>
              </a:solidFill>
              <a:latin typeface="Trebuchet MS" panose="020B0603020202020204" pitchFamily="34" charset="0"/>
              <a:ea typeface="MS PGothic" panose="020B0600070205080204" pitchFamily="34" charset="-128"/>
              <a:cs typeface="+mn-cs"/>
              <a:sym typeface="Trebuchet MS" panose="020B0603020202020204" pitchFamily="34" charset="0"/>
            </a:endParaRPr>
          </a:p>
        </p:txBody>
      </p:sp>
      <p:pic>
        <p:nvPicPr>
          <p:cNvPr id="6" name="Google Shape;17;p2"/>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8" y="0"/>
            <a:ext cx="192087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Google Shape;15;p2"/>
          <p:cNvSpPr txBox="1">
            <a:spLocks noGrp="1"/>
          </p:cNvSpPr>
          <p:nvPr>
            <p:ph type="ctrTitle"/>
          </p:nvPr>
        </p:nvSpPr>
        <p:spPr>
          <a:xfrm>
            <a:off x="1202554" y="2880220"/>
            <a:ext cx="7821917"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lt1"/>
              </a:buClr>
              <a:buSzPts val="4800"/>
              <a:buFont typeface="Verdana"/>
              <a:buNone/>
              <a:defRPr sz="48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202554" y="5823631"/>
            <a:ext cx="6879772" cy="478558"/>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chemeClr val="lt1"/>
              </a:buClr>
              <a:buSzPts val="1800"/>
              <a:buNone/>
              <a:defRPr sz="1800">
                <a:solidFill>
                  <a:schemeClr val="lt1"/>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rot="5400000">
            <a:off x="10671036" y="3683760"/>
            <a:ext cx="2062163" cy="455084"/>
          </a:xfrm>
          <a:prstGeom prst="rect">
            <a:avLst/>
          </a:prstGeom>
          <a:noFill/>
          <a:ln>
            <a:noFill/>
          </a:ln>
        </p:spPr>
        <p:txBody>
          <a:bodyPr spcFirstLastPara="1" wrap="square" lIns="0" tIns="45700" rIns="91425" bIns="45700" anchor="ctr" anchorCtr="0"/>
          <a:lstStyle>
            <a:lvl1pPr marL="457200" lvl="0" indent="-228600" algn="l">
              <a:lnSpc>
                <a:spcPct val="100000"/>
              </a:lnSpc>
              <a:spcBef>
                <a:spcPts val="1000"/>
              </a:spcBef>
              <a:spcAft>
                <a:spcPts val="0"/>
              </a:spcAft>
              <a:buClr>
                <a:schemeClr val="lt1"/>
              </a:buClr>
              <a:buSzPts val="1200"/>
              <a:buNone/>
              <a:defRPr sz="1200">
                <a:solidFill>
                  <a:schemeClr val="lt1"/>
                </a:solidFill>
              </a:defRPr>
            </a:lvl1pPr>
            <a:lvl2pPr marL="914400" lvl="1" indent="-342900" algn="l">
              <a:lnSpc>
                <a:spcPct val="100000"/>
              </a:lnSpc>
              <a:spcBef>
                <a:spcPts val="500"/>
              </a:spcBef>
              <a:spcAft>
                <a:spcPts val="0"/>
              </a:spcAft>
              <a:buClr>
                <a:srgbClr val="664790"/>
              </a:buClr>
              <a:buSzPts val="1800"/>
              <a:buChar char="•"/>
              <a:defRPr/>
            </a:lvl2pPr>
            <a:lvl3pPr marL="1371600" lvl="2" indent="-342900" algn="l">
              <a:lnSpc>
                <a:spcPct val="100000"/>
              </a:lnSpc>
              <a:spcBef>
                <a:spcPts val="500"/>
              </a:spcBef>
              <a:spcAft>
                <a:spcPts val="0"/>
              </a:spcAft>
              <a:buClr>
                <a:srgbClr val="664790"/>
              </a:buClr>
              <a:buSzPts val="1800"/>
              <a:buChar char="•"/>
              <a:defRPr/>
            </a:lvl3pPr>
            <a:lvl4pPr marL="1828800" lvl="3" indent="-342900" algn="l">
              <a:lnSpc>
                <a:spcPct val="100000"/>
              </a:lnSpc>
              <a:spcBef>
                <a:spcPts val="500"/>
              </a:spcBef>
              <a:spcAft>
                <a:spcPts val="0"/>
              </a:spcAft>
              <a:buClr>
                <a:srgbClr val="664790"/>
              </a:buClr>
              <a:buSzPts val="1800"/>
              <a:buChar char="•"/>
              <a:defRPr/>
            </a:lvl4pPr>
            <a:lvl5pPr marL="2286000" lvl="4" indent="-342900" algn="l">
              <a:lnSpc>
                <a:spcPct val="100000"/>
              </a:lnSpc>
              <a:spcBef>
                <a:spcPts val="500"/>
              </a:spcBef>
              <a:spcAft>
                <a:spcPts val="0"/>
              </a:spcAft>
              <a:buClr>
                <a:srgbClr val="66479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685947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Slide Number Placeholder 4"/>
          <p:cNvSpPr>
            <a:spLocks noGrp="1"/>
          </p:cNvSpPr>
          <p:nvPr>
            <p:ph type="sldNum" sz="quarter" idx="12"/>
          </p:nvPr>
        </p:nvSpPr>
        <p:spPr>
          <a:xfrm>
            <a:off x="11626968" y="550060"/>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dirty="0"/>
          </a:p>
        </p:txBody>
      </p:sp>
      <p:sp>
        <p:nvSpPr>
          <p:cNvPr id="3" name="Picture Placeholder 2"/>
          <p:cNvSpPr>
            <a:spLocks noGrp="1"/>
          </p:cNvSpPr>
          <p:nvPr>
            <p:ph type="pic" sz="quarter" idx="13"/>
          </p:nvPr>
        </p:nvSpPr>
        <p:spPr>
          <a:xfrm>
            <a:off x="1389063" y="1389063"/>
            <a:ext cx="3251200" cy="4391025"/>
          </a:xfrm>
        </p:spPr>
        <p:txBody>
          <a:bodyPr/>
          <a:lstStyle/>
          <a:p>
            <a:endParaRPr lang="id-ID"/>
          </a:p>
        </p:txBody>
      </p:sp>
    </p:spTree>
    <p:extLst>
      <p:ext uri="{BB962C8B-B14F-4D97-AF65-F5344CB8AC3E}">
        <p14:creationId xmlns:p14="http://schemas.microsoft.com/office/powerpoint/2010/main" val="4074853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
        <p:nvSpPr>
          <p:cNvPr id="3" name="Picture Placeholder 2"/>
          <p:cNvSpPr>
            <a:spLocks noGrp="1"/>
          </p:cNvSpPr>
          <p:nvPr>
            <p:ph type="pic" sz="quarter" idx="13"/>
          </p:nvPr>
        </p:nvSpPr>
        <p:spPr>
          <a:xfrm>
            <a:off x="5078413" y="1564798"/>
            <a:ext cx="2225675" cy="3282950"/>
          </a:xfrm>
        </p:spPr>
        <p:txBody>
          <a:bodyPr/>
          <a:lstStyle/>
          <a:p>
            <a:endParaRPr lang="id-ID"/>
          </a:p>
        </p:txBody>
      </p:sp>
    </p:spTree>
    <p:extLst>
      <p:ext uri="{BB962C8B-B14F-4D97-AF65-F5344CB8AC3E}">
        <p14:creationId xmlns:p14="http://schemas.microsoft.com/office/powerpoint/2010/main" val="42777976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
        <p:nvSpPr>
          <p:cNvPr id="3" name="Picture Placeholder 2"/>
          <p:cNvSpPr>
            <a:spLocks noGrp="1"/>
          </p:cNvSpPr>
          <p:nvPr>
            <p:ph type="pic" sz="quarter" idx="13"/>
          </p:nvPr>
        </p:nvSpPr>
        <p:spPr>
          <a:xfrm>
            <a:off x="5078413" y="1564798"/>
            <a:ext cx="2225675" cy="3282950"/>
          </a:xfrm>
        </p:spPr>
        <p:txBody>
          <a:bodyPr/>
          <a:lstStyle/>
          <a:p>
            <a:endParaRPr lang="id-ID"/>
          </a:p>
        </p:txBody>
      </p:sp>
    </p:spTree>
    <p:extLst>
      <p:ext uri="{BB962C8B-B14F-4D97-AF65-F5344CB8AC3E}">
        <p14:creationId xmlns:p14="http://schemas.microsoft.com/office/powerpoint/2010/main" val="41798781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
        <p:nvSpPr>
          <p:cNvPr id="4" name="Picture Placeholder 3"/>
          <p:cNvSpPr>
            <a:spLocks noGrp="1"/>
          </p:cNvSpPr>
          <p:nvPr>
            <p:ph type="pic" sz="quarter" idx="10"/>
          </p:nvPr>
        </p:nvSpPr>
        <p:spPr>
          <a:xfrm>
            <a:off x="1194252" y="2113494"/>
            <a:ext cx="1825459" cy="1825460"/>
          </a:xfrm>
          <a:prstGeom prst="ellipse">
            <a:avLst/>
          </a:prstGeom>
        </p:spPr>
        <p:txBody>
          <a:bodyPr>
            <a:normAutofit/>
          </a:bodyPr>
          <a:lstStyle>
            <a:lvl1pPr>
              <a:defRPr sz="1600">
                <a:solidFill>
                  <a:schemeClr val="tx2"/>
                </a:solidFill>
              </a:defRPr>
            </a:lvl1pPr>
          </a:lstStyle>
          <a:p>
            <a:endParaRPr lang="id-ID" dirty="0"/>
          </a:p>
        </p:txBody>
      </p:sp>
    </p:spTree>
    <p:extLst>
      <p:ext uri="{BB962C8B-B14F-4D97-AF65-F5344CB8AC3E}">
        <p14:creationId xmlns:p14="http://schemas.microsoft.com/office/powerpoint/2010/main" val="12083064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
        <p:nvSpPr>
          <p:cNvPr id="4" name="Picture Placeholder 3"/>
          <p:cNvSpPr>
            <a:spLocks noGrp="1"/>
          </p:cNvSpPr>
          <p:nvPr>
            <p:ph type="pic" sz="quarter" idx="10"/>
          </p:nvPr>
        </p:nvSpPr>
        <p:spPr>
          <a:xfrm>
            <a:off x="924674" y="2000480"/>
            <a:ext cx="2280863" cy="3475648"/>
          </a:xfrm>
          <a:prstGeom prst="rect">
            <a:avLst/>
          </a:prstGeom>
        </p:spPr>
        <p:txBody>
          <a:bodyPr>
            <a:normAutofit/>
          </a:bodyPr>
          <a:lstStyle>
            <a:lvl1pPr>
              <a:defRPr sz="1600">
                <a:solidFill>
                  <a:schemeClr val="tx2"/>
                </a:solidFill>
              </a:defRPr>
            </a:lvl1pPr>
          </a:lstStyle>
          <a:p>
            <a:endParaRPr lang="id-ID" dirty="0"/>
          </a:p>
        </p:txBody>
      </p:sp>
    </p:spTree>
    <p:extLst>
      <p:ext uri="{BB962C8B-B14F-4D97-AF65-F5344CB8AC3E}">
        <p14:creationId xmlns:p14="http://schemas.microsoft.com/office/powerpoint/2010/main" val="31337614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13714" y="545146"/>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dirty="0"/>
          </a:p>
        </p:txBody>
      </p:sp>
      <p:grpSp>
        <p:nvGrpSpPr>
          <p:cNvPr id="57" name="Group 56"/>
          <p:cNvGrpSpPr/>
          <p:nvPr userDrawn="1"/>
        </p:nvGrpSpPr>
        <p:grpSpPr>
          <a:xfrm>
            <a:off x="11062393" y="4680744"/>
            <a:ext cx="1694058" cy="3255963"/>
            <a:chOff x="11062393" y="4680744"/>
            <a:chExt cx="1694058" cy="3255963"/>
          </a:xfrm>
        </p:grpSpPr>
        <p:sp>
          <p:nvSpPr>
            <p:cNvPr id="58" name="Freeform 66"/>
            <p:cNvSpPr>
              <a:spLocks/>
            </p:cNvSpPr>
            <p:nvPr/>
          </p:nvSpPr>
          <p:spPr bwMode="auto">
            <a:xfrm rot="5400000">
              <a:off x="12147715" y="4722920"/>
              <a:ext cx="650911" cy="56656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9" name="Freeform 67"/>
            <p:cNvSpPr>
              <a:spLocks/>
            </p:cNvSpPr>
            <p:nvPr/>
          </p:nvSpPr>
          <p:spPr bwMode="auto">
            <a:xfrm rot="5400000">
              <a:off x="12147011" y="5048376"/>
              <a:ext cx="652317" cy="56656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0" name="Freeform 68"/>
            <p:cNvSpPr>
              <a:spLocks/>
            </p:cNvSpPr>
            <p:nvPr/>
          </p:nvSpPr>
          <p:spPr bwMode="auto">
            <a:xfrm rot="5400000">
              <a:off x="12147715" y="5373831"/>
              <a:ext cx="650911" cy="56656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1" name="Freeform 69"/>
            <p:cNvSpPr>
              <a:spLocks/>
            </p:cNvSpPr>
            <p:nvPr/>
          </p:nvSpPr>
          <p:spPr bwMode="auto">
            <a:xfrm rot="5400000">
              <a:off x="12147715" y="5699990"/>
              <a:ext cx="650911" cy="56656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2" name="Freeform 70"/>
            <p:cNvSpPr>
              <a:spLocks/>
            </p:cNvSpPr>
            <p:nvPr/>
          </p:nvSpPr>
          <p:spPr bwMode="auto">
            <a:xfrm rot="5400000">
              <a:off x="12147011" y="6025445"/>
              <a:ext cx="652317" cy="56656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3" name="Freeform 71"/>
            <p:cNvSpPr>
              <a:spLocks/>
            </p:cNvSpPr>
            <p:nvPr/>
          </p:nvSpPr>
          <p:spPr bwMode="auto">
            <a:xfrm rot="5400000">
              <a:off x="12147715" y="6350901"/>
              <a:ext cx="650911" cy="56656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4" name="Freeform 72"/>
            <p:cNvSpPr>
              <a:spLocks/>
            </p:cNvSpPr>
            <p:nvPr/>
          </p:nvSpPr>
          <p:spPr bwMode="auto">
            <a:xfrm rot="5400000">
              <a:off x="12148417" y="7001109"/>
              <a:ext cx="649506" cy="56656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73"/>
            <p:cNvSpPr>
              <a:spLocks/>
            </p:cNvSpPr>
            <p:nvPr/>
          </p:nvSpPr>
          <p:spPr bwMode="auto">
            <a:xfrm rot="5400000">
              <a:off x="12147715" y="7327971"/>
              <a:ext cx="650911" cy="56656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77"/>
            <p:cNvSpPr>
              <a:spLocks/>
            </p:cNvSpPr>
            <p:nvPr/>
          </p:nvSpPr>
          <p:spPr bwMode="auto">
            <a:xfrm rot="5400000">
              <a:off x="11582561" y="472432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4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78"/>
            <p:cNvSpPr>
              <a:spLocks/>
            </p:cNvSpPr>
            <p:nvPr/>
          </p:nvSpPr>
          <p:spPr bwMode="auto">
            <a:xfrm rot="5400000">
              <a:off x="11582561" y="5375237"/>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4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79"/>
            <p:cNvSpPr>
              <a:spLocks/>
            </p:cNvSpPr>
            <p:nvPr/>
          </p:nvSpPr>
          <p:spPr bwMode="auto">
            <a:xfrm rot="5400000">
              <a:off x="11582561" y="570139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80"/>
            <p:cNvSpPr>
              <a:spLocks/>
            </p:cNvSpPr>
            <p:nvPr/>
          </p:nvSpPr>
          <p:spPr bwMode="auto">
            <a:xfrm rot="5400000">
              <a:off x="11582561" y="6352306"/>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4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81"/>
            <p:cNvSpPr>
              <a:spLocks/>
            </p:cNvSpPr>
            <p:nvPr/>
          </p:nvSpPr>
          <p:spPr bwMode="auto">
            <a:xfrm rot="5400000">
              <a:off x="11582561" y="6678465"/>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82"/>
            <p:cNvSpPr>
              <a:spLocks/>
            </p:cNvSpPr>
            <p:nvPr/>
          </p:nvSpPr>
          <p:spPr bwMode="auto">
            <a:xfrm rot="5400000">
              <a:off x="11583264" y="7002515"/>
              <a:ext cx="649506" cy="56374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83"/>
            <p:cNvSpPr>
              <a:spLocks/>
            </p:cNvSpPr>
            <p:nvPr/>
          </p:nvSpPr>
          <p:spPr bwMode="auto">
            <a:xfrm rot="5400000">
              <a:off x="11582561" y="7329377"/>
              <a:ext cx="650911" cy="56374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3" name="Freeform 86"/>
            <p:cNvSpPr>
              <a:spLocks/>
            </p:cNvSpPr>
            <p:nvPr/>
          </p:nvSpPr>
          <p:spPr bwMode="auto">
            <a:xfrm rot="5400000">
              <a:off x="11018812" y="472432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4" name="Freeform 87"/>
            <p:cNvSpPr>
              <a:spLocks/>
            </p:cNvSpPr>
            <p:nvPr/>
          </p:nvSpPr>
          <p:spPr bwMode="auto">
            <a:xfrm rot="5400000">
              <a:off x="11018109" y="5049782"/>
              <a:ext cx="652317" cy="56374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4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5" name="Freeform 88"/>
            <p:cNvSpPr>
              <a:spLocks/>
            </p:cNvSpPr>
            <p:nvPr/>
          </p:nvSpPr>
          <p:spPr bwMode="auto">
            <a:xfrm rot="5400000">
              <a:off x="11018812" y="5375237"/>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6" name="Freeform 89"/>
            <p:cNvSpPr>
              <a:spLocks/>
            </p:cNvSpPr>
            <p:nvPr/>
          </p:nvSpPr>
          <p:spPr bwMode="auto">
            <a:xfrm rot="5400000">
              <a:off x="11018812" y="570139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90"/>
            <p:cNvSpPr>
              <a:spLocks/>
            </p:cNvSpPr>
            <p:nvPr/>
          </p:nvSpPr>
          <p:spPr bwMode="auto">
            <a:xfrm rot="5400000">
              <a:off x="11018109" y="6026851"/>
              <a:ext cx="652317" cy="56374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4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91"/>
            <p:cNvSpPr>
              <a:spLocks/>
            </p:cNvSpPr>
            <p:nvPr/>
          </p:nvSpPr>
          <p:spPr bwMode="auto">
            <a:xfrm rot="5400000">
              <a:off x="11018812" y="6352306"/>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92"/>
            <p:cNvSpPr>
              <a:spLocks/>
            </p:cNvSpPr>
            <p:nvPr/>
          </p:nvSpPr>
          <p:spPr bwMode="auto">
            <a:xfrm rot="5400000">
              <a:off x="11019515" y="7002515"/>
              <a:ext cx="649506" cy="56374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80" name="Group 79"/>
          <p:cNvGrpSpPr/>
          <p:nvPr userDrawn="1"/>
        </p:nvGrpSpPr>
        <p:grpSpPr>
          <a:xfrm>
            <a:off x="-690035" y="-1287186"/>
            <a:ext cx="2126912" cy="4084516"/>
            <a:chOff x="-690035" y="-1287186"/>
            <a:chExt cx="2126912" cy="4084516"/>
          </a:xfrm>
        </p:grpSpPr>
        <p:sp>
          <p:nvSpPr>
            <p:cNvPr id="81" name="Freeform 59"/>
            <p:cNvSpPr>
              <a:spLocks/>
            </p:cNvSpPr>
            <p:nvPr/>
          </p:nvSpPr>
          <p:spPr bwMode="auto">
            <a:xfrm rot="5400000">
              <a:off x="674116" y="-1233397"/>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4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2" name="Freeform 60"/>
            <p:cNvSpPr>
              <a:spLocks/>
            </p:cNvSpPr>
            <p:nvPr/>
          </p:nvSpPr>
          <p:spPr bwMode="auto">
            <a:xfrm rot="5400000">
              <a:off x="673234" y="-825121"/>
              <a:ext cx="818314" cy="708971"/>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3" name="Freeform 61"/>
            <p:cNvSpPr>
              <a:spLocks/>
            </p:cNvSpPr>
            <p:nvPr/>
          </p:nvSpPr>
          <p:spPr bwMode="auto">
            <a:xfrm rot="5400000">
              <a:off x="674116" y="-7689"/>
              <a:ext cx="816550" cy="708971"/>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4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4" name="Freeform 62"/>
            <p:cNvSpPr>
              <a:spLocks/>
            </p:cNvSpPr>
            <p:nvPr/>
          </p:nvSpPr>
          <p:spPr bwMode="auto">
            <a:xfrm rot="5400000">
              <a:off x="673234" y="400586"/>
              <a:ext cx="818314" cy="708971"/>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5" name="Freeform 63"/>
            <p:cNvSpPr>
              <a:spLocks/>
            </p:cNvSpPr>
            <p:nvPr/>
          </p:nvSpPr>
          <p:spPr bwMode="auto">
            <a:xfrm rot="5400000">
              <a:off x="674116" y="1218018"/>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4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6" name="Freeform 64"/>
            <p:cNvSpPr>
              <a:spLocks/>
            </p:cNvSpPr>
            <p:nvPr/>
          </p:nvSpPr>
          <p:spPr bwMode="auto">
            <a:xfrm rot="5400000">
              <a:off x="674998" y="1624530"/>
              <a:ext cx="814787" cy="708971"/>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Freeform 66"/>
            <p:cNvSpPr>
              <a:spLocks/>
            </p:cNvSpPr>
            <p:nvPr/>
          </p:nvSpPr>
          <p:spPr bwMode="auto">
            <a:xfrm rot="5400000">
              <a:off x="-35737" y="-1234279"/>
              <a:ext cx="816550" cy="710735"/>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8" name="Freeform 67"/>
            <p:cNvSpPr>
              <a:spLocks/>
            </p:cNvSpPr>
            <p:nvPr/>
          </p:nvSpPr>
          <p:spPr bwMode="auto">
            <a:xfrm rot="5400000">
              <a:off x="-36619" y="-826003"/>
              <a:ext cx="818314" cy="710735"/>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9" name="Freeform 68"/>
            <p:cNvSpPr>
              <a:spLocks/>
            </p:cNvSpPr>
            <p:nvPr/>
          </p:nvSpPr>
          <p:spPr bwMode="auto">
            <a:xfrm rot="5400000">
              <a:off x="-35737" y="-417728"/>
              <a:ext cx="816550" cy="710735"/>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4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0" name="Freeform 69"/>
            <p:cNvSpPr>
              <a:spLocks/>
            </p:cNvSpPr>
            <p:nvPr/>
          </p:nvSpPr>
          <p:spPr bwMode="auto">
            <a:xfrm rot="5400000">
              <a:off x="-35737" y="-8571"/>
              <a:ext cx="816550" cy="710735"/>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1" name="Freeform 70"/>
            <p:cNvSpPr>
              <a:spLocks/>
            </p:cNvSpPr>
            <p:nvPr/>
          </p:nvSpPr>
          <p:spPr bwMode="auto">
            <a:xfrm rot="5400000">
              <a:off x="-36619" y="399704"/>
              <a:ext cx="818314" cy="710735"/>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2" name="Freeform 71"/>
            <p:cNvSpPr>
              <a:spLocks/>
            </p:cNvSpPr>
            <p:nvPr/>
          </p:nvSpPr>
          <p:spPr bwMode="auto">
            <a:xfrm rot="5400000">
              <a:off x="-35737" y="807979"/>
              <a:ext cx="816550" cy="710735"/>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bg2">
                <a:lumMod val="60000"/>
                <a:lumOff val="40000"/>
                <a:alpha val="4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3" name="Freeform 72"/>
            <p:cNvSpPr>
              <a:spLocks/>
            </p:cNvSpPr>
            <p:nvPr/>
          </p:nvSpPr>
          <p:spPr bwMode="auto">
            <a:xfrm rot="5400000">
              <a:off x="-34855" y="1623648"/>
              <a:ext cx="814787" cy="710735"/>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Freeform 73"/>
            <p:cNvSpPr>
              <a:spLocks/>
            </p:cNvSpPr>
            <p:nvPr/>
          </p:nvSpPr>
          <p:spPr bwMode="auto">
            <a:xfrm rot="5400000">
              <a:off x="-35737" y="2033687"/>
              <a:ext cx="816550" cy="710735"/>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4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5" name="Freeform 77"/>
            <p:cNvSpPr>
              <a:spLocks/>
            </p:cNvSpPr>
            <p:nvPr/>
          </p:nvSpPr>
          <p:spPr bwMode="auto">
            <a:xfrm rot="5400000">
              <a:off x="-744706" y="-1232515"/>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6" name="Freeform 78"/>
            <p:cNvSpPr>
              <a:spLocks/>
            </p:cNvSpPr>
            <p:nvPr/>
          </p:nvSpPr>
          <p:spPr bwMode="auto">
            <a:xfrm rot="5400000">
              <a:off x="-744706" y="-415964"/>
              <a:ext cx="816550" cy="707208"/>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7" name="Freeform 79"/>
            <p:cNvSpPr>
              <a:spLocks/>
            </p:cNvSpPr>
            <p:nvPr/>
          </p:nvSpPr>
          <p:spPr bwMode="auto">
            <a:xfrm rot="5400000">
              <a:off x="-744706" y="-6807"/>
              <a:ext cx="816550" cy="707208"/>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8" name="Freeform 80"/>
            <p:cNvSpPr>
              <a:spLocks/>
            </p:cNvSpPr>
            <p:nvPr/>
          </p:nvSpPr>
          <p:spPr bwMode="auto">
            <a:xfrm rot="5400000">
              <a:off x="-744706" y="809743"/>
              <a:ext cx="816550" cy="707208"/>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4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9" name="Freeform 81"/>
            <p:cNvSpPr>
              <a:spLocks/>
            </p:cNvSpPr>
            <p:nvPr/>
          </p:nvSpPr>
          <p:spPr bwMode="auto">
            <a:xfrm rot="5400000">
              <a:off x="-744706" y="1218900"/>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0" name="Freeform 82"/>
            <p:cNvSpPr>
              <a:spLocks/>
            </p:cNvSpPr>
            <p:nvPr/>
          </p:nvSpPr>
          <p:spPr bwMode="auto">
            <a:xfrm rot="5400000">
              <a:off x="-743825" y="1625412"/>
              <a:ext cx="814787" cy="707208"/>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1" name="Freeform 83"/>
            <p:cNvSpPr>
              <a:spLocks/>
            </p:cNvSpPr>
            <p:nvPr/>
          </p:nvSpPr>
          <p:spPr bwMode="auto">
            <a:xfrm rot="5400000">
              <a:off x="-744706" y="2035451"/>
              <a:ext cx="816550" cy="707208"/>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41186650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72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13714" y="545146"/>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dirty="0"/>
          </a:p>
        </p:txBody>
      </p:sp>
      <p:grpSp>
        <p:nvGrpSpPr>
          <p:cNvPr id="57" name="Group 56"/>
          <p:cNvGrpSpPr/>
          <p:nvPr userDrawn="1"/>
        </p:nvGrpSpPr>
        <p:grpSpPr>
          <a:xfrm>
            <a:off x="11062393" y="4680744"/>
            <a:ext cx="1694058" cy="3255963"/>
            <a:chOff x="11062393" y="4680744"/>
            <a:chExt cx="1694058" cy="3255963"/>
          </a:xfrm>
        </p:grpSpPr>
        <p:sp>
          <p:nvSpPr>
            <p:cNvPr id="58" name="Freeform 66"/>
            <p:cNvSpPr>
              <a:spLocks/>
            </p:cNvSpPr>
            <p:nvPr/>
          </p:nvSpPr>
          <p:spPr bwMode="auto">
            <a:xfrm rot="5400000">
              <a:off x="12147715" y="4722920"/>
              <a:ext cx="650911" cy="56656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9" name="Freeform 67"/>
            <p:cNvSpPr>
              <a:spLocks/>
            </p:cNvSpPr>
            <p:nvPr/>
          </p:nvSpPr>
          <p:spPr bwMode="auto">
            <a:xfrm rot="5400000">
              <a:off x="12147011" y="5048376"/>
              <a:ext cx="652317" cy="56656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0" name="Freeform 68"/>
            <p:cNvSpPr>
              <a:spLocks/>
            </p:cNvSpPr>
            <p:nvPr/>
          </p:nvSpPr>
          <p:spPr bwMode="auto">
            <a:xfrm rot="5400000">
              <a:off x="12147715" y="5373831"/>
              <a:ext cx="650911" cy="56656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1" name="Freeform 69"/>
            <p:cNvSpPr>
              <a:spLocks/>
            </p:cNvSpPr>
            <p:nvPr/>
          </p:nvSpPr>
          <p:spPr bwMode="auto">
            <a:xfrm rot="5400000">
              <a:off x="12147715" y="5699990"/>
              <a:ext cx="650911" cy="56656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2" name="Freeform 70"/>
            <p:cNvSpPr>
              <a:spLocks/>
            </p:cNvSpPr>
            <p:nvPr/>
          </p:nvSpPr>
          <p:spPr bwMode="auto">
            <a:xfrm rot="5400000">
              <a:off x="12147011" y="6025445"/>
              <a:ext cx="652317" cy="56656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3" name="Freeform 71"/>
            <p:cNvSpPr>
              <a:spLocks/>
            </p:cNvSpPr>
            <p:nvPr/>
          </p:nvSpPr>
          <p:spPr bwMode="auto">
            <a:xfrm rot="5400000">
              <a:off x="12147715" y="6350901"/>
              <a:ext cx="650911" cy="56656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4" name="Freeform 72"/>
            <p:cNvSpPr>
              <a:spLocks/>
            </p:cNvSpPr>
            <p:nvPr/>
          </p:nvSpPr>
          <p:spPr bwMode="auto">
            <a:xfrm rot="5400000">
              <a:off x="12148417" y="7001109"/>
              <a:ext cx="649506" cy="56656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73"/>
            <p:cNvSpPr>
              <a:spLocks/>
            </p:cNvSpPr>
            <p:nvPr/>
          </p:nvSpPr>
          <p:spPr bwMode="auto">
            <a:xfrm rot="5400000">
              <a:off x="12147715" y="7327971"/>
              <a:ext cx="650911" cy="56656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77"/>
            <p:cNvSpPr>
              <a:spLocks/>
            </p:cNvSpPr>
            <p:nvPr/>
          </p:nvSpPr>
          <p:spPr bwMode="auto">
            <a:xfrm rot="5400000">
              <a:off x="11582561" y="472432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4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78"/>
            <p:cNvSpPr>
              <a:spLocks/>
            </p:cNvSpPr>
            <p:nvPr/>
          </p:nvSpPr>
          <p:spPr bwMode="auto">
            <a:xfrm rot="5400000">
              <a:off x="11582561" y="5375237"/>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4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79"/>
            <p:cNvSpPr>
              <a:spLocks/>
            </p:cNvSpPr>
            <p:nvPr/>
          </p:nvSpPr>
          <p:spPr bwMode="auto">
            <a:xfrm rot="5400000">
              <a:off x="11582561" y="570139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80"/>
            <p:cNvSpPr>
              <a:spLocks/>
            </p:cNvSpPr>
            <p:nvPr/>
          </p:nvSpPr>
          <p:spPr bwMode="auto">
            <a:xfrm rot="5400000">
              <a:off x="11582561" y="6352306"/>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4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81"/>
            <p:cNvSpPr>
              <a:spLocks/>
            </p:cNvSpPr>
            <p:nvPr/>
          </p:nvSpPr>
          <p:spPr bwMode="auto">
            <a:xfrm rot="5400000">
              <a:off x="11582561" y="6678465"/>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82"/>
            <p:cNvSpPr>
              <a:spLocks/>
            </p:cNvSpPr>
            <p:nvPr/>
          </p:nvSpPr>
          <p:spPr bwMode="auto">
            <a:xfrm rot="5400000">
              <a:off x="11583264" y="7002515"/>
              <a:ext cx="649506" cy="56374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83"/>
            <p:cNvSpPr>
              <a:spLocks/>
            </p:cNvSpPr>
            <p:nvPr/>
          </p:nvSpPr>
          <p:spPr bwMode="auto">
            <a:xfrm rot="5400000">
              <a:off x="11582561" y="7329377"/>
              <a:ext cx="650911" cy="56374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3" name="Freeform 86"/>
            <p:cNvSpPr>
              <a:spLocks/>
            </p:cNvSpPr>
            <p:nvPr/>
          </p:nvSpPr>
          <p:spPr bwMode="auto">
            <a:xfrm rot="5400000">
              <a:off x="11018812" y="472432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4" name="Freeform 87"/>
            <p:cNvSpPr>
              <a:spLocks/>
            </p:cNvSpPr>
            <p:nvPr/>
          </p:nvSpPr>
          <p:spPr bwMode="auto">
            <a:xfrm rot="5400000">
              <a:off x="11018109" y="5049782"/>
              <a:ext cx="652317" cy="56374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4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5" name="Freeform 88"/>
            <p:cNvSpPr>
              <a:spLocks/>
            </p:cNvSpPr>
            <p:nvPr/>
          </p:nvSpPr>
          <p:spPr bwMode="auto">
            <a:xfrm rot="5400000">
              <a:off x="11018812" y="5375237"/>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6" name="Freeform 89"/>
            <p:cNvSpPr>
              <a:spLocks/>
            </p:cNvSpPr>
            <p:nvPr/>
          </p:nvSpPr>
          <p:spPr bwMode="auto">
            <a:xfrm rot="5400000">
              <a:off x="11018812" y="570139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90"/>
            <p:cNvSpPr>
              <a:spLocks/>
            </p:cNvSpPr>
            <p:nvPr/>
          </p:nvSpPr>
          <p:spPr bwMode="auto">
            <a:xfrm rot="5400000">
              <a:off x="11018109" y="6026851"/>
              <a:ext cx="652317" cy="56374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4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91"/>
            <p:cNvSpPr>
              <a:spLocks/>
            </p:cNvSpPr>
            <p:nvPr/>
          </p:nvSpPr>
          <p:spPr bwMode="auto">
            <a:xfrm rot="5400000">
              <a:off x="11018812" y="6352306"/>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92"/>
            <p:cNvSpPr>
              <a:spLocks/>
            </p:cNvSpPr>
            <p:nvPr/>
          </p:nvSpPr>
          <p:spPr bwMode="auto">
            <a:xfrm rot="5400000">
              <a:off x="11019515" y="7002515"/>
              <a:ext cx="649506" cy="56374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80" name="Group 79"/>
          <p:cNvGrpSpPr/>
          <p:nvPr userDrawn="1"/>
        </p:nvGrpSpPr>
        <p:grpSpPr>
          <a:xfrm>
            <a:off x="-690035" y="-1287186"/>
            <a:ext cx="2126912" cy="4084516"/>
            <a:chOff x="-690035" y="-1287186"/>
            <a:chExt cx="2126912" cy="4084516"/>
          </a:xfrm>
        </p:grpSpPr>
        <p:sp>
          <p:nvSpPr>
            <p:cNvPr id="81" name="Freeform 59"/>
            <p:cNvSpPr>
              <a:spLocks/>
            </p:cNvSpPr>
            <p:nvPr/>
          </p:nvSpPr>
          <p:spPr bwMode="auto">
            <a:xfrm rot="5400000">
              <a:off x="674116" y="-1233397"/>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4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2" name="Freeform 60"/>
            <p:cNvSpPr>
              <a:spLocks/>
            </p:cNvSpPr>
            <p:nvPr/>
          </p:nvSpPr>
          <p:spPr bwMode="auto">
            <a:xfrm rot="5400000">
              <a:off x="673234" y="-825121"/>
              <a:ext cx="818314" cy="708971"/>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3" name="Freeform 61"/>
            <p:cNvSpPr>
              <a:spLocks/>
            </p:cNvSpPr>
            <p:nvPr/>
          </p:nvSpPr>
          <p:spPr bwMode="auto">
            <a:xfrm rot="5400000">
              <a:off x="674116" y="-7689"/>
              <a:ext cx="816550" cy="708971"/>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4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4" name="Freeform 62"/>
            <p:cNvSpPr>
              <a:spLocks/>
            </p:cNvSpPr>
            <p:nvPr/>
          </p:nvSpPr>
          <p:spPr bwMode="auto">
            <a:xfrm rot="5400000">
              <a:off x="673234" y="400586"/>
              <a:ext cx="818314" cy="708971"/>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5" name="Freeform 63"/>
            <p:cNvSpPr>
              <a:spLocks/>
            </p:cNvSpPr>
            <p:nvPr/>
          </p:nvSpPr>
          <p:spPr bwMode="auto">
            <a:xfrm rot="5400000">
              <a:off x="674116" y="1218018"/>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4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6" name="Freeform 64"/>
            <p:cNvSpPr>
              <a:spLocks/>
            </p:cNvSpPr>
            <p:nvPr/>
          </p:nvSpPr>
          <p:spPr bwMode="auto">
            <a:xfrm rot="5400000">
              <a:off x="674998" y="1624530"/>
              <a:ext cx="814787" cy="708971"/>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Freeform 66"/>
            <p:cNvSpPr>
              <a:spLocks/>
            </p:cNvSpPr>
            <p:nvPr/>
          </p:nvSpPr>
          <p:spPr bwMode="auto">
            <a:xfrm rot="5400000">
              <a:off x="-35737" y="-1234279"/>
              <a:ext cx="816550" cy="710735"/>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8" name="Freeform 67"/>
            <p:cNvSpPr>
              <a:spLocks/>
            </p:cNvSpPr>
            <p:nvPr/>
          </p:nvSpPr>
          <p:spPr bwMode="auto">
            <a:xfrm rot="5400000">
              <a:off x="-36619" y="-826003"/>
              <a:ext cx="818314" cy="710735"/>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9" name="Freeform 68"/>
            <p:cNvSpPr>
              <a:spLocks/>
            </p:cNvSpPr>
            <p:nvPr/>
          </p:nvSpPr>
          <p:spPr bwMode="auto">
            <a:xfrm rot="5400000">
              <a:off x="-35737" y="-417728"/>
              <a:ext cx="816550" cy="710735"/>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4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0" name="Freeform 69"/>
            <p:cNvSpPr>
              <a:spLocks/>
            </p:cNvSpPr>
            <p:nvPr/>
          </p:nvSpPr>
          <p:spPr bwMode="auto">
            <a:xfrm rot="5400000">
              <a:off x="-35737" y="-8571"/>
              <a:ext cx="816550" cy="710735"/>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1" name="Freeform 70"/>
            <p:cNvSpPr>
              <a:spLocks/>
            </p:cNvSpPr>
            <p:nvPr/>
          </p:nvSpPr>
          <p:spPr bwMode="auto">
            <a:xfrm rot="5400000">
              <a:off x="-36619" y="399704"/>
              <a:ext cx="818314" cy="710735"/>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2" name="Freeform 71"/>
            <p:cNvSpPr>
              <a:spLocks/>
            </p:cNvSpPr>
            <p:nvPr/>
          </p:nvSpPr>
          <p:spPr bwMode="auto">
            <a:xfrm rot="5400000">
              <a:off x="-35737" y="807979"/>
              <a:ext cx="816550" cy="710735"/>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bg2">
                <a:lumMod val="60000"/>
                <a:lumOff val="40000"/>
                <a:alpha val="4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3" name="Freeform 72"/>
            <p:cNvSpPr>
              <a:spLocks/>
            </p:cNvSpPr>
            <p:nvPr/>
          </p:nvSpPr>
          <p:spPr bwMode="auto">
            <a:xfrm rot="5400000">
              <a:off x="-34855" y="1623648"/>
              <a:ext cx="814787" cy="710735"/>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Freeform 73"/>
            <p:cNvSpPr>
              <a:spLocks/>
            </p:cNvSpPr>
            <p:nvPr/>
          </p:nvSpPr>
          <p:spPr bwMode="auto">
            <a:xfrm rot="5400000">
              <a:off x="-35737" y="2033687"/>
              <a:ext cx="816550" cy="710735"/>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4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5" name="Freeform 77"/>
            <p:cNvSpPr>
              <a:spLocks/>
            </p:cNvSpPr>
            <p:nvPr/>
          </p:nvSpPr>
          <p:spPr bwMode="auto">
            <a:xfrm rot="5400000">
              <a:off x="-744706" y="-1232515"/>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6" name="Freeform 78"/>
            <p:cNvSpPr>
              <a:spLocks/>
            </p:cNvSpPr>
            <p:nvPr/>
          </p:nvSpPr>
          <p:spPr bwMode="auto">
            <a:xfrm rot="5400000">
              <a:off x="-744706" y="-415964"/>
              <a:ext cx="816550" cy="707208"/>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7" name="Freeform 79"/>
            <p:cNvSpPr>
              <a:spLocks/>
            </p:cNvSpPr>
            <p:nvPr/>
          </p:nvSpPr>
          <p:spPr bwMode="auto">
            <a:xfrm rot="5400000">
              <a:off x="-744706" y="-6807"/>
              <a:ext cx="816550" cy="707208"/>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8" name="Freeform 80"/>
            <p:cNvSpPr>
              <a:spLocks/>
            </p:cNvSpPr>
            <p:nvPr/>
          </p:nvSpPr>
          <p:spPr bwMode="auto">
            <a:xfrm rot="5400000">
              <a:off x="-744706" y="809743"/>
              <a:ext cx="816550" cy="707208"/>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4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9" name="Freeform 81"/>
            <p:cNvSpPr>
              <a:spLocks/>
            </p:cNvSpPr>
            <p:nvPr/>
          </p:nvSpPr>
          <p:spPr bwMode="auto">
            <a:xfrm rot="5400000">
              <a:off x="-744706" y="1218900"/>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0" name="Freeform 82"/>
            <p:cNvSpPr>
              <a:spLocks/>
            </p:cNvSpPr>
            <p:nvPr/>
          </p:nvSpPr>
          <p:spPr bwMode="auto">
            <a:xfrm rot="5400000">
              <a:off x="-743825" y="1625412"/>
              <a:ext cx="814787" cy="707208"/>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1" name="Freeform 83"/>
            <p:cNvSpPr>
              <a:spLocks/>
            </p:cNvSpPr>
            <p:nvPr/>
          </p:nvSpPr>
          <p:spPr bwMode="auto">
            <a:xfrm rot="5400000">
              <a:off x="-744706" y="2035451"/>
              <a:ext cx="816550" cy="707208"/>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14769584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71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13714" y="545146"/>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dirty="0"/>
          </a:p>
        </p:txBody>
      </p:sp>
      <p:grpSp>
        <p:nvGrpSpPr>
          <p:cNvPr id="3" name="Group 2"/>
          <p:cNvGrpSpPr/>
          <p:nvPr userDrawn="1"/>
        </p:nvGrpSpPr>
        <p:grpSpPr>
          <a:xfrm>
            <a:off x="11062393" y="4680744"/>
            <a:ext cx="1694058" cy="3255963"/>
            <a:chOff x="11062393" y="4680744"/>
            <a:chExt cx="1694058" cy="3255963"/>
          </a:xfrm>
        </p:grpSpPr>
        <p:sp>
          <p:nvSpPr>
            <p:cNvPr id="13" name="Freeform 66"/>
            <p:cNvSpPr>
              <a:spLocks/>
            </p:cNvSpPr>
            <p:nvPr/>
          </p:nvSpPr>
          <p:spPr bwMode="auto">
            <a:xfrm rot="5400000">
              <a:off x="12147715" y="4722920"/>
              <a:ext cx="650911" cy="56656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67"/>
            <p:cNvSpPr>
              <a:spLocks/>
            </p:cNvSpPr>
            <p:nvPr/>
          </p:nvSpPr>
          <p:spPr bwMode="auto">
            <a:xfrm rot="5400000">
              <a:off x="12147011" y="5048376"/>
              <a:ext cx="652317" cy="56656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68"/>
            <p:cNvSpPr>
              <a:spLocks/>
            </p:cNvSpPr>
            <p:nvPr/>
          </p:nvSpPr>
          <p:spPr bwMode="auto">
            <a:xfrm rot="5400000">
              <a:off x="12147715" y="5373831"/>
              <a:ext cx="650911" cy="56656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69"/>
            <p:cNvSpPr>
              <a:spLocks/>
            </p:cNvSpPr>
            <p:nvPr/>
          </p:nvSpPr>
          <p:spPr bwMode="auto">
            <a:xfrm rot="5400000">
              <a:off x="12147715" y="5699990"/>
              <a:ext cx="650911" cy="56656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70"/>
            <p:cNvSpPr>
              <a:spLocks/>
            </p:cNvSpPr>
            <p:nvPr/>
          </p:nvSpPr>
          <p:spPr bwMode="auto">
            <a:xfrm rot="5400000">
              <a:off x="12147011" y="6025445"/>
              <a:ext cx="652317" cy="56656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71"/>
            <p:cNvSpPr>
              <a:spLocks/>
            </p:cNvSpPr>
            <p:nvPr/>
          </p:nvSpPr>
          <p:spPr bwMode="auto">
            <a:xfrm rot="5400000">
              <a:off x="12147715" y="6350901"/>
              <a:ext cx="650911" cy="56656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72"/>
            <p:cNvSpPr>
              <a:spLocks/>
            </p:cNvSpPr>
            <p:nvPr/>
          </p:nvSpPr>
          <p:spPr bwMode="auto">
            <a:xfrm rot="5400000">
              <a:off x="12148417" y="7001109"/>
              <a:ext cx="649506" cy="56656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73"/>
            <p:cNvSpPr>
              <a:spLocks/>
            </p:cNvSpPr>
            <p:nvPr/>
          </p:nvSpPr>
          <p:spPr bwMode="auto">
            <a:xfrm rot="5400000">
              <a:off x="12147715" y="7327971"/>
              <a:ext cx="650911" cy="56656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77"/>
            <p:cNvSpPr>
              <a:spLocks/>
            </p:cNvSpPr>
            <p:nvPr/>
          </p:nvSpPr>
          <p:spPr bwMode="auto">
            <a:xfrm rot="5400000">
              <a:off x="11582561" y="472432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4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78"/>
            <p:cNvSpPr>
              <a:spLocks/>
            </p:cNvSpPr>
            <p:nvPr/>
          </p:nvSpPr>
          <p:spPr bwMode="auto">
            <a:xfrm rot="5400000">
              <a:off x="11582561" y="5375237"/>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4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79"/>
            <p:cNvSpPr>
              <a:spLocks/>
            </p:cNvSpPr>
            <p:nvPr/>
          </p:nvSpPr>
          <p:spPr bwMode="auto">
            <a:xfrm rot="5400000">
              <a:off x="11582561" y="570139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80"/>
            <p:cNvSpPr>
              <a:spLocks/>
            </p:cNvSpPr>
            <p:nvPr/>
          </p:nvSpPr>
          <p:spPr bwMode="auto">
            <a:xfrm rot="5400000">
              <a:off x="11582561" y="6352306"/>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4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81"/>
            <p:cNvSpPr>
              <a:spLocks/>
            </p:cNvSpPr>
            <p:nvPr/>
          </p:nvSpPr>
          <p:spPr bwMode="auto">
            <a:xfrm rot="5400000">
              <a:off x="11582561" y="6678465"/>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82"/>
            <p:cNvSpPr>
              <a:spLocks/>
            </p:cNvSpPr>
            <p:nvPr/>
          </p:nvSpPr>
          <p:spPr bwMode="auto">
            <a:xfrm rot="5400000">
              <a:off x="11583264" y="7002515"/>
              <a:ext cx="649506" cy="56374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83"/>
            <p:cNvSpPr>
              <a:spLocks/>
            </p:cNvSpPr>
            <p:nvPr/>
          </p:nvSpPr>
          <p:spPr bwMode="auto">
            <a:xfrm rot="5400000">
              <a:off x="11582561" y="7329377"/>
              <a:ext cx="650911" cy="56374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86"/>
            <p:cNvSpPr>
              <a:spLocks/>
            </p:cNvSpPr>
            <p:nvPr/>
          </p:nvSpPr>
          <p:spPr bwMode="auto">
            <a:xfrm rot="5400000">
              <a:off x="11018812" y="4724326"/>
              <a:ext cx="650911" cy="56374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87"/>
            <p:cNvSpPr>
              <a:spLocks/>
            </p:cNvSpPr>
            <p:nvPr/>
          </p:nvSpPr>
          <p:spPr bwMode="auto">
            <a:xfrm rot="5400000">
              <a:off x="11018109" y="5049782"/>
              <a:ext cx="652317" cy="56374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4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88"/>
            <p:cNvSpPr>
              <a:spLocks/>
            </p:cNvSpPr>
            <p:nvPr/>
          </p:nvSpPr>
          <p:spPr bwMode="auto">
            <a:xfrm rot="5400000">
              <a:off x="11018812" y="5375237"/>
              <a:ext cx="650911" cy="56374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89"/>
            <p:cNvSpPr>
              <a:spLocks/>
            </p:cNvSpPr>
            <p:nvPr/>
          </p:nvSpPr>
          <p:spPr bwMode="auto">
            <a:xfrm rot="5400000">
              <a:off x="11018812" y="5701396"/>
              <a:ext cx="650911" cy="56374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90"/>
            <p:cNvSpPr>
              <a:spLocks/>
            </p:cNvSpPr>
            <p:nvPr/>
          </p:nvSpPr>
          <p:spPr bwMode="auto">
            <a:xfrm rot="5400000">
              <a:off x="11018109" y="6026851"/>
              <a:ext cx="652317" cy="56374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4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3" name="Freeform 91"/>
            <p:cNvSpPr>
              <a:spLocks/>
            </p:cNvSpPr>
            <p:nvPr/>
          </p:nvSpPr>
          <p:spPr bwMode="auto">
            <a:xfrm rot="5400000">
              <a:off x="11018812" y="6352306"/>
              <a:ext cx="650911" cy="56374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4" name="Freeform 92"/>
            <p:cNvSpPr>
              <a:spLocks/>
            </p:cNvSpPr>
            <p:nvPr/>
          </p:nvSpPr>
          <p:spPr bwMode="auto">
            <a:xfrm rot="5400000">
              <a:off x="11019515" y="7002515"/>
              <a:ext cx="649506" cy="56374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 name="Group 1"/>
          <p:cNvGrpSpPr/>
          <p:nvPr userDrawn="1"/>
        </p:nvGrpSpPr>
        <p:grpSpPr>
          <a:xfrm>
            <a:off x="-690035" y="-1287186"/>
            <a:ext cx="2126912" cy="4084516"/>
            <a:chOff x="-690035" y="-1287186"/>
            <a:chExt cx="2126912" cy="4084516"/>
          </a:xfrm>
        </p:grpSpPr>
        <p:sp>
          <p:nvSpPr>
            <p:cNvPr id="36" name="Freeform 59"/>
            <p:cNvSpPr>
              <a:spLocks/>
            </p:cNvSpPr>
            <p:nvPr/>
          </p:nvSpPr>
          <p:spPr bwMode="auto">
            <a:xfrm rot="5400000">
              <a:off x="674116" y="-1233397"/>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4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60"/>
            <p:cNvSpPr>
              <a:spLocks/>
            </p:cNvSpPr>
            <p:nvPr/>
          </p:nvSpPr>
          <p:spPr bwMode="auto">
            <a:xfrm rot="5400000">
              <a:off x="673234" y="-825121"/>
              <a:ext cx="818314" cy="708971"/>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61"/>
            <p:cNvSpPr>
              <a:spLocks/>
            </p:cNvSpPr>
            <p:nvPr/>
          </p:nvSpPr>
          <p:spPr bwMode="auto">
            <a:xfrm rot="5400000">
              <a:off x="674116" y="-7689"/>
              <a:ext cx="816550" cy="708971"/>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4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62"/>
            <p:cNvSpPr>
              <a:spLocks/>
            </p:cNvSpPr>
            <p:nvPr/>
          </p:nvSpPr>
          <p:spPr bwMode="auto">
            <a:xfrm rot="5400000">
              <a:off x="673234" y="400586"/>
              <a:ext cx="818314" cy="708971"/>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63"/>
            <p:cNvSpPr>
              <a:spLocks/>
            </p:cNvSpPr>
            <p:nvPr/>
          </p:nvSpPr>
          <p:spPr bwMode="auto">
            <a:xfrm rot="5400000">
              <a:off x="674116" y="1218018"/>
              <a:ext cx="816550" cy="708971"/>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4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64"/>
            <p:cNvSpPr>
              <a:spLocks/>
            </p:cNvSpPr>
            <p:nvPr/>
          </p:nvSpPr>
          <p:spPr bwMode="auto">
            <a:xfrm rot="5400000">
              <a:off x="674998" y="1624530"/>
              <a:ext cx="814787" cy="708971"/>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66"/>
            <p:cNvSpPr>
              <a:spLocks/>
            </p:cNvSpPr>
            <p:nvPr/>
          </p:nvSpPr>
          <p:spPr bwMode="auto">
            <a:xfrm rot="5400000">
              <a:off x="-35737" y="-1234279"/>
              <a:ext cx="816550" cy="710735"/>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67"/>
            <p:cNvSpPr>
              <a:spLocks/>
            </p:cNvSpPr>
            <p:nvPr/>
          </p:nvSpPr>
          <p:spPr bwMode="auto">
            <a:xfrm rot="5400000">
              <a:off x="-36619" y="-826003"/>
              <a:ext cx="818314" cy="710735"/>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68"/>
            <p:cNvSpPr>
              <a:spLocks/>
            </p:cNvSpPr>
            <p:nvPr/>
          </p:nvSpPr>
          <p:spPr bwMode="auto">
            <a:xfrm rot="5400000">
              <a:off x="-35737" y="-417728"/>
              <a:ext cx="816550" cy="710735"/>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4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69"/>
            <p:cNvSpPr>
              <a:spLocks/>
            </p:cNvSpPr>
            <p:nvPr/>
          </p:nvSpPr>
          <p:spPr bwMode="auto">
            <a:xfrm rot="5400000">
              <a:off x="-35737" y="-8571"/>
              <a:ext cx="816550" cy="710735"/>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70"/>
            <p:cNvSpPr>
              <a:spLocks/>
            </p:cNvSpPr>
            <p:nvPr/>
          </p:nvSpPr>
          <p:spPr bwMode="auto">
            <a:xfrm rot="5400000">
              <a:off x="-36619" y="399704"/>
              <a:ext cx="818314" cy="710735"/>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71"/>
            <p:cNvSpPr>
              <a:spLocks/>
            </p:cNvSpPr>
            <p:nvPr/>
          </p:nvSpPr>
          <p:spPr bwMode="auto">
            <a:xfrm rot="5400000">
              <a:off x="-35737" y="807979"/>
              <a:ext cx="816550" cy="710735"/>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bg2">
                <a:lumMod val="60000"/>
                <a:lumOff val="40000"/>
                <a:alpha val="4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8" name="Freeform 72"/>
            <p:cNvSpPr>
              <a:spLocks/>
            </p:cNvSpPr>
            <p:nvPr/>
          </p:nvSpPr>
          <p:spPr bwMode="auto">
            <a:xfrm rot="5400000">
              <a:off x="-34855" y="1623648"/>
              <a:ext cx="814787" cy="710735"/>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73"/>
            <p:cNvSpPr>
              <a:spLocks/>
            </p:cNvSpPr>
            <p:nvPr/>
          </p:nvSpPr>
          <p:spPr bwMode="auto">
            <a:xfrm rot="5400000">
              <a:off x="-35737" y="2033687"/>
              <a:ext cx="816550" cy="710735"/>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4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0" name="Freeform 77"/>
            <p:cNvSpPr>
              <a:spLocks/>
            </p:cNvSpPr>
            <p:nvPr/>
          </p:nvSpPr>
          <p:spPr bwMode="auto">
            <a:xfrm rot="5400000">
              <a:off x="-744706" y="-1232515"/>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1" name="Freeform 78"/>
            <p:cNvSpPr>
              <a:spLocks/>
            </p:cNvSpPr>
            <p:nvPr/>
          </p:nvSpPr>
          <p:spPr bwMode="auto">
            <a:xfrm rot="5400000">
              <a:off x="-744706" y="-415964"/>
              <a:ext cx="816550" cy="707208"/>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2" name="Freeform 79"/>
            <p:cNvSpPr>
              <a:spLocks/>
            </p:cNvSpPr>
            <p:nvPr/>
          </p:nvSpPr>
          <p:spPr bwMode="auto">
            <a:xfrm rot="5400000">
              <a:off x="-744706" y="-6807"/>
              <a:ext cx="816550" cy="707208"/>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3" name="Freeform 80"/>
            <p:cNvSpPr>
              <a:spLocks/>
            </p:cNvSpPr>
            <p:nvPr/>
          </p:nvSpPr>
          <p:spPr bwMode="auto">
            <a:xfrm rot="5400000">
              <a:off x="-744706" y="809743"/>
              <a:ext cx="816550" cy="707208"/>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4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Freeform 81"/>
            <p:cNvSpPr>
              <a:spLocks/>
            </p:cNvSpPr>
            <p:nvPr/>
          </p:nvSpPr>
          <p:spPr bwMode="auto">
            <a:xfrm rot="5400000">
              <a:off x="-744706" y="1218900"/>
              <a:ext cx="816550" cy="707208"/>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82"/>
            <p:cNvSpPr>
              <a:spLocks/>
            </p:cNvSpPr>
            <p:nvPr/>
          </p:nvSpPr>
          <p:spPr bwMode="auto">
            <a:xfrm rot="5400000">
              <a:off x="-743825" y="1625412"/>
              <a:ext cx="814787" cy="707208"/>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83"/>
            <p:cNvSpPr>
              <a:spLocks/>
            </p:cNvSpPr>
            <p:nvPr/>
          </p:nvSpPr>
          <p:spPr bwMode="auto">
            <a:xfrm rot="5400000">
              <a:off x="-744706" y="2035451"/>
              <a:ext cx="816550" cy="707208"/>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24090351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0" name="Picture Placeholder 2"/>
          <p:cNvSpPr>
            <a:spLocks noGrp="1"/>
          </p:cNvSpPr>
          <p:nvPr>
            <p:ph type="pic" sz="quarter" idx="14"/>
          </p:nvPr>
        </p:nvSpPr>
        <p:spPr>
          <a:xfrm>
            <a:off x="3792809" y="2000250"/>
            <a:ext cx="1800225" cy="1800225"/>
          </a:xfrm>
        </p:spPr>
        <p:txBody>
          <a:bodyPr>
            <a:normAutofit/>
          </a:bodyPr>
          <a:lstStyle>
            <a:lvl1pPr>
              <a:defRPr sz="1400"/>
            </a:lvl1pPr>
          </a:lstStyle>
          <a:p>
            <a:endParaRPr lang="id-ID"/>
          </a:p>
        </p:txBody>
      </p:sp>
      <p:sp>
        <p:nvSpPr>
          <p:cNvPr id="11" name="Picture Placeholder 2"/>
          <p:cNvSpPr>
            <a:spLocks noGrp="1"/>
          </p:cNvSpPr>
          <p:nvPr>
            <p:ph type="pic" sz="quarter" idx="15"/>
          </p:nvPr>
        </p:nvSpPr>
        <p:spPr>
          <a:xfrm>
            <a:off x="6522492" y="2000250"/>
            <a:ext cx="1800225" cy="1800225"/>
          </a:xfrm>
        </p:spPr>
        <p:txBody>
          <a:bodyPr>
            <a:normAutofit/>
          </a:bodyPr>
          <a:lstStyle>
            <a:lvl1pPr>
              <a:defRPr sz="1400"/>
            </a:lvl1pPr>
          </a:lstStyle>
          <a:p>
            <a:endParaRPr lang="id-ID"/>
          </a:p>
        </p:txBody>
      </p:sp>
      <p:sp>
        <p:nvSpPr>
          <p:cNvPr id="12" name="Picture Placeholder 2"/>
          <p:cNvSpPr>
            <a:spLocks noGrp="1"/>
          </p:cNvSpPr>
          <p:nvPr>
            <p:ph type="pic" sz="quarter" idx="16"/>
          </p:nvPr>
        </p:nvSpPr>
        <p:spPr>
          <a:xfrm>
            <a:off x="9230893" y="2000250"/>
            <a:ext cx="1800225" cy="1800225"/>
          </a:xfrm>
        </p:spPr>
        <p:txBody>
          <a:bodyPr>
            <a:normAutofit/>
          </a:bodyPr>
          <a:lstStyle>
            <a:lvl1pPr>
              <a:defRPr sz="1400"/>
            </a:lvl1pPr>
          </a:lstStyle>
          <a:p>
            <a:endParaRPr lang="id-ID"/>
          </a:p>
        </p:txBody>
      </p:sp>
      <p:sp>
        <p:nvSpPr>
          <p:cNvPr id="3" name="Picture Placeholder 2"/>
          <p:cNvSpPr>
            <a:spLocks noGrp="1"/>
          </p:cNvSpPr>
          <p:nvPr>
            <p:ph type="pic" sz="quarter" idx="13"/>
          </p:nvPr>
        </p:nvSpPr>
        <p:spPr>
          <a:xfrm>
            <a:off x="1163638" y="2000250"/>
            <a:ext cx="1800225" cy="1800225"/>
          </a:xfrm>
        </p:spPr>
        <p:txBody>
          <a:bodyPr>
            <a:normAutofit/>
          </a:bodyPr>
          <a:lstStyle>
            <a:lvl1pPr>
              <a:defRPr sz="1400"/>
            </a:lvl1pPr>
          </a:lstStyle>
          <a:p>
            <a:endParaRPr lang="id-ID"/>
          </a:p>
        </p:txBody>
      </p:sp>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Tree>
    <p:extLst>
      <p:ext uri="{BB962C8B-B14F-4D97-AF65-F5344CB8AC3E}">
        <p14:creationId xmlns:p14="http://schemas.microsoft.com/office/powerpoint/2010/main" val="1146592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0" name="Picture Placeholder 2"/>
          <p:cNvSpPr>
            <a:spLocks noGrp="1"/>
          </p:cNvSpPr>
          <p:nvPr>
            <p:ph type="pic" sz="quarter" idx="14"/>
          </p:nvPr>
        </p:nvSpPr>
        <p:spPr>
          <a:xfrm>
            <a:off x="4081040" y="1801470"/>
            <a:ext cx="1800225" cy="1800225"/>
          </a:xfrm>
        </p:spPr>
        <p:txBody>
          <a:bodyPr>
            <a:normAutofit/>
          </a:bodyPr>
          <a:lstStyle>
            <a:lvl1pPr>
              <a:defRPr sz="1400"/>
            </a:lvl1pPr>
          </a:lstStyle>
          <a:p>
            <a:endParaRPr lang="id-ID"/>
          </a:p>
        </p:txBody>
      </p:sp>
      <p:sp>
        <p:nvSpPr>
          <p:cNvPr id="11" name="Picture Placeholder 2"/>
          <p:cNvSpPr>
            <a:spLocks noGrp="1"/>
          </p:cNvSpPr>
          <p:nvPr>
            <p:ph type="pic" sz="quarter" idx="15"/>
          </p:nvPr>
        </p:nvSpPr>
        <p:spPr>
          <a:xfrm>
            <a:off x="6323712" y="1801470"/>
            <a:ext cx="1800225" cy="1800225"/>
          </a:xfrm>
        </p:spPr>
        <p:txBody>
          <a:bodyPr>
            <a:normAutofit/>
          </a:bodyPr>
          <a:lstStyle>
            <a:lvl1pPr>
              <a:defRPr sz="1400"/>
            </a:lvl1pPr>
          </a:lstStyle>
          <a:p>
            <a:endParaRPr lang="id-ID"/>
          </a:p>
        </p:txBody>
      </p:sp>
      <p:sp>
        <p:nvSpPr>
          <p:cNvPr id="12" name="Picture Placeholder 2"/>
          <p:cNvSpPr>
            <a:spLocks noGrp="1"/>
          </p:cNvSpPr>
          <p:nvPr>
            <p:ph type="pic" sz="quarter" idx="16"/>
          </p:nvPr>
        </p:nvSpPr>
        <p:spPr>
          <a:xfrm>
            <a:off x="6323712" y="3998018"/>
            <a:ext cx="1800225" cy="1800225"/>
          </a:xfrm>
        </p:spPr>
        <p:txBody>
          <a:bodyPr>
            <a:normAutofit/>
          </a:bodyPr>
          <a:lstStyle>
            <a:lvl1pPr>
              <a:defRPr sz="1400"/>
            </a:lvl1pPr>
          </a:lstStyle>
          <a:p>
            <a:endParaRPr lang="id-ID"/>
          </a:p>
        </p:txBody>
      </p:sp>
      <p:sp>
        <p:nvSpPr>
          <p:cNvPr id="3" name="Picture Placeholder 2"/>
          <p:cNvSpPr>
            <a:spLocks noGrp="1"/>
          </p:cNvSpPr>
          <p:nvPr>
            <p:ph type="pic" sz="quarter" idx="13"/>
          </p:nvPr>
        </p:nvSpPr>
        <p:spPr>
          <a:xfrm>
            <a:off x="4081039" y="3998018"/>
            <a:ext cx="1800225" cy="1800225"/>
          </a:xfrm>
        </p:spPr>
        <p:txBody>
          <a:bodyPr>
            <a:normAutofit/>
          </a:bodyPr>
          <a:lstStyle>
            <a:lvl1pPr>
              <a:defRPr sz="1400"/>
            </a:lvl1pPr>
          </a:lstStyle>
          <a:p>
            <a:endParaRPr lang="id-ID"/>
          </a:p>
        </p:txBody>
      </p:sp>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Tree>
    <p:extLst>
      <p:ext uri="{BB962C8B-B14F-4D97-AF65-F5344CB8AC3E}">
        <p14:creationId xmlns:p14="http://schemas.microsoft.com/office/powerpoint/2010/main" val="1519353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6_Title Slide">
    <p:spTree>
      <p:nvGrpSpPr>
        <p:cNvPr id="1" name=""/>
        <p:cNvGrpSpPr/>
        <p:nvPr/>
      </p:nvGrpSpPr>
      <p:grpSpPr>
        <a:xfrm>
          <a:off x="0" y="0"/>
          <a:ext cx="0" cy="0"/>
          <a:chOff x="0" y="0"/>
          <a:chExt cx="0" cy="0"/>
        </a:xfrm>
      </p:grpSpPr>
      <p:sp>
        <p:nvSpPr>
          <p:cNvPr id="5" name="Picture Placeholder 2"/>
          <p:cNvSpPr>
            <a:spLocks noGrp="1"/>
          </p:cNvSpPr>
          <p:nvPr>
            <p:ph type="pic" sz="quarter" idx="12"/>
          </p:nvPr>
        </p:nvSpPr>
        <p:spPr>
          <a:xfrm>
            <a:off x="5479156" y="366299"/>
            <a:ext cx="2960508" cy="6120997"/>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en-US" noProof="0"/>
              <a:t>Click icon to add picture</a:t>
            </a:r>
          </a:p>
        </p:txBody>
      </p:sp>
    </p:spTree>
    <p:extLst>
      <p:ext uri="{BB962C8B-B14F-4D97-AF65-F5344CB8AC3E}">
        <p14:creationId xmlns:p14="http://schemas.microsoft.com/office/powerpoint/2010/main" val="25475301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10" name="Picture Placeholder 2"/>
          <p:cNvSpPr>
            <a:spLocks noGrp="1"/>
          </p:cNvSpPr>
          <p:nvPr>
            <p:ph type="pic" sz="quarter" idx="14"/>
          </p:nvPr>
        </p:nvSpPr>
        <p:spPr>
          <a:xfrm>
            <a:off x="3911347" y="1915580"/>
            <a:ext cx="1620000" cy="1620000"/>
          </a:xfrm>
        </p:spPr>
        <p:txBody>
          <a:bodyPr>
            <a:normAutofit/>
          </a:bodyPr>
          <a:lstStyle>
            <a:lvl1pPr>
              <a:defRPr sz="1400"/>
            </a:lvl1pPr>
          </a:lstStyle>
          <a:p>
            <a:endParaRPr lang="id-ID"/>
          </a:p>
        </p:txBody>
      </p:sp>
      <p:sp>
        <p:nvSpPr>
          <p:cNvPr id="11" name="Picture Placeholder 2"/>
          <p:cNvSpPr>
            <a:spLocks noGrp="1"/>
          </p:cNvSpPr>
          <p:nvPr>
            <p:ph type="pic" sz="quarter" idx="15"/>
          </p:nvPr>
        </p:nvSpPr>
        <p:spPr>
          <a:xfrm>
            <a:off x="6641030" y="1915580"/>
            <a:ext cx="1620000" cy="1620000"/>
          </a:xfrm>
        </p:spPr>
        <p:txBody>
          <a:bodyPr>
            <a:normAutofit/>
          </a:bodyPr>
          <a:lstStyle>
            <a:lvl1pPr>
              <a:defRPr sz="1400"/>
            </a:lvl1pPr>
          </a:lstStyle>
          <a:p>
            <a:endParaRPr lang="id-ID"/>
          </a:p>
        </p:txBody>
      </p:sp>
      <p:sp>
        <p:nvSpPr>
          <p:cNvPr id="12" name="Picture Placeholder 2"/>
          <p:cNvSpPr>
            <a:spLocks noGrp="1"/>
          </p:cNvSpPr>
          <p:nvPr>
            <p:ph type="pic" sz="quarter" idx="16"/>
          </p:nvPr>
        </p:nvSpPr>
        <p:spPr>
          <a:xfrm>
            <a:off x="9349431" y="1915580"/>
            <a:ext cx="1620000" cy="1620000"/>
          </a:xfrm>
        </p:spPr>
        <p:txBody>
          <a:bodyPr>
            <a:normAutofit/>
          </a:bodyPr>
          <a:lstStyle>
            <a:lvl1pPr>
              <a:defRPr sz="1400"/>
            </a:lvl1pPr>
          </a:lstStyle>
          <a:p>
            <a:endParaRPr lang="id-ID"/>
          </a:p>
        </p:txBody>
      </p:sp>
      <p:sp>
        <p:nvSpPr>
          <p:cNvPr id="3" name="Picture Placeholder 2"/>
          <p:cNvSpPr>
            <a:spLocks noGrp="1"/>
          </p:cNvSpPr>
          <p:nvPr>
            <p:ph type="pic" sz="quarter" idx="13"/>
          </p:nvPr>
        </p:nvSpPr>
        <p:spPr>
          <a:xfrm>
            <a:off x="1282176" y="1915580"/>
            <a:ext cx="1620000" cy="1620000"/>
          </a:xfrm>
        </p:spPr>
        <p:txBody>
          <a:bodyPr>
            <a:normAutofit/>
          </a:bodyPr>
          <a:lstStyle>
            <a:lvl1pPr>
              <a:defRPr sz="1400"/>
            </a:lvl1pPr>
          </a:lstStyle>
          <a:p>
            <a:endParaRPr lang="id-ID"/>
          </a:p>
        </p:txBody>
      </p:sp>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Tree>
    <p:extLst>
      <p:ext uri="{BB962C8B-B14F-4D97-AF65-F5344CB8AC3E}">
        <p14:creationId xmlns:p14="http://schemas.microsoft.com/office/powerpoint/2010/main" val="16269984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0" name="Picture Placeholder 2"/>
          <p:cNvSpPr>
            <a:spLocks noGrp="1"/>
          </p:cNvSpPr>
          <p:nvPr>
            <p:ph type="pic" sz="quarter" idx="14"/>
          </p:nvPr>
        </p:nvSpPr>
        <p:spPr>
          <a:xfrm>
            <a:off x="3826677" y="2000250"/>
            <a:ext cx="1800000" cy="1800000"/>
          </a:xfrm>
          <a:prstGeom prst="ellipse">
            <a:avLst/>
          </a:prstGeom>
        </p:spPr>
        <p:txBody>
          <a:bodyPr>
            <a:normAutofit/>
          </a:bodyPr>
          <a:lstStyle>
            <a:lvl1pPr>
              <a:defRPr sz="1600"/>
            </a:lvl1pPr>
          </a:lstStyle>
          <a:p>
            <a:endParaRPr lang="id-ID"/>
          </a:p>
        </p:txBody>
      </p:sp>
      <p:sp>
        <p:nvSpPr>
          <p:cNvPr id="11" name="Picture Placeholder 2"/>
          <p:cNvSpPr>
            <a:spLocks noGrp="1"/>
          </p:cNvSpPr>
          <p:nvPr>
            <p:ph type="pic" sz="quarter" idx="15"/>
          </p:nvPr>
        </p:nvSpPr>
        <p:spPr>
          <a:xfrm>
            <a:off x="6556360" y="2000250"/>
            <a:ext cx="1800000" cy="1800000"/>
          </a:xfrm>
          <a:prstGeom prst="ellipse">
            <a:avLst/>
          </a:prstGeom>
        </p:spPr>
        <p:txBody>
          <a:bodyPr>
            <a:normAutofit/>
          </a:bodyPr>
          <a:lstStyle>
            <a:lvl1pPr>
              <a:defRPr sz="1600"/>
            </a:lvl1pPr>
          </a:lstStyle>
          <a:p>
            <a:endParaRPr lang="id-ID"/>
          </a:p>
        </p:txBody>
      </p:sp>
      <p:sp>
        <p:nvSpPr>
          <p:cNvPr id="12" name="Picture Placeholder 2"/>
          <p:cNvSpPr>
            <a:spLocks noGrp="1"/>
          </p:cNvSpPr>
          <p:nvPr>
            <p:ph type="pic" sz="quarter" idx="16"/>
          </p:nvPr>
        </p:nvSpPr>
        <p:spPr>
          <a:xfrm>
            <a:off x="9264761" y="2000250"/>
            <a:ext cx="1800000" cy="1800000"/>
          </a:xfrm>
          <a:prstGeom prst="ellipse">
            <a:avLst/>
          </a:prstGeom>
        </p:spPr>
        <p:txBody>
          <a:bodyPr>
            <a:normAutofit/>
          </a:bodyPr>
          <a:lstStyle>
            <a:lvl1pPr>
              <a:defRPr sz="1600"/>
            </a:lvl1pPr>
          </a:lstStyle>
          <a:p>
            <a:endParaRPr lang="id-ID"/>
          </a:p>
        </p:txBody>
      </p:sp>
      <p:sp>
        <p:nvSpPr>
          <p:cNvPr id="3" name="Picture Placeholder 2"/>
          <p:cNvSpPr>
            <a:spLocks noGrp="1"/>
          </p:cNvSpPr>
          <p:nvPr>
            <p:ph type="pic" sz="quarter" idx="13"/>
          </p:nvPr>
        </p:nvSpPr>
        <p:spPr>
          <a:xfrm>
            <a:off x="1197506" y="2000250"/>
            <a:ext cx="1800000" cy="1800000"/>
          </a:xfrm>
          <a:prstGeom prst="ellipse">
            <a:avLst/>
          </a:prstGeom>
        </p:spPr>
        <p:txBody>
          <a:bodyPr>
            <a:normAutofit/>
          </a:bodyPr>
          <a:lstStyle>
            <a:lvl1pPr>
              <a:defRPr sz="1600"/>
            </a:lvl1pPr>
          </a:lstStyle>
          <a:p>
            <a:endParaRPr lang="id-ID"/>
          </a:p>
        </p:txBody>
      </p:sp>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Tree>
    <p:extLst>
      <p:ext uri="{BB962C8B-B14F-4D97-AF65-F5344CB8AC3E}">
        <p14:creationId xmlns:p14="http://schemas.microsoft.com/office/powerpoint/2010/main" val="26455435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0" name="Picture Placeholder 2"/>
          <p:cNvSpPr>
            <a:spLocks noGrp="1"/>
          </p:cNvSpPr>
          <p:nvPr>
            <p:ph type="pic" sz="quarter" idx="14"/>
          </p:nvPr>
        </p:nvSpPr>
        <p:spPr>
          <a:xfrm>
            <a:off x="1036136" y="3955658"/>
            <a:ext cx="1800000" cy="1800000"/>
          </a:xfrm>
          <a:prstGeom prst="ellipse">
            <a:avLst/>
          </a:prstGeom>
        </p:spPr>
        <p:txBody>
          <a:bodyPr>
            <a:normAutofit/>
          </a:bodyPr>
          <a:lstStyle>
            <a:lvl1pPr>
              <a:defRPr sz="1600"/>
            </a:lvl1pPr>
          </a:lstStyle>
          <a:p>
            <a:endParaRPr lang="id-ID"/>
          </a:p>
        </p:txBody>
      </p:sp>
      <p:sp>
        <p:nvSpPr>
          <p:cNvPr id="11" name="Picture Placeholder 2"/>
          <p:cNvSpPr>
            <a:spLocks noGrp="1"/>
          </p:cNvSpPr>
          <p:nvPr>
            <p:ph type="pic" sz="quarter" idx="15"/>
          </p:nvPr>
        </p:nvSpPr>
        <p:spPr>
          <a:xfrm>
            <a:off x="6493605" y="1704828"/>
            <a:ext cx="1800000" cy="1800000"/>
          </a:xfrm>
          <a:prstGeom prst="ellipse">
            <a:avLst/>
          </a:prstGeom>
        </p:spPr>
        <p:txBody>
          <a:bodyPr>
            <a:normAutofit/>
          </a:bodyPr>
          <a:lstStyle>
            <a:lvl1pPr>
              <a:defRPr sz="1600"/>
            </a:lvl1pPr>
          </a:lstStyle>
          <a:p>
            <a:endParaRPr lang="id-ID"/>
          </a:p>
        </p:txBody>
      </p:sp>
      <p:sp>
        <p:nvSpPr>
          <p:cNvPr id="12" name="Picture Placeholder 2"/>
          <p:cNvSpPr>
            <a:spLocks noGrp="1"/>
          </p:cNvSpPr>
          <p:nvPr>
            <p:ph type="pic" sz="quarter" idx="16"/>
          </p:nvPr>
        </p:nvSpPr>
        <p:spPr>
          <a:xfrm>
            <a:off x="6493605" y="4000499"/>
            <a:ext cx="1800000" cy="1800000"/>
          </a:xfrm>
          <a:prstGeom prst="ellipse">
            <a:avLst/>
          </a:prstGeom>
        </p:spPr>
        <p:txBody>
          <a:bodyPr>
            <a:normAutofit/>
          </a:bodyPr>
          <a:lstStyle>
            <a:lvl1pPr>
              <a:defRPr sz="1600"/>
            </a:lvl1pPr>
          </a:lstStyle>
          <a:p>
            <a:endParaRPr lang="id-ID"/>
          </a:p>
        </p:txBody>
      </p:sp>
      <p:sp>
        <p:nvSpPr>
          <p:cNvPr id="3" name="Picture Placeholder 2"/>
          <p:cNvSpPr>
            <a:spLocks noGrp="1"/>
          </p:cNvSpPr>
          <p:nvPr>
            <p:ph type="pic" sz="quarter" idx="13"/>
          </p:nvPr>
        </p:nvSpPr>
        <p:spPr>
          <a:xfrm>
            <a:off x="1036136" y="1704828"/>
            <a:ext cx="1800000" cy="1800000"/>
          </a:xfrm>
          <a:prstGeom prst="ellipse">
            <a:avLst/>
          </a:prstGeom>
        </p:spPr>
        <p:txBody>
          <a:bodyPr>
            <a:normAutofit/>
          </a:bodyPr>
          <a:lstStyle>
            <a:lvl1pPr>
              <a:defRPr sz="1600"/>
            </a:lvl1pPr>
          </a:lstStyle>
          <a:p>
            <a:endParaRPr lang="id-ID"/>
          </a:p>
        </p:txBody>
      </p:sp>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Tree>
    <p:extLst>
      <p:ext uri="{BB962C8B-B14F-4D97-AF65-F5344CB8AC3E}">
        <p14:creationId xmlns:p14="http://schemas.microsoft.com/office/powerpoint/2010/main" val="10256630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0" name="Picture Placeholder 2"/>
          <p:cNvSpPr>
            <a:spLocks noGrp="1"/>
          </p:cNvSpPr>
          <p:nvPr>
            <p:ph type="pic" sz="quarter" idx="14"/>
          </p:nvPr>
        </p:nvSpPr>
        <p:spPr>
          <a:xfrm>
            <a:off x="3911347" y="1898646"/>
            <a:ext cx="1620000" cy="1620000"/>
          </a:xfrm>
          <a:prstGeom prst="ellipse">
            <a:avLst/>
          </a:prstGeom>
        </p:spPr>
        <p:txBody>
          <a:bodyPr>
            <a:normAutofit/>
          </a:bodyPr>
          <a:lstStyle>
            <a:lvl1pPr>
              <a:defRPr sz="1600"/>
            </a:lvl1pPr>
          </a:lstStyle>
          <a:p>
            <a:endParaRPr lang="id-ID"/>
          </a:p>
        </p:txBody>
      </p:sp>
      <p:sp>
        <p:nvSpPr>
          <p:cNvPr id="11" name="Picture Placeholder 2"/>
          <p:cNvSpPr>
            <a:spLocks noGrp="1"/>
          </p:cNvSpPr>
          <p:nvPr>
            <p:ph type="pic" sz="quarter" idx="15"/>
          </p:nvPr>
        </p:nvSpPr>
        <p:spPr>
          <a:xfrm>
            <a:off x="6641030" y="1898646"/>
            <a:ext cx="1620000" cy="1620000"/>
          </a:xfrm>
          <a:prstGeom prst="ellipse">
            <a:avLst/>
          </a:prstGeom>
        </p:spPr>
        <p:txBody>
          <a:bodyPr>
            <a:normAutofit/>
          </a:bodyPr>
          <a:lstStyle>
            <a:lvl1pPr>
              <a:defRPr sz="1600"/>
            </a:lvl1pPr>
          </a:lstStyle>
          <a:p>
            <a:endParaRPr lang="id-ID"/>
          </a:p>
        </p:txBody>
      </p:sp>
      <p:sp>
        <p:nvSpPr>
          <p:cNvPr id="12" name="Picture Placeholder 2"/>
          <p:cNvSpPr>
            <a:spLocks noGrp="1"/>
          </p:cNvSpPr>
          <p:nvPr>
            <p:ph type="pic" sz="quarter" idx="16"/>
          </p:nvPr>
        </p:nvSpPr>
        <p:spPr>
          <a:xfrm>
            <a:off x="9349431" y="1898646"/>
            <a:ext cx="1620000" cy="1620000"/>
          </a:xfrm>
          <a:prstGeom prst="ellipse">
            <a:avLst/>
          </a:prstGeom>
        </p:spPr>
        <p:txBody>
          <a:bodyPr>
            <a:normAutofit/>
          </a:bodyPr>
          <a:lstStyle>
            <a:lvl1pPr>
              <a:defRPr sz="1600"/>
            </a:lvl1pPr>
          </a:lstStyle>
          <a:p>
            <a:endParaRPr lang="id-ID"/>
          </a:p>
        </p:txBody>
      </p:sp>
      <p:sp>
        <p:nvSpPr>
          <p:cNvPr id="3" name="Picture Placeholder 2"/>
          <p:cNvSpPr>
            <a:spLocks noGrp="1"/>
          </p:cNvSpPr>
          <p:nvPr>
            <p:ph type="pic" sz="quarter" idx="13"/>
          </p:nvPr>
        </p:nvSpPr>
        <p:spPr>
          <a:xfrm>
            <a:off x="1282176" y="1898646"/>
            <a:ext cx="1620000" cy="1620000"/>
          </a:xfrm>
          <a:prstGeom prst="ellipse">
            <a:avLst/>
          </a:prstGeom>
        </p:spPr>
        <p:txBody>
          <a:bodyPr>
            <a:normAutofit/>
          </a:bodyPr>
          <a:lstStyle>
            <a:lvl1pPr>
              <a:defRPr sz="1600"/>
            </a:lvl1pPr>
          </a:lstStyle>
          <a:p>
            <a:endParaRPr lang="id-ID"/>
          </a:p>
        </p:txBody>
      </p:sp>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16876" y="545146"/>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a:p>
        </p:txBody>
      </p:sp>
    </p:spTree>
    <p:extLst>
      <p:ext uri="{BB962C8B-B14F-4D97-AF65-F5344CB8AC3E}">
        <p14:creationId xmlns:p14="http://schemas.microsoft.com/office/powerpoint/2010/main" val="19925262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580020" y="545146"/>
            <a:ext cx="612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a:p>
        </p:txBody>
      </p:sp>
      <p:grpSp>
        <p:nvGrpSpPr>
          <p:cNvPr id="4" name="Group 3"/>
          <p:cNvGrpSpPr/>
          <p:nvPr userDrawn="1"/>
        </p:nvGrpSpPr>
        <p:grpSpPr>
          <a:xfrm rot="5400000">
            <a:off x="-565532" y="-541653"/>
            <a:ext cx="2716980" cy="2828961"/>
            <a:chOff x="8349573" y="-1673337"/>
            <a:chExt cx="6162676" cy="6416675"/>
          </a:xfrm>
          <a:solidFill>
            <a:schemeClr val="bg2">
              <a:alpha val="15000"/>
            </a:schemeClr>
          </a:solidFill>
        </p:grpSpPr>
        <p:sp>
          <p:nvSpPr>
            <p:cNvPr id="7"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9" name="Group 18"/>
          <p:cNvGrpSpPr/>
          <p:nvPr userDrawn="1"/>
        </p:nvGrpSpPr>
        <p:grpSpPr>
          <a:xfrm>
            <a:off x="11025027" y="5551545"/>
            <a:ext cx="1835223" cy="1910862"/>
            <a:chOff x="8349573" y="-1673337"/>
            <a:chExt cx="6162676" cy="6416675"/>
          </a:xfrm>
          <a:solidFill>
            <a:schemeClr val="tx2">
              <a:alpha val="20000"/>
            </a:schemeClr>
          </a:solidFill>
        </p:grpSpPr>
        <p:sp>
          <p:nvSpPr>
            <p:cNvPr id="20"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181951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3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580020" y="545146"/>
            <a:ext cx="612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a:p>
        </p:txBody>
      </p:sp>
      <p:grpSp>
        <p:nvGrpSpPr>
          <p:cNvPr id="4" name="Group 3"/>
          <p:cNvGrpSpPr/>
          <p:nvPr userDrawn="1"/>
        </p:nvGrpSpPr>
        <p:grpSpPr>
          <a:xfrm rot="5400000">
            <a:off x="-565532" y="-541653"/>
            <a:ext cx="2716980" cy="2828961"/>
            <a:chOff x="8349573" y="-1673337"/>
            <a:chExt cx="6162676" cy="6416675"/>
          </a:xfrm>
          <a:solidFill>
            <a:schemeClr val="bg2">
              <a:alpha val="15000"/>
            </a:schemeClr>
          </a:solidFill>
        </p:grpSpPr>
        <p:sp>
          <p:nvSpPr>
            <p:cNvPr id="7"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9" name="Group 18"/>
          <p:cNvGrpSpPr/>
          <p:nvPr userDrawn="1"/>
        </p:nvGrpSpPr>
        <p:grpSpPr>
          <a:xfrm>
            <a:off x="11025027" y="5551545"/>
            <a:ext cx="1835223" cy="1910862"/>
            <a:chOff x="8349573" y="-1673337"/>
            <a:chExt cx="6162676" cy="6416675"/>
          </a:xfrm>
          <a:solidFill>
            <a:schemeClr val="tx2">
              <a:alpha val="20000"/>
            </a:schemeClr>
          </a:solidFill>
        </p:grpSpPr>
        <p:sp>
          <p:nvSpPr>
            <p:cNvPr id="20"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185124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69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580020" y="545146"/>
            <a:ext cx="612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a:p>
        </p:txBody>
      </p:sp>
      <p:grpSp>
        <p:nvGrpSpPr>
          <p:cNvPr id="4" name="Group 3"/>
          <p:cNvGrpSpPr/>
          <p:nvPr userDrawn="1"/>
        </p:nvGrpSpPr>
        <p:grpSpPr>
          <a:xfrm rot="5400000">
            <a:off x="-565532" y="-541653"/>
            <a:ext cx="2716980" cy="2828961"/>
            <a:chOff x="8349573" y="-1673337"/>
            <a:chExt cx="6162676" cy="6416675"/>
          </a:xfrm>
          <a:solidFill>
            <a:schemeClr val="bg2">
              <a:alpha val="15000"/>
            </a:schemeClr>
          </a:solidFill>
        </p:grpSpPr>
        <p:sp>
          <p:nvSpPr>
            <p:cNvPr id="7"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9" name="Group 18"/>
          <p:cNvGrpSpPr/>
          <p:nvPr userDrawn="1"/>
        </p:nvGrpSpPr>
        <p:grpSpPr>
          <a:xfrm>
            <a:off x="11025027" y="5551545"/>
            <a:ext cx="1835223" cy="1910862"/>
            <a:chOff x="8349573" y="-1673337"/>
            <a:chExt cx="6162676" cy="6416675"/>
          </a:xfrm>
          <a:solidFill>
            <a:schemeClr val="tx2">
              <a:alpha val="20000"/>
            </a:schemeClr>
          </a:solidFill>
        </p:grpSpPr>
        <p:sp>
          <p:nvSpPr>
            <p:cNvPr id="20" name="Freeform 319"/>
            <p:cNvSpPr>
              <a:spLocks noEditPoints="1"/>
            </p:cNvSpPr>
            <p:nvPr/>
          </p:nvSpPr>
          <p:spPr bwMode="auto">
            <a:xfrm>
              <a:off x="83495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320"/>
            <p:cNvSpPr>
              <a:spLocks noEditPoints="1"/>
            </p:cNvSpPr>
            <p:nvPr/>
          </p:nvSpPr>
          <p:spPr bwMode="auto">
            <a:xfrm>
              <a:off x="9570361" y="-1655875"/>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321"/>
            <p:cNvSpPr>
              <a:spLocks noEditPoints="1"/>
            </p:cNvSpPr>
            <p:nvPr/>
          </p:nvSpPr>
          <p:spPr bwMode="auto">
            <a:xfrm>
              <a:off x="10787973" y="-1673337"/>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4 h 1368"/>
                <a:gd name="T10" fmla="*/ 1536 w 1576"/>
                <a:gd name="T11" fmla="*/ 1344 h 1368"/>
                <a:gd name="T12" fmla="*/ 788 w 1576"/>
                <a:gd name="T13" fmla="*/ 47 h 1368"/>
                <a:gd name="T14" fmla="*/ 40 w 1576"/>
                <a:gd name="T15" fmla="*/ 134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4"/>
                  </a:moveTo>
                  <a:lnTo>
                    <a:pt x="1536" y="1344"/>
                  </a:lnTo>
                  <a:lnTo>
                    <a:pt x="788" y="47"/>
                  </a:lnTo>
                  <a:lnTo>
                    <a:pt x="40" y="1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322"/>
            <p:cNvSpPr>
              <a:spLocks noEditPoints="1"/>
            </p:cNvSpPr>
            <p:nvPr/>
          </p:nvSpPr>
          <p:spPr bwMode="auto">
            <a:xfrm>
              <a:off x="12008761" y="-1655875"/>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323"/>
            <p:cNvSpPr>
              <a:spLocks noEditPoints="1"/>
            </p:cNvSpPr>
            <p:nvPr/>
          </p:nvSpPr>
          <p:spPr bwMode="auto">
            <a:xfrm>
              <a:off x="83495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324"/>
            <p:cNvSpPr>
              <a:spLocks noEditPoints="1"/>
            </p:cNvSpPr>
            <p:nvPr/>
          </p:nvSpPr>
          <p:spPr bwMode="auto">
            <a:xfrm>
              <a:off x="9570361" y="441213"/>
              <a:ext cx="2503488" cy="2168525"/>
            </a:xfrm>
            <a:custGeom>
              <a:avLst/>
              <a:gdLst>
                <a:gd name="T0" fmla="*/ 1577 w 1577"/>
                <a:gd name="T1" fmla="*/ 1366 h 1366"/>
                <a:gd name="T2" fmla="*/ 0 w 1577"/>
                <a:gd name="T3" fmla="*/ 1366 h 1366"/>
                <a:gd name="T4" fmla="*/ 788 w 1577"/>
                <a:gd name="T5" fmla="*/ 0 h 1366"/>
                <a:gd name="T6" fmla="*/ 1577 w 1577"/>
                <a:gd name="T7" fmla="*/ 1366 h 1366"/>
                <a:gd name="T8" fmla="*/ 41 w 1577"/>
                <a:gd name="T9" fmla="*/ 1342 h 1366"/>
                <a:gd name="T10" fmla="*/ 1536 w 1577"/>
                <a:gd name="T11" fmla="*/ 1342 h 1366"/>
                <a:gd name="T12" fmla="*/ 788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8" y="0"/>
                  </a:lnTo>
                  <a:lnTo>
                    <a:pt x="1577" y="1366"/>
                  </a:lnTo>
                  <a:close/>
                  <a:moveTo>
                    <a:pt x="41" y="1342"/>
                  </a:moveTo>
                  <a:lnTo>
                    <a:pt x="1536" y="1342"/>
                  </a:lnTo>
                  <a:lnTo>
                    <a:pt x="788"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325"/>
            <p:cNvSpPr>
              <a:spLocks noEditPoints="1"/>
            </p:cNvSpPr>
            <p:nvPr/>
          </p:nvSpPr>
          <p:spPr bwMode="auto">
            <a:xfrm>
              <a:off x="10787973" y="460263"/>
              <a:ext cx="2501900" cy="2168525"/>
            </a:xfrm>
            <a:custGeom>
              <a:avLst/>
              <a:gdLst>
                <a:gd name="T0" fmla="*/ 788 w 1576"/>
                <a:gd name="T1" fmla="*/ 1366 h 1366"/>
                <a:gd name="T2" fmla="*/ 0 w 1576"/>
                <a:gd name="T3" fmla="*/ 0 h 1366"/>
                <a:gd name="T4" fmla="*/ 1576 w 1576"/>
                <a:gd name="T5" fmla="*/ 0 h 1366"/>
                <a:gd name="T6" fmla="*/ 788 w 1576"/>
                <a:gd name="T7" fmla="*/ 1366 h 1366"/>
                <a:gd name="T8" fmla="*/ 40 w 1576"/>
                <a:gd name="T9" fmla="*/ 24 h 1366"/>
                <a:gd name="T10" fmla="*/ 788 w 1576"/>
                <a:gd name="T11" fmla="*/ 1318 h 1366"/>
                <a:gd name="T12" fmla="*/ 1536 w 1576"/>
                <a:gd name="T13" fmla="*/ 24 h 1366"/>
                <a:gd name="T14" fmla="*/ 40 w 1576"/>
                <a:gd name="T15" fmla="*/ 24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6">
                  <a:moveTo>
                    <a:pt x="788" y="1366"/>
                  </a:moveTo>
                  <a:lnTo>
                    <a:pt x="0" y="0"/>
                  </a:lnTo>
                  <a:lnTo>
                    <a:pt x="1576" y="0"/>
                  </a:lnTo>
                  <a:lnTo>
                    <a:pt x="788" y="1366"/>
                  </a:lnTo>
                  <a:close/>
                  <a:moveTo>
                    <a:pt x="40" y="24"/>
                  </a:moveTo>
                  <a:lnTo>
                    <a:pt x="788" y="1318"/>
                  </a:lnTo>
                  <a:lnTo>
                    <a:pt x="1536" y="24"/>
                  </a:lnTo>
                  <a:lnTo>
                    <a:pt x="4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326"/>
            <p:cNvSpPr>
              <a:spLocks noEditPoints="1"/>
            </p:cNvSpPr>
            <p:nvPr/>
          </p:nvSpPr>
          <p:spPr bwMode="auto">
            <a:xfrm>
              <a:off x="12008761" y="441213"/>
              <a:ext cx="2503488" cy="2168525"/>
            </a:xfrm>
            <a:custGeom>
              <a:avLst/>
              <a:gdLst>
                <a:gd name="T0" fmla="*/ 1577 w 1577"/>
                <a:gd name="T1" fmla="*/ 1366 h 1366"/>
                <a:gd name="T2" fmla="*/ 0 w 1577"/>
                <a:gd name="T3" fmla="*/ 1366 h 1366"/>
                <a:gd name="T4" fmla="*/ 789 w 1577"/>
                <a:gd name="T5" fmla="*/ 0 h 1366"/>
                <a:gd name="T6" fmla="*/ 1577 w 1577"/>
                <a:gd name="T7" fmla="*/ 1366 h 1366"/>
                <a:gd name="T8" fmla="*/ 41 w 1577"/>
                <a:gd name="T9" fmla="*/ 1342 h 1366"/>
                <a:gd name="T10" fmla="*/ 1536 w 1577"/>
                <a:gd name="T11" fmla="*/ 1342 h 1366"/>
                <a:gd name="T12" fmla="*/ 789 w 1577"/>
                <a:gd name="T13" fmla="*/ 47 h 1366"/>
                <a:gd name="T14" fmla="*/ 41 w 1577"/>
                <a:gd name="T15" fmla="*/ 1342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6">
                  <a:moveTo>
                    <a:pt x="1577" y="1366"/>
                  </a:moveTo>
                  <a:lnTo>
                    <a:pt x="0" y="1366"/>
                  </a:lnTo>
                  <a:lnTo>
                    <a:pt x="789" y="0"/>
                  </a:lnTo>
                  <a:lnTo>
                    <a:pt x="1577" y="1366"/>
                  </a:lnTo>
                  <a:close/>
                  <a:moveTo>
                    <a:pt x="41" y="1342"/>
                  </a:moveTo>
                  <a:lnTo>
                    <a:pt x="1536" y="1342"/>
                  </a:lnTo>
                  <a:lnTo>
                    <a:pt x="789" y="47"/>
                  </a:lnTo>
                  <a:lnTo>
                    <a:pt x="41" y="1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327"/>
            <p:cNvSpPr>
              <a:spLocks noEditPoints="1"/>
            </p:cNvSpPr>
            <p:nvPr/>
          </p:nvSpPr>
          <p:spPr bwMode="auto">
            <a:xfrm>
              <a:off x="83495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328"/>
            <p:cNvSpPr>
              <a:spLocks noEditPoints="1"/>
            </p:cNvSpPr>
            <p:nvPr/>
          </p:nvSpPr>
          <p:spPr bwMode="auto">
            <a:xfrm>
              <a:off x="9570361" y="2571638"/>
              <a:ext cx="2503488" cy="2171700"/>
            </a:xfrm>
            <a:custGeom>
              <a:avLst/>
              <a:gdLst>
                <a:gd name="T0" fmla="*/ 788 w 1577"/>
                <a:gd name="T1" fmla="*/ 1368 h 1368"/>
                <a:gd name="T2" fmla="*/ 0 w 1577"/>
                <a:gd name="T3" fmla="*/ 0 h 1368"/>
                <a:gd name="T4" fmla="*/ 1577 w 1577"/>
                <a:gd name="T5" fmla="*/ 0 h 1368"/>
                <a:gd name="T6" fmla="*/ 788 w 1577"/>
                <a:gd name="T7" fmla="*/ 1368 h 1368"/>
                <a:gd name="T8" fmla="*/ 41 w 1577"/>
                <a:gd name="T9" fmla="*/ 24 h 1368"/>
                <a:gd name="T10" fmla="*/ 788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8" y="1368"/>
                  </a:moveTo>
                  <a:lnTo>
                    <a:pt x="0" y="0"/>
                  </a:lnTo>
                  <a:lnTo>
                    <a:pt x="1577" y="0"/>
                  </a:lnTo>
                  <a:lnTo>
                    <a:pt x="788" y="1368"/>
                  </a:lnTo>
                  <a:close/>
                  <a:moveTo>
                    <a:pt x="41" y="24"/>
                  </a:moveTo>
                  <a:lnTo>
                    <a:pt x="788"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329"/>
            <p:cNvSpPr>
              <a:spLocks noEditPoints="1"/>
            </p:cNvSpPr>
            <p:nvPr/>
          </p:nvSpPr>
          <p:spPr bwMode="auto">
            <a:xfrm>
              <a:off x="10787973" y="2552588"/>
              <a:ext cx="2501900" cy="2171700"/>
            </a:xfrm>
            <a:custGeom>
              <a:avLst/>
              <a:gdLst>
                <a:gd name="T0" fmla="*/ 1576 w 1576"/>
                <a:gd name="T1" fmla="*/ 1368 h 1368"/>
                <a:gd name="T2" fmla="*/ 0 w 1576"/>
                <a:gd name="T3" fmla="*/ 1368 h 1368"/>
                <a:gd name="T4" fmla="*/ 788 w 1576"/>
                <a:gd name="T5" fmla="*/ 0 h 1368"/>
                <a:gd name="T6" fmla="*/ 1576 w 1576"/>
                <a:gd name="T7" fmla="*/ 1368 h 1368"/>
                <a:gd name="T8" fmla="*/ 40 w 1576"/>
                <a:gd name="T9" fmla="*/ 1345 h 1368"/>
                <a:gd name="T10" fmla="*/ 1536 w 1576"/>
                <a:gd name="T11" fmla="*/ 1345 h 1368"/>
                <a:gd name="T12" fmla="*/ 788 w 1576"/>
                <a:gd name="T13" fmla="*/ 48 h 1368"/>
                <a:gd name="T14" fmla="*/ 40 w 1576"/>
                <a:gd name="T15" fmla="*/ 1345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1368">
                  <a:moveTo>
                    <a:pt x="1576" y="1368"/>
                  </a:moveTo>
                  <a:lnTo>
                    <a:pt x="0" y="1368"/>
                  </a:lnTo>
                  <a:lnTo>
                    <a:pt x="788" y="0"/>
                  </a:lnTo>
                  <a:lnTo>
                    <a:pt x="1576" y="1368"/>
                  </a:lnTo>
                  <a:close/>
                  <a:moveTo>
                    <a:pt x="40" y="1345"/>
                  </a:moveTo>
                  <a:lnTo>
                    <a:pt x="1536" y="1345"/>
                  </a:lnTo>
                  <a:lnTo>
                    <a:pt x="788" y="48"/>
                  </a:lnTo>
                  <a:lnTo>
                    <a:pt x="40"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Freeform 330"/>
            <p:cNvSpPr>
              <a:spLocks noEditPoints="1"/>
            </p:cNvSpPr>
            <p:nvPr/>
          </p:nvSpPr>
          <p:spPr bwMode="auto">
            <a:xfrm>
              <a:off x="12008761" y="2571638"/>
              <a:ext cx="2503488" cy="2171700"/>
            </a:xfrm>
            <a:custGeom>
              <a:avLst/>
              <a:gdLst>
                <a:gd name="T0" fmla="*/ 789 w 1577"/>
                <a:gd name="T1" fmla="*/ 1368 h 1368"/>
                <a:gd name="T2" fmla="*/ 0 w 1577"/>
                <a:gd name="T3" fmla="*/ 0 h 1368"/>
                <a:gd name="T4" fmla="*/ 1577 w 1577"/>
                <a:gd name="T5" fmla="*/ 0 h 1368"/>
                <a:gd name="T6" fmla="*/ 789 w 1577"/>
                <a:gd name="T7" fmla="*/ 1368 h 1368"/>
                <a:gd name="T8" fmla="*/ 41 w 1577"/>
                <a:gd name="T9" fmla="*/ 24 h 1368"/>
                <a:gd name="T10" fmla="*/ 789 w 1577"/>
                <a:gd name="T11" fmla="*/ 1321 h 1368"/>
                <a:gd name="T12" fmla="*/ 1536 w 1577"/>
                <a:gd name="T13" fmla="*/ 24 h 1368"/>
                <a:gd name="T14" fmla="*/ 41 w 1577"/>
                <a:gd name="T15" fmla="*/ 24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7" h="1368">
                  <a:moveTo>
                    <a:pt x="789" y="1368"/>
                  </a:moveTo>
                  <a:lnTo>
                    <a:pt x="0" y="0"/>
                  </a:lnTo>
                  <a:lnTo>
                    <a:pt x="1577" y="0"/>
                  </a:lnTo>
                  <a:lnTo>
                    <a:pt x="789" y="1368"/>
                  </a:lnTo>
                  <a:close/>
                  <a:moveTo>
                    <a:pt x="41" y="24"/>
                  </a:moveTo>
                  <a:lnTo>
                    <a:pt x="789" y="1321"/>
                  </a:lnTo>
                  <a:lnTo>
                    <a:pt x="1536" y="24"/>
                  </a:lnTo>
                  <a:lnTo>
                    <a:pt x="4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341104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842963" y="1644650"/>
            <a:ext cx="10520362" cy="3297238"/>
          </a:xfrm>
        </p:spPr>
        <p:txBody>
          <a:bodyPr/>
          <a:lstStyle/>
          <a:p>
            <a:endParaRPr lang="id-ID"/>
          </a:p>
        </p:txBody>
      </p:sp>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Tree>
    <p:extLst>
      <p:ext uri="{BB962C8B-B14F-4D97-AF65-F5344CB8AC3E}">
        <p14:creationId xmlns:p14="http://schemas.microsoft.com/office/powerpoint/2010/main" val="41757772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23871" y="545146"/>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14118669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
        <p:nvSpPr>
          <p:cNvPr id="4" name="Picture Placeholder 1"/>
          <p:cNvSpPr>
            <a:spLocks noGrp="1"/>
          </p:cNvSpPr>
          <p:nvPr>
            <p:ph type="pic" sz="quarter" idx="13"/>
          </p:nvPr>
        </p:nvSpPr>
        <p:spPr>
          <a:xfrm>
            <a:off x="4621016" y="978151"/>
            <a:ext cx="2890977" cy="2890977"/>
          </a:xfrm>
          <a:prstGeom prst="ellipse">
            <a:avLst/>
          </a:prstGeom>
        </p:spPr>
      </p:sp>
    </p:spTree>
    <p:extLst>
      <p:ext uri="{BB962C8B-B14F-4D97-AF65-F5344CB8AC3E}">
        <p14:creationId xmlns:p14="http://schemas.microsoft.com/office/powerpoint/2010/main" val="1564350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graphics">
  <p:cSld name="graphics">
    <p:spTree>
      <p:nvGrpSpPr>
        <p:cNvPr id="1" name="Shape 59"/>
        <p:cNvGrpSpPr/>
        <p:nvPr/>
      </p:nvGrpSpPr>
      <p:grpSpPr>
        <a:xfrm>
          <a:off x="0" y="0"/>
          <a:ext cx="0" cy="0"/>
          <a:chOff x="0" y="0"/>
          <a:chExt cx="0" cy="0"/>
        </a:xfrm>
      </p:grpSpPr>
      <p:sp>
        <p:nvSpPr>
          <p:cNvPr id="3" name="Google Shape;61;p9"/>
          <p:cNvSpPr>
            <a:spLocks noChangeArrowheads="1"/>
          </p:cNvSpPr>
          <p:nvPr/>
        </p:nvSpPr>
        <p:spPr bwMode="auto">
          <a:xfrm>
            <a:off x="631825" y="6565900"/>
            <a:ext cx="390525" cy="292100"/>
          </a:xfrm>
          <a:prstGeom prst="rect">
            <a:avLst/>
          </a:prstGeom>
          <a:solidFill>
            <a:srgbClr val="66479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pPr algn="ctr" defTabSz="938213" eaLnBrk="0" fontAlgn="base" hangingPunct="0">
              <a:spcBef>
                <a:spcPct val="0"/>
              </a:spcBef>
              <a:spcAft>
                <a:spcPct val="0"/>
              </a:spcAft>
              <a:buClrTx/>
              <a:buFontTx/>
              <a:buNone/>
            </a:pPr>
            <a:endParaRPr lang="en-US" altLang="en-US" sz="1800" kern="1200">
              <a:solidFill>
                <a:srgbClr val="FFFFFF"/>
              </a:solidFill>
              <a:latin typeface="Trebuchet MS" panose="020B0603020202020204" pitchFamily="34" charset="0"/>
              <a:ea typeface="MS PGothic" panose="020B0600070205080204" pitchFamily="34" charset="-128"/>
              <a:cs typeface="+mn-cs"/>
              <a:sym typeface="Trebuchet MS" panose="020B0603020202020204" pitchFamily="34" charset="0"/>
            </a:endParaRPr>
          </a:p>
        </p:txBody>
      </p:sp>
      <p:sp>
        <p:nvSpPr>
          <p:cNvPr id="4" name="Google Shape;64;p9"/>
          <p:cNvSpPr>
            <a:spLocks noChangeArrowheads="1"/>
          </p:cNvSpPr>
          <p:nvPr/>
        </p:nvSpPr>
        <p:spPr bwMode="auto">
          <a:xfrm>
            <a:off x="0" y="681038"/>
            <a:ext cx="473075" cy="1062037"/>
          </a:xfrm>
          <a:prstGeom prst="rect">
            <a:avLst/>
          </a:prstGeom>
          <a:solidFill>
            <a:srgbClr val="CBC7D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pPr algn="ctr" defTabSz="938213" eaLnBrk="0" fontAlgn="base" hangingPunct="0">
              <a:spcBef>
                <a:spcPct val="0"/>
              </a:spcBef>
              <a:spcAft>
                <a:spcPct val="0"/>
              </a:spcAft>
              <a:buClrTx/>
              <a:buFontTx/>
              <a:buNone/>
            </a:pPr>
            <a:endParaRPr lang="en-US" altLang="en-US" sz="1800" kern="1200">
              <a:solidFill>
                <a:srgbClr val="FFFFFF"/>
              </a:solidFill>
              <a:latin typeface="Trebuchet MS" panose="020B0603020202020204" pitchFamily="34" charset="0"/>
              <a:ea typeface="MS PGothic" panose="020B0600070205080204" pitchFamily="34" charset="-128"/>
              <a:cs typeface="+mn-cs"/>
              <a:sym typeface="Trebuchet MS" panose="020B0603020202020204" pitchFamily="34" charset="0"/>
            </a:endParaRPr>
          </a:p>
        </p:txBody>
      </p:sp>
      <p:sp>
        <p:nvSpPr>
          <p:cNvPr id="60" name="Google Shape;60;p9"/>
          <p:cNvSpPr txBox="1">
            <a:spLocks noGrp="1"/>
          </p:cNvSpPr>
          <p:nvPr>
            <p:ph type="title"/>
          </p:nvPr>
        </p:nvSpPr>
        <p:spPr>
          <a:xfrm>
            <a:off x="616775" y="681038"/>
            <a:ext cx="4403460" cy="1061701"/>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rgbClr val="664790"/>
              </a:buClr>
              <a:buSzPts val="2400"/>
              <a:buFont typeface="Verdana"/>
              <a:buNone/>
              <a:defRPr sz="2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 name="Google Shape;62;p9"/>
          <p:cNvSpPr txBox="1">
            <a:spLocks noGrp="1"/>
          </p:cNvSpPr>
          <p:nvPr>
            <p:ph type="ftr" idx="10"/>
          </p:nvPr>
        </p:nvSpPr>
        <p:spPr>
          <a:xfrm>
            <a:off x="1022350" y="6565900"/>
            <a:ext cx="4114800" cy="292100"/>
          </a:xfrm>
          <a:prstGeom prst="rect">
            <a:avLst/>
          </a:prstGeom>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938213" eaLnBrk="0" fontAlgn="base" hangingPunct="0">
              <a:buClrTx/>
              <a:buFontTx/>
              <a:buNone/>
              <a:defRPr/>
            </a:pPr>
            <a:endParaRPr kern="1200">
              <a:latin typeface="Times New Roman" panose="02020603050405020304" pitchFamily="18" charset="0"/>
              <a:ea typeface="MS PGothic" panose="020B0600070205080204" pitchFamily="34" charset="-128"/>
              <a:cs typeface="+mn-cs"/>
            </a:endParaRPr>
          </a:p>
        </p:txBody>
      </p:sp>
      <p:sp>
        <p:nvSpPr>
          <p:cNvPr id="6" name="Google Shape;63;p9"/>
          <p:cNvSpPr txBox="1">
            <a:spLocks noGrp="1"/>
          </p:cNvSpPr>
          <p:nvPr>
            <p:ph type="sldNum" idx="11"/>
          </p:nvPr>
        </p:nvSpPr>
        <p:spPr>
          <a:xfrm>
            <a:off x="631825" y="6565900"/>
            <a:ext cx="390525" cy="292100"/>
          </a:xfrm>
          <a:prstGeom prst="rect">
            <a:avLst/>
          </a:prstGeom>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defTabSz="938213" eaLnBrk="0" fontAlgn="base" hangingPunct="0">
              <a:spcAft>
                <a:spcPct val="0"/>
              </a:spcAft>
              <a:buClrTx/>
              <a:buFontTx/>
              <a:buNone/>
              <a:defRPr/>
            </a:pPr>
            <a:fld id="{D5FA6653-ED65-412F-8864-808A72309F2C}" type="slidenum">
              <a:rPr lang="lv-LV" kern="1200">
                <a:solidFill>
                  <a:srgbClr val="FFFFFF"/>
                </a:solidFill>
              </a:rPr>
              <a:pPr defTabSz="938213" eaLnBrk="0" fontAlgn="base" hangingPunct="0">
                <a:spcAft>
                  <a:spcPct val="0"/>
                </a:spcAft>
                <a:buClrTx/>
                <a:buFontTx/>
                <a:buNone/>
                <a:defRPr/>
              </a:pPr>
              <a:t>‹#›</a:t>
            </a:fld>
            <a:endParaRPr lang="lv-LV" kern="1200">
              <a:solidFill>
                <a:srgbClr val="FFFFFF"/>
              </a:solidFill>
            </a:endParaRPr>
          </a:p>
        </p:txBody>
      </p:sp>
    </p:spTree>
    <p:extLst>
      <p:ext uri="{BB962C8B-B14F-4D97-AF65-F5344CB8AC3E}">
        <p14:creationId xmlns:p14="http://schemas.microsoft.com/office/powerpoint/2010/main" val="29198739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Tree>
    <p:extLst>
      <p:ext uri="{BB962C8B-B14F-4D97-AF65-F5344CB8AC3E}">
        <p14:creationId xmlns:p14="http://schemas.microsoft.com/office/powerpoint/2010/main" val="12001856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
        <p:nvSpPr>
          <p:cNvPr id="9" name="Picture Placeholder 11"/>
          <p:cNvSpPr>
            <a:spLocks noGrp="1"/>
          </p:cNvSpPr>
          <p:nvPr>
            <p:ph type="pic" sz="quarter" idx="13"/>
          </p:nvPr>
        </p:nvSpPr>
        <p:spPr>
          <a:xfrm>
            <a:off x="1058608" y="1953115"/>
            <a:ext cx="2880000" cy="2160000"/>
          </a:xfrm>
        </p:spPr>
        <p:txBody>
          <a:bodyPr/>
          <a:lstStyle/>
          <a:p>
            <a:endParaRPr lang="id-ID"/>
          </a:p>
        </p:txBody>
      </p:sp>
      <p:sp>
        <p:nvSpPr>
          <p:cNvPr id="10" name="Picture Placeholder 11"/>
          <p:cNvSpPr>
            <a:spLocks noGrp="1"/>
          </p:cNvSpPr>
          <p:nvPr>
            <p:ph type="pic" sz="quarter" idx="14"/>
          </p:nvPr>
        </p:nvSpPr>
        <p:spPr>
          <a:xfrm>
            <a:off x="4652255" y="1976097"/>
            <a:ext cx="2880000" cy="2160000"/>
          </a:xfrm>
        </p:spPr>
        <p:txBody>
          <a:bodyPr/>
          <a:lstStyle/>
          <a:p>
            <a:endParaRPr lang="id-ID"/>
          </a:p>
        </p:txBody>
      </p:sp>
      <p:sp>
        <p:nvSpPr>
          <p:cNvPr id="11" name="Picture Placeholder 11"/>
          <p:cNvSpPr>
            <a:spLocks noGrp="1"/>
          </p:cNvSpPr>
          <p:nvPr>
            <p:ph type="pic" sz="quarter" idx="15"/>
          </p:nvPr>
        </p:nvSpPr>
        <p:spPr>
          <a:xfrm>
            <a:off x="8283830" y="1976097"/>
            <a:ext cx="2880000" cy="2160000"/>
          </a:xfrm>
        </p:spPr>
        <p:txBody>
          <a:bodyPr/>
          <a:lstStyle/>
          <a:p>
            <a:endParaRPr lang="id-ID"/>
          </a:p>
        </p:txBody>
      </p:sp>
    </p:spTree>
    <p:extLst>
      <p:ext uri="{BB962C8B-B14F-4D97-AF65-F5344CB8AC3E}">
        <p14:creationId xmlns:p14="http://schemas.microsoft.com/office/powerpoint/2010/main" val="20323428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grpSp>
        <p:nvGrpSpPr>
          <p:cNvPr id="4" name="Group 3"/>
          <p:cNvGrpSpPr/>
          <p:nvPr userDrawn="1"/>
        </p:nvGrpSpPr>
        <p:grpSpPr>
          <a:xfrm>
            <a:off x="6804295" y="710"/>
            <a:ext cx="6218568" cy="6858000"/>
            <a:chOff x="4843448" y="0"/>
            <a:chExt cx="6218568" cy="6858000"/>
          </a:xfrm>
        </p:grpSpPr>
        <p:sp>
          <p:nvSpPr>
            <p:cNvPr id="7" name="Freeform 27"/>
            <p:cNvSpPr>
              <a:spLocks/>
            </p:cNvSpPr>
            <p:nvPr userDrawn="1"/>
          </p:nvSpPr>
          <p:spPr bwMode="auto">
            <a:xfrm>
              <a:off x="540721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 name="Freeform 28"/>
            <p:cNvSpPr>
              <a:spLocks/>
            </p:cNvSpPr>
            <p:nvPr userDrawn="1"/>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30"/>
            <p:cNvSpPr>
              <a:spLocks/>
            </p:cNvSpPr>
            <p:nvPr/>
          </p:nvSpPr>
          <p:spPr bwMode="auto">
            <a:xfrm>
              <a:off x="7103415"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31"/>
            <p:cNvSpPr>
              <a:spLocks/>
            </p:cNvSpPr>
            <p:nvPr/>
          </p:nvSpPr>
          <p:spPr bwMode="auto">
            <a:xfrm>
              <a:off x="7669627"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33"/>
            <p:cNvSpPr>
              <a:spLocks/>
            </p:cNvSpPr>
            <p:nvPr/>
          </p:nvSpPr>
          <p:spPr bwMode="auto">
            <a:xfrm>
              <a:off x="936582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36"/>
            <p:cNvSpPr>
              <a:spLocks/>
            </p:cNvSpPr>
            <p:nvPr userDrawn="1"/>
          </p:nvSpPr>
          <p:spPr bwMode="auto">
            <a:xfrm>
              <a:off x="4843448"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37"/>
            <p:cNvSpPr>
              <a:spLocks/>
            </p:cNvSpPr>
            <p:nvPr userDrawn="1"/>
          </p:nvSpPr>
          <p:spPr bwMode="auto">
            <a:xfrm>
              <a:off x="5407219" y="98110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38"/>
            <p:cNvSpPr>
              <a:spLocks/>
            </p:cNvSpPr>
            <p:nvPr userDrawn="1"/>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40"/>
            <p:cNvSpPr>
              <a:spLocks/>
            </p:cNvSpPr>
            <p:nvPr/>
          </p:nvSpPr>
          <p:spPr bwMode="auto">
            <a:xfrm>
              <a:off x="7669627"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42"/>
            <p:cNvSpPr>
              <a:spLocks/>
            </p:cNvSpPr>
            <p:nvPr/>
          </p:nvSpPr>
          <p:spPr bwMode="auto">
            <a:xfrm>
              <a:off x="8799609"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44"/>
            <p:cNvSpPr>
              <a:spLocks/>
            </p:cNvSpPr>
            <p:nvPr/>
          </p:nvSpPr>
          <p:spPr bwMode="auto">
            <a:xfrm>
              <a:off x="9932033"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46"/>
            <p:cNvSpPr>
              <a:spLocks/>
            </p:cNvSpPr>
            <p:nvPr userDrawn="1"/>
          </p:nvSpPr>
          <p:spPr bwMode="auto">
            <a:xfrm>
              <a:off x="4843448"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47"/>
            <p:cNvSpPr>
              <a:spLocks/>
            </p:cNvSpPr>
            <p:nvPr userDrawn="1"/>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49"/>
            <p:cNvSpPr>
              <a:spLocks/>
            </p:cNvSpPr>
            <p:nvPr/>
          </p:nvSpPr>
          <p:spPr bwMode="auto">
            <a:xfrm>
              <a:off x="7103415"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0"/>
            <p:cNvSpPr>
              <a:spLocks/>
            </p:cNvSpPr>
            <p:nvPr/>
          </p:nvSpPr>
          <p:spPr bwMode="auto">
            <a:xfrm>
              <a:off x="7669627"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2"/>
            <p:cNvSpPr>
              <a:spLocks/>
            </p:cNvSpPr>
            <p:nvPr/>
          </p:nvSpPr>
          <p:spPr bwMode="auto">
            <a:xfrm>
              <a:off x="936582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3" name="Freeform 53"/>
            <p:cNvSpPr>
              <a:spLocks/>
            </p:cNvSpPr>
            <p:nvPr/>
          </p:nvSpPr>
          <p:spPr bwMode="auto">
            <a:xfrm>
              <a:off x="993203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6" name="Freeform 56"/>
            <p:cNvSpPr>
              <a:spLocks/>
            </p:cNvSpPr>
            <p:nvPr userDrawn="1"/>
          </p:nvSpPr>
          <p:spPr bwMode="auto">
            <a:xfrm>
              <a:off x="4843448"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57"/>
            <p:cNvSpPr>
              <a:spLocks/>
            </p:cNvSpPr>
            <p:nvPr userDrawn="1"/>
          </p:nvSpPr>
          <p:spPr bwMode="auto">
            <a:xfrm>
              <a:off x="540721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58"/>
            <p:cNvSpPr>
              <a:spLocks/>
            </p:cNvSpPr>
            <p:nvPr userDrawn="1"/>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65"/>
            <p:cNvSpPr>
              <a:spLocks/>
            </p:cNvSpPr>
            <p:nvPr userDrawn="1"/>
          </p:nvSpPr>
          <p:spPr bwMode="auto">
            <a:xfrm>
              <a:off x="540721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8"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0"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1"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Freeform 74"/>
            <p:cNvSpPr>
              <a:spLocks/>
            </p:cNvSpPr>
            <p:nvPr userDrawn="1"/>
          </p:nvSpPr>
          <p:spPr bwMode="auto">
            <a:xfrm>
              <a:off x="4843448"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75"/>
            <p:cNvSpPr>
              <a:spLocks/>
            </p:cNvSpPr>
            <p:nvPr userDrawn="1"/>
          </p:nvSpPr>
          <p:spPr bwMode="auto">
            <a:xfrm>
              <a:off x="5407219"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7"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8"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9"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0"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1"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4" name="Freeform 84"/>
            <p:cNvSpPr>
              <a:spLocks/>
            </p:cNvSpPr>
            <p:nvPr userDrawn="1"/>
          </p:nvSpPr>
          <p:spPr bwMode="auto">
            <a:xfrm>
              <a:off x="4843448"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85"/>
            <p:cNvSpPr>
              <a:spLocks/>
            </p:cNvSpPr>
            <p:nvPr userDrawn="1"/>
          </p:nvSpPr>
          <p:spPr bwMode="auto">
            <a:xfrm>
              <a:off x="540721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33810" y="545146"/>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42244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grpSp>
        <p:nvGrpSpPr>
          <p:cNvPr id="4" name="Group 3"/>
          <p:cNvGrpSpPr/>
          <p:nvPr userDrawn="1"/>
        </p:nvGrpSpPr>
        <p:grpSpPr>
          <a:xfrm>
            <a:off x="6804295" y="76913"/>
            <a:ext cx="6218568" cy="6858000"/>
            <a:chOff x="4843448" y="0"/>
            <a:chExt cx="6218568" cy="6858000"/>
          </a:xfrm>
        </p:grpSpPr>
        <p:sp>
          <p:nvSpPr>
            <p:cNvPr id="7" name="Freeform 27"/>
            <p:cNvSpPr>
              <a:spLocks/>
            </p:cNvSpPr>
            <p:nvPr userDrawn="1"/>
          </p:nvSpPr>
          <p:spPr bwMode="auto">
            <a:xfrm>
              <a:off x="540721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 name="Freeform 28"/>
            <p:cNvSpPr>
              <a:spLocks/>
            </p:cNvSpPr>
            <p:nvPr userDrawn="1"/>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30"/>
            <p:cNvSpPr>
              <a:spLocks/>
            </p:cNvSpPr>
            <p:nvPr/>
          </p:nvSpPr>
          <p:spPr bwMode="auto">
            <a:xfrm>
              <a:off x="7103415"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31"/>
            <p:cNvSpPr>
              <a:spLocks/>
            </p:cNvSpPr>
            <p:nvPr/>
          </p:nvSpPr>
          <p:spPr bwMode="auto">
            <a:xfrm>
              <a:off x="7669627"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33"/>
            <p:cNvSpPr>
              <a:spLocks/>
            </p:cNvSpPr>
            <p:nvPr/>
          </p:nvSpPr>
          <p:spPr bwMode="auto">
            <a:xfrm>
              <a:off x="936582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36"/>
            <p:cNvSpPr>
              <a:spLocks/>
            </p:cNvSpPr>
            <p:nvPr userDrawn="1"/>
          </p:nvSpPr>
          <p:spPr bwMode="auto">
            <a:xfrm>
              <a:off x="4843448" y="97866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37"/>
            <p:cNvSpPr>
              <a:spLocks/>
            </p:cNvSpPr>
            <p:nvPr userDrawn="1"/>
          </p:nvSpPr>
          <p:spPr bwMode="auto">
            <a:xfrm>
              <a:off x="5407219" y="98110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38"/>
            <p:cNvSpPr>
              <a:spLocks/>
            </p:cNvSpPr>
            <p:nvPr userDrawn="1"/>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40"/>
            <p:cNvSpPr>
              <a:spLocks/>
            </p:cNvSpPr>
            <p:nvPr/>
          </p:nvSpPr>
          <p:spPr bwMode="auto">
            <a:xfrm>
              <a:off x="7669627"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42"/>
            <p:cNvSpPr>
              <a:spLocks/>
            </p:cNvSpPr>
            <p:nvPr/>
          </p:nvSpPr>
          <p:spPr bwMode="auto">
            <a:xfrm>
              <a:off x="8799609"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44"/>
            <p:cNvSpPr>
              <a:spLocks/>
            </p:cNvSpPr>
            <p:nvPr/>
          </p:nvSpPr>
          <p:spPr bwMode="auto">
            <a:xfrm>
              <a:off x="9932033"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46"/>
            <p:cNvSpPr>
              <a:spLocks/>
            </p:cNvSpPr>
            <p:nvPr userDrawn="1"/>
          </p:nvSpPr>
          <p:spPr bwMode="auto">
            <a:xfrm>
              <a:off x="4843448"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47"/>
            <p:cNvSpPr>
              <a:spLocks/>
            </p:cNvSpPr>
            <p:nvPr userDrawn="1"/>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49"/>
            <p:cNvSpPr>
              <a:spLocks/>
            </p:cNvSpPr>
            <p:nvPr/>
          </p:nvSpPr>
          <p:spPr bwMode="auto">
            <a:xfrm>
              <a:off x="7103415"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0"/>
            <p:cNvSpPr>
              <a:spLocks/>
            </p:cNvSpPr>
            <p:nvPr/>
          </p:nvSpPr>
          <p:spPr bwMode="auto">
            <a:xfrm>
              <a:off x="7669627"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2"/>
            <p:cNvSpPr>
              <a:spLocks/>
            </p:cNvSpPr>
            <p:nvPr/>
          </p:nvSpPr>
          <p:spPr bwMode="auto">
            <a:xfrm>
              <a:off x="936582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3" name="Freeform 53"/>
            <p:cNvSpPr>
              <a:spLocks/>
            </p:cNvSpPr>
            <p:nvPr/>
          </p:nvSpPr>
          <p:spPr bwMode="auto">
            <a:xfrm>
              <a:off x="993203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6" name="Freeform 56"/>
            <p:cNvSpPr>
              <a:spLocks/>
            </p:cNvSpPr>
            <p:nvPr userDrawn="1"/>
          </p:nvSpPr>
          <p:spPr bwMode="auto">
            <a:xfrm>
              <a:off x="4843448"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57"/>
            <p:cNvSpPr>
              <a:spLocks/>
            </p:cNvSpPr>
            <p:nvPr userDrawn="1"/>
          </p:nvSpPr>
          <p:spPr bwMode="auto">
            <a:xfrm>
              <a:off x="540721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58"/>
            <p:cNvSpPr>
              <a:spLocks/>
            </p:cNvSpPr>
            <p:nvPr userDrawn="1"/>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65"/>
            <p:cNvSpPr>
              <a:spLocks/>
            </p:cNvSpPr>
            <p:nvPr userDrawn="1"/>
          </p:nvSpPr>
          <p:spPr bwMode="auto">
            <a:xfrm>
              <a:off x="540721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8"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0"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1"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Freeform 74"/>
            <p:cNvSpPr>
              <a:spLocks/>
            </p:cNvSpPr>
            <p:nvPr userDrawn="1"/>
          </p:nvSpPr>
          <p:spPr bwMode="auto">
            <a:xfrm>
              <a:off x="4843448"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75"/>
            <p:cNvSpPr>
              <a:spLocks/>
            </p:cNvSpPr>
            <p:nvPr userDrawn="1"/>
          </p:nvSpPr>
          <p:spPr bwMode="auto">
            <a:xfrm>
              <a:off x="5407219" y="49006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7"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8"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9"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0"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1"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4" name="Freeform 84"/>
            <p:cNvSpPr>
              <a:spLocks/>
            </p:cNvSpPr>
            <p:nvPr userDrawn="1"/>
          </p:nvSpPr>
          <p:spPr bwMode="auto">
            <a:xfrm>
              <a:off x="4843448"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85"/>
            <p:cNvSpPr>
              <a:spLocks/>
            </p:cNvSpPr>
            <p:nvPr userDrawn="1"/>
          </p:nvSpPr>
          <p:spPr bwMode="auto">
            <a:xfrm>
              <a:off x="540721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33810" y="545146"/>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45307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Tree>
    <p:extLst>
      <p:ext uri="{BB962C8B-B14F-4D97-AF65-F5344CB8AC3E}">
        <p14:creationId xmlns:p14="http://schemas.microsoft.com/office/powerpoint/2010/main" val="15004008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
        <p:nvSpPr>
          <p:cNvPr id="9" name="Picture Placeholder 1"/>
          <p:cNvSpPr>
            <a:spLocks noGrp="1"/>
          </p:cNvSpPr>
          <p:nvPr>
            <p:ph type="pic" sz="quarter" idx="13"/>
          </p:nvPr>
        </p:nvSpPr>
        <p:spPr>
          <a:xfrm>
            <a:off x="1236738" y="1549357"/>
            <a:ext cx="2520000" cy="2520000"/>
          </a:xfrm>
          <a:prstGeom prst="ellipse">
            <a:avLst/>
          </a:prstGeom>
        </p:spPr>
      </p:sp>
      <p:sp>
        <p:nvSpPr>
          <p:cNvPr id="10" name="Picture Placeholder 2"/>
          <p:cNvSpPr>
            <a:spLocks noGrp="1"/>
          </p:cNvSpPr>
          <p:nvPr>
            <p:ph type="pic" sz="quarter" idx="14"/>
          </p:nvPr>
        </p:nvSpPr>
        <p:spPr>
          <a:xfrm>
            <a:off x="4842255" y="1572339"/>
            <a:ext cx="2520000" cy="2520000"/>
          </a:xfrm>
          <a:prstGeom prst="ellipse">
            <a:avLst/>
          </a:prstGeom>
        </p:spPr>
      </p:sp>
      <p:sp>
        <p:nvSpPr>
          <p:cNvPr id="11" name="Picture Placeholder 3"/>
          <p:cNvSpPr>
            <a:spLocks noGrp="1"/>
          </p:cNvSpPr>
          <p:nvPr>
            <p:ph type="pic" sz="quarter" idx="15"/>
          </p:nvPr>
        </p:nvSpPr>
        <p:spPr>
          <a:xfrm>
            <a:off x="8450080" y="1572339"/>
            <a:ext cx="2520000" cy="2520000"/>
          </a:xfrm>
          <a:prstGeom prst="ellipse">
            <a:avLst/>
          </a:prstGeom>
        </p:spPr>
      </p:sp>
    </p:spTree>
    <p:extLst>
      <p:ext uri="{BB962C8B-B14F-4D97-AF65-F5344CB8AC3E}">
        <p14:creationId xmlns:p14="http://schemas.microsoft.com/office/powerpoint/2010/main" val="8749807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2" name="Group 1"/>
          <p:cNvGrpSpPr/>
          <p:nvPr userDrawn="1"/>
        </p:nvGrpSpPr>
        <p:grpSpPr>
          <a:xfrm>
            <a:off x="-884354" y="0"/>
            <a:ext cx="3392391" cy="6858000"/>
            <a:chOff x="-884354" y="0"/>
            <a:chExt cx="3392391" cy="6858000"/>
          </a:xfrm>
        </p:grpSpPr>
        <p:sp>
          <p:nvSpPr>
            <p:cNvPr id="12" name="Freeform 32"/>
            <p:cNvSpPr>
              <a:spLocks/>
            </p:cNvSpPr>
            <p:nvPr/>
          </p:nvSpPr>
          <p:spPr bwMode="auto">
            <a:xfrm>
              <a:off x="-884354"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33"/>
            <p:cNvSpPr>
              <a:spLocks/>
            </p:cNvSpPr>
            <p:nvPr/>
          </p:nvSpPr>
          <p:spPr bwMode="auto">
            <a:xfrm>
              <a:off x="-318142"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34"/>
            <p:cNvSpPr>
              <a:spLocks/>
            </p:cNvSpPr>
            <p:nvPr/>
          </p:nvSpPr>
          <p:spPr bwMode="auto">
            <a:xfrm>
              <a:off x="811842"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35"/>
            <p:cNvSpPr>
              <a:spLocks/>
            </p:cNvSpPr>
            <p:nvPr/>
          </p:nvSpPr>
          <p:spPr bwMode="auto">
            <a:xfrm>
              <a:off x="1378054"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42"/>
            <p:cNvSpPr>
              <a:spLocks/>
            </p:cNvSpPr>
            <p:nvPr/>
          </p:nvSpPr>
          <p:spPr bwMode="auto">
            <a:xfrm>
              <a:off x="-884354"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43"/>
            <p:cNvSpPr>
              <a:spLocks/>
            </p:cNvSpPr>
            <p:nvPr/>
          </p:nvSpPr>
          <p:spPr bwMode="auto">
            <a:xfrm>
              <a:off x="-318142"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44"/>
            <p:cNvSpPr>
              <a:spLocks/>
            </p:cNvSpPr>
            <p:nvPr/>
          </p:nvSpPr>
          <p:spPr bwMode="auto">
            <a:xfrm>
              <a:off x="248070"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45"/>
            <p:cNvSpPr>
              <a:spLocks/>
            </p:cNvSpPr>
            <p:nvPr/>
          </p:nvSpPr>
          <p:spPr bwMode="auto">
            <a:xfrm>
              <a:off x="1378054"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2"/>
            <p:cNvSpPr>
              <a:spLocks/>
            </p:cNvSpPr>
            <p:nvPr/>
          </p:nvSpPr>
          <p:spPr bwMode="auto">
            <a:xfrm>
              <a:off x="-318142"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3" name="Freeform 53"/>
            <p:cNvSpPr>
              <a:spLocks/>
            </p:cNvSpPr>
            <p:nvPr/>
          </p:nvSpPr>
          <p:spPr bwMode="auto">
            <a:xfrm>
              <a:off x="248070"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4" name="Freeform 54"/>
            <p:cNvSpPr>
              <a:spLocks/>
            </p:cNvSpPr>
            <p:nvPr/>
          </p:nvSpPr>
          <p:spPr bwMode="auto">
            <a:xfrm>
              <a:off x="811842"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5" name="Freeform 55"/>
            <p:cNvSpPr>
              <a:spLocks/>
            </p:cNvSpPr>
            <p:nvPr/>
          </p:nvSpPr>
          <p:spPr bwMode="auto">
            <a:xfrm>
              <a:off x="1378054"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62"/>
            <p:cNvSpPr>
              <a:spLocks/>
            </p:cNvSpPr>
            <p:nvPr/>
          </p:nvSpPr>
          <p:spPr bwMode="auto">
            <a:xfrm>
              <a:off x="-884354"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63"/>
            <p:cNvSpPr>
              <a:spLocks/>
            </p:cNvSpPr>
            <p:nvPr/>
          </p:nvSpPr>
          <p:spPr bwMode="auto">
            <a:xfrm>
              <a:off x="248070"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64"/>
            <p:cNvSpPr>
              <a:spLocks/>
            </p:cNvSpPr>
            <p:nvPr/>
          </p:nvSpPr>
          <p:spPr bwMode="auto">
            <a:xfrm>
              <a:off x="811842"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0" name="Freeform 70"/>
            <p:cNvSpPr>
              <a:spLocks/>
            </p:cNvSpPr>
            <p:nvPr/>
          </p:nvSpPr>
          <p:spPr bwMode="auto">
            <a:xfrm>
              <a:off x="-884354"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1" name="Freeform 71"/>
            <p:cNvSpPr>
              <a:spLocks/>
            </p:cNvSpPr>
            <p:nvPr/>
          </p:nvSpPr>
          <p:spPr bwMode="auto">
            <a:xfrm>
              <a:off x="-318142"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2" name="Freeform 72"/>
            <p:cNvSpPr>
              <a:spLocks/>
            </p:cNvSpPr>
            <p:nvPr/>
          </p:nvSpPr>
          <p:spPr bwMode="auto">
            <a:xfrm>
              <a:off x="811842"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3" name="Freeform 73"/>
            <p:cNvSpPr>
              <a:spLocks/>
            </p:cNvSpPr>
            <p:nvPr/>
          </p:nvSpPr>
          <p:spPr bwMode="auto">
            <a:xfrm>
              <a:off x="1378054"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0" name="Freeform 80"/>
            <p:cNvSpPr>
              <a:spLocks/>
            </p:cNvSpPr>
            <p:nvPr/>
          </p:nvSpPr>
          <p:spPr bwMode="auto">
            <a:xfrm>
              <a:off x="-318142"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1" name="Freeform 81"/>
            <p:cNvSpPr>
              <a:spLocks/>
            </p:cNvSpPr>
            <p:nvPr/>
          </p:nvSpPr>
          <p:spPr bwMode="auto">
            <a:xfrm>
              <a:off x="248070"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2" name="Freeform 82"/>
            <p:cNvSpPr>
              <a:spLocks/>
            </p:cNvSpPr>
            <p:nvPr/>
          </p:nvSpPr>
          <p:spPr bwMode="auto">
            <a:xfrm>
              <a:off x="811842"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3" name="Freeform 83"/>
            <p:cNvSpPr>
              <a:spLocks/>
            </p:cNvSpPr>
            <p:nvPr/>
          </p:nvSpPr>
          <p:spPr bwMode="auto">
            <a:xfrm>
              <a:off x="1378054"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90"/>
            <p:cNvSpPr>
              <a:spLocks/>
            </p:cNvSpPr>
            <p:nvPr/>
          </p:nvSpPr>
          <p:spPr bwMode="auto">
            <a:xfrm>
              <a:off x="-884354"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91"/>
            <p:cNvSpPr>
              <a:spLocks/>
            </p:cNvSpPr>
            <p:nvPr/>
          </p:nvSpPr>
          <p:spPr bwMode="auto">
            <a:xfrm>
              <a:off x="-318142"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92"/>
            <p:cNvSpPr>
              <a:spLocks/>
            </p:cNvSpPr>
            <p:nvPr/>
          </p:nvSpPr>
          <p:spPr bwMode="auto">
            <a:xfrm>
              <a:off x="811842"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spTree>
    <p:extLst>
      <p:ext uri="{BB962C8B-B14F-4D97-AF65-F5344CB8AC3E}">
        <p14:creationId xmlns:p14="http://schemas.microsoft.com/office/powerpoint/2010/main" val="14359779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grpSp>
        <p:nvGrpSpPr>
          <p:cNvPr id="2" name="Group 1"/>
          <p:cNvGrpSpPr/>
          <p:nvPr userDrawn="1"/>
        </p:nvGrpSpPr>
        <p:grpSpPr>
          <a:xfrm>
            <a:off x="-884354" y="0"/>
            <a:ext cx="3392391" cy="6858000"/>
            <a:chOff x="-884354" y="0"/>
            <a:chExt cx="3392391" cy="6858000"/>
          </a:xfrm>
        </p:grpSpPr>
        <p:sp>
          <p:nvSpPr>
            <p:cNvPr id="12" name="Freeform 32"/>
            <p:cNvSpPr>
              <a:spLocks/>
            </p:cNvSpPr>
            <p:nvPr/>
          </p:nvSpPr>
          <p:spPr bwMode="auto">
            <a:xfrm>
              <a:off x="-884354"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33"/>
            <p:cNvSpPr>
              <a:spLocks/>
            </p:cNvSpPr>
            <p:nvPr/>
          </p:nvSpPr>
          <p:spPr bwMode="auto">
            <a:xfrm>
              <a:off x="-318142"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34"/>
            <p:cNvSpPr>
              <a:spLocks/>
            </p:cNvSpPr>
            <p:nvPr/>
          </p:nvSpPr>
          <p:spPr bwMode="auto">
            <a:xfrm>
              <a:off x="811842"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35"/>
            <p:cNvSpPr>
              <a:spLocks/>
            </p:cNvSpPr>
            <p:nvPr/>
          </p:nvSpPr>
          <p:spPr bwMode="auto">
            <a:xfrm>
              <a:off x="1378054"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42"/>
            <p:cNvSpPr>
              <a:spLocks/>
            </p:cNvSpPr>
            <p:nvPr/>
          </p:nvSpPr>
          <p:spPr bwMode="auto">
            <a:xfrm>
              <a:off x="-884354"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43"/>
            <p:cNvSpPr>
              <a:spLocks/>
            </p:cNvSpPr>
            <p:nvPr/>
          </p:nvSpPr>
          <p:spPr bwMode="auto">
            <a:xfrm>
              <a:off x="-318142"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44"/>
            <p:cNvSpPr>
              <a:spLocks/>
            </p:cNvSpPr>
            <p:nvPr/>
          </p:nvSpPr>
          <p:spPr bwMode="auto">
            <a:xfrm>
              <a:off x="248070"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45"/>
            <p:cNvSpPr>
              <a:spLocks/>
            </p:cNvSpPr>
            <p:nvPr/>
          </p:nvSpPr>
          <p:spPr bwMode="auto">
            <a:xfrm>
              <a:off x="1378054"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2"/>
            <p:cNvSpPr>
              <a:spLocks/>
            </p:cNvSpPr>
            <p:nvPr/>
          </p:nvSpPr>
          <p:spPr bwMode="auto">
            <a:xfrm>
              <a:off x="-318142"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3" name="Freeform 53"/>
            <p:cNvSpPr>
              <a:spLocks/>
            </p:cNvSpPr>
            <p:nvPr/>
          </p:nvSpPr>
          <p:spPr bwMode="auto">
            <a:xfrm>
              <a:off x="248070"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4" name="Freeform 54"/>
            <p:cNvSpPr>
              <a:spLocks/>
            </p:cNvSpPr>
            <p:nvPr/>
          </p:nvSpPr>
          <p:spPr bwMode="auto">
            <a:xfrm>
              <a:off x="811842"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5" name="Freeform 55"/>
            <p:cNvSpPr>
              <a:spLocks/>
            </p:cNvSpPr>
            <p:nvPr/>
          </p:nvSpPr>
          <p:spPr bwMode="auto">
            <a:xfrm>
              <a:off x="1378054"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62"/>
            <p:cNvSpPr>
              <a:spLocks/>
            </p:cNvSpPr>
            <p:nvPr/>
          </p:nvSpPr>
          <p:spPr bwMode="auto">
            <a:xfrm>
              <a:off x="-884354"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63"/>
            <p:cNvSpPr>
              <a:spLocks/>
            </p:cNvSpPr>
            <p:nvPr/>
          </p:nvSpPr>
          <p:spPr bwMode="auto">
            <a:xfrm>
              <a:off x="248070"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64"/>
            <p:cNvSpPr>
              <a:spLocks/>
            </p:cNvSpPr>
            <p:nvPr/>
          </p:nvSpPr>
          <p:spPr bwMode="auto">
            <a:xfrm>
              <a:off x="811842"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0" name="Freeform 70"/>
            <p:cNvSpPr>
              <a:spLocks/>
            </p:cNvSpPr>
            <p:nvPr/>
          </p:nvSpPr>
          <p:spPr bwMode="auto">
            <a:xfrm>
              <a:off x="-884354"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1" name="Freeform 71"/>
            <p:cNvSpPr>
              <a:spLocks/>
            </p:cNvSpPr>
            <p:nvPr/>
          </p:nvSpPr>
          <p:spPr bwMode="auto">
            <a:xfrm>
              <a:off x="-318142"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2" name="Freeform 72"/>
            <p:cNvSpPr>
              <a:spLocks/>
            </p:cNvSpPr>
            <p:nvPr/>
          </p:nvSpPr>
          <p:spPr bwMode="auto">
            <a:xfrm>
              <a:off x="811842"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3" name="Freeform 73"/>
            <p:cNvSpPr>
              <a:spLocks/>
            </p:cNvSpPr>
            <p:nvPr/>
          </p:nvSpPr>
          <p:spPr bwMode="auto">
            <a:xfrm>
              <a:off x="1378054"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0" name="Freeform 80"/>
            <p:cNvSpPr>
              <a:spLocks/>
            </p:cNvSpPr>
            <p:nvPr/>
          </p:nvSpPr>
          <p:spPr bwMode="auto">
            <a:xfrm>
              <a:off x="-318142"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1" name="Freeform 81"/>
            <p:cNvSpPr>
              <a:spLocks/>
            </p:cNvSpPr>
            <p:nvPr/>
          </p:nvSpPr>
          <p:spPr bwMode="auto">
            <a:xfrm>
              <a:off x="248070"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2" name="Freeform 82"/>
            <p:cNvSpPr>
              <a:spLocks/>
            </p:cNvSpPr>
            <p:nvPr/>
          </p:nvSpPr>
          <p:spPr bwMode="auto">
            <a:xfrm>
              <a:off x="811842"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3" name="Freeform 83"/>
            <p:cNvSpPr>
              <a:spLocks/>
            </p:cNvSpPr>
            <p:nvPr/>
          </p:nvSpPr>
          <p:spPr bwMode="auto">
            <a:xfrm>
              <a:off x="1378054"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90"/>
            <p:cNvSpPr>
              <a:spLocks/>
            </p:cNvSpPr>
            <p:nvPr/>
          </p:nvSpPr>
          <p:spPr bwMode="auto">
            <a:xfrm>
              <a:off x="-884354"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91"/>
            <p:cNvSpPr>
              <a:spLocks/>
            </p:cNvSpPr>
            <p:nvPr/>
          </p:nvSpPr>
          <p:spPr bwMode="auto">
            <a:xfrm>
              <a:off x="-318142"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92"/>
            <p:cNvSpPr>
              <a:spLocks/>
            </p:cNvSpPr>
            <p:nvPr/>
          </p:nvSpPr>
          <p:spPr bwMode="auto">
            <a:xfrm>
              <a:off x="811842"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1808129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633810" y="545146"/>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dirty="0"/>
          </a:p>
        </p:txBody>
      </p:sp>
      <p:grpSp>
        <p:nvGrpSpPr>
          <p:cNvPr id="31" name="Group 30"/>
          <p:cNvGrpSpPr/>
          <p:nvPr userDrawn="1"/>
        </p:nvGrpSpPr>
        <p:grpSpPr>
          <a:xfrm>
            <a:off x="-817510" y="0"/>
            <a:ext cx="6218569" cy="6858000"/>
            <a:chOff x="5973431" y="0"/>
            <a:chExt cx="6218569" cy="6858000"/>
          </a:xfrm>
        </p:grpSpPr>
        <p:sp>
          <p:nvSpPr>
            <p:cNvPr id="37"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7"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8"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9"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4"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3"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4"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5"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6"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1"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2"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3"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4"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5"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6"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9"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0"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1"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2"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3"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5"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6"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9"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0"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1"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2"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3"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4"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5"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6"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9"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0"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1"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2"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3"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4"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5"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85401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79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633810" y="545146"/>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dirty="0"/>
          </a:p>
        </p:txBody>
      </p:sp>
      <p:grpSp>
        <p:nvGrpSpPr>
          <p:cNvPr id="31" name="Group 30"/>
          <p:cNvGrpSpPr/>
          <p:nvPr userDrawn="1"/>
        </p:nvGrpSpPr>
        <p:grpSpPr>
          <a:xfrm>
            <a:off x="-817510" y="0"/>
            <a:ext cx="6218569" cy="6858000"/>
            <a:chOff x="5973431" y="0"/>
            <a:chExt cx="6218569" cy="6858000"/>
          </a:xfrm>
        </p:grpSpPr>
        <p:sp>
          <p:nvSpPr>
            <p:cNvPr id="37"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7"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8"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9"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4"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3"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4"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5"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6"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1"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2"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3"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4"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5"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6"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9"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0"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1"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2"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3"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5"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6"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9"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0"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1"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2"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3"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4"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5"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6"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9"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0"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1"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2"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3"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4"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5"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384398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91631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68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633810" y="545146"/>
            <a:ext cx="576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dirty="0"/>
          </a:p>
        </p:txBody>
      </p:sp>
      <p:grpSp>
        <p:nvGrpSpPr>
          <p:cNvPr id="31" name="Group 30"/>
          <p:cNvGrpSpPr/>
          <p:nvPr userDrawn="1"/>
        </p:nvGrpSpPr>
        <p:grpSpPr>
          <a:xfrm>
            <a:off x="-817510" y="0"/>
            <a:ext cx="6218569" cy="6858000"/>
            <a:chOff x="5973431" y="0"/>
            <a:chExt cx="6218569" cy="6858000"/>
          </a:xfrm>
        </p:grpSpPr>
        <p:sp>
          <p:nvSpPr>
            <p:cNvPr id="37"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7"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8"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9"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4"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3"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4"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5"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6"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1"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2"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3"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4"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5"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6"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9"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0"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1"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2"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3"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5"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6"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9"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0"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1"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2"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3"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4"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5"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6"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9"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0"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1"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2"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3"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4"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5"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184621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grpSp>
        <p:nvGrpSpPr>
          <p:cNvPr id="31" name="Group 30"/>
          <p:cNvGrpSpPr/>
          <p:nvPr userDrawn="1"/>
        </p:nvGrpSpPr>
        <p:grpSpPr>
          <a:xfrm>
            <a:off x="-817510" y="0"/>
            <a:ext cx="6218569" cy="6858000"/>
            <a:chOff x="5973431" y="0"/>
            <a:chExt cx="6218569" cy="6858000"/>
          </a:xfrm>
        </p:grpSpPr>
        <p:sp>
          <p:nvSpPr>
            <p:cNvPr id="37"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7"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8"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9"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4"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3"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4"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5"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6"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1"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2"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3"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4"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5"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6"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9"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0"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1"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2"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3"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5"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6"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9"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0"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1"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2"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3"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4"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5"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6"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9"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0"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1"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2"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3"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4"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5"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3" name="Picture Placeholder 2"/>
          <p:cNvSpPr>
            <a:spLocks noGrp="1"/>
          </p:cNvSpPr>
          <p:nvPr>
            <p:ph type="pic" sz="quarter" idx="13"/>
          </p:nvPr>
        </p:nvSpPr>
        <p:spPr>
          <a:xfrm>
            <a:off x="6257925" y="1574800"/>
            <a:ext cx="6345238" cy="4759325"/>
          </a:xfrm>
        </p:spPr>
        <p:txBody>
          <a:bodyPr/>
          <a:lstStyle/>
          <a:p>
            <a:endParaRPr lang="id-ID"/>
          </a:p>
        </p:txBody>
      </p:sp>
    </p:spTree>
    <p:extLst>
      <p:ext uri="{BB962C8B-B14F-4D97-AF65-F5344CB8AC3E}">
        <p14:creationId xmlns:p14="http://schemas.microsoft.com/office/powerpoint/2010/main" val="30202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grpSp>
        <p:nvGrpSpPr>
          <p:cNvPr id="31" name="Group 30"/>
          <p:cNvGrpSpPr/>
          <p:nvPr userDrawn="1"/>
        </p:nvGrpSpPr>
        <p:grpSpPr>
          <a:xfrm>
            <a:off x="-817510" y="0"/>
            <a:ext cx="6218569" cy="6858000"/>
            <a:chOff x="5973431" y="0"/>
            <a:chExt cx="6218569" cy="6858000"/>
          </a:xfrm>
        </p:grpSpPr>
        <p:sp>
          <p:nvSpPr>
            <p:cNvPr id="37"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7"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8"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9"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4"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3"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4"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5"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6"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1"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2"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3"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4"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5"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6"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9"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0"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1"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2"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3"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5"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6"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9"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0"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1"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2"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3"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4"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5"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6"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9"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0"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1"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2"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3"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4"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5"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3" name="Picture Placeholder 2"/>
          <p:cNvSpPr>
            <a:spLocks noGrp="1"/>
          </p:cNvSpPr>
          <p:nvPr>
            <p:ph type="pic" sz="quarter" idx="13"/>
          </p:nvPr>
        </p:nvSpPr>
        <p:spPr>
          <a:xfrm>
            <a:off x="6257925" y="1574800"/>
            <a:ext cx="6345238" cy="4759325"/>
          </a:xfrm>
        </p:spPr>
        <p:txBody>
          <a:bodyPr/>
          <a:lstStyle/>
          <a:p>
            <a:endParaRPr lang="id-ID"/>
          </a:p>
        </p:txBody>
      </p:sp>
    </p:spTree>
    <p:extLst>
      <p:ext uri="{BB962C8B-B14F-4D97-AF65-F5344CB8AC3E}">
        <p14:creationId xmlns:p14="http://schemas.microsoft.com/office/powerpoint/2010/main" val="132702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grpSp>
        <p:nvGrpSpPr>
          <p:cNvPr id="31" name="Group 30"/>
          <p:cNvGrpSpPr/>
          <p:nvPr userDrawn="1"/>
        </p:nvGrpSpPr>
        <p:grpSpPr>
          <a:xfrm>
            <a:off x="-817510" y="0"/>
            <a:ext cx="6218569" cy="6858000"/>
            <a:chOff x="5973431" y="0"/>
            <a:chExt cx="6218569" cy="6858000"/>
          </a:xfrm>
        </p:grpSpPr>
        <p:sp>
          <p:nvSpPr>
            <p:cNvPr id="37"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7"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8"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9"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4"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3"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4"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5"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6"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1"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2"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3"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4"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5"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6"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9"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0"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1"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2"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3"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5"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6"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9"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0"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1"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2"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3"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4"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5"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6"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9"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0"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1"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3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2"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3"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4"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5"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3" name="Picture Placeholder 2"/>
          <p:cNvSpPr>
            <a:spLocks noGrp="1"/>
          </p:cNvSpPr>
          <p:nvPr>
            <p:ph type="pic" sz="quarter" idx="13"/>
          </p:nvPr>
        </p:nvSpPr>
        <p:spPr>
          <a:xfrm>
            <a:off x="1160552" y="1130178"/>
            <a:ext cx="2497138" cy="2497137"/>
          </a:xfrm>
          <a:prstGeom prst="ellipse">
            <a:avLst/>
          </a:prstGeom>
        </p:spPr>
        <p:txBody>
          <a:bodyPr/>
          <a:lstStyle/>
          <a:p>
            <a:endParaRPr lang="id-ID"/>
          </a:p>
        </p:txBody>
      </p:sp>
    </p:spTree>
    <p:extLst>
      <p:ext uri="{BB962C8B-B14F-4D97-AF65-F5344CB8AC3E}">
        <p14:creationId xmlns:p14="http://schemas.microsoft.com/office/powerpoint/2010/main" val="214442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633811" y="545146"/>
            <a:ext cx="425067"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a:p>
        </p:txBody>
      </p:sp>
      <p:grpSp>
        <p:nvGrpSpPr>
          <p:cNvPr id="31" name="Group 30"/>
          <p:cNvGrpSpPr/>
          <p:nvPr userDrawn="1"/>
        </p:nvGrpSpPr>
        <p:grpSpPr>
          <a:xfrm>
            <a:off x="-817510" y="0"/>
            <a:ext cx="6218569" cy="6858000"/>
            <a:chOff x="5973431" y="0"/>
            <a:chExt cx="6218569" cy="6858000"/>
          </a:xfrm>
        </p:grpSpPr>
        <p:sp>
          <p:nvSpPr>
            <p:cNvPr id="37" name="Freeform 28"/>
            <p:cNvSpPr>
              <a:spLocks/>
            </p:cNvSpPr>
            <p:nvPr/>
          </p:nvSpPr>
          <p:spPr bwMode="auto">
            <a:xfrm>
              <a:off x="5973431"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29"/>
            <p:cNvSpPr>
              <a:spLocks/>
            </p:cNvSpPr>
            <p:nvPr/>
          </p:nvSpPr>
          <p:spPr bwMode="auto">
            <a:xfrm>
              <a:off x="6539643" y="0"/>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30"/>
            <p:cNvSpPr>
              <a:spLocks/>
            </p:cNvSpPr>
            <p:nvPr/>
          </p:nvSpPr>
          <p:spPr bwMode="auto">
            <a:xfrm>
              <a:off x="7103414" y="0"/>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31"/>
            <p:cNvSpPr>
              <a:spLocks/>
            </p:cNvSpPr>
            <p:nvPr/>
          </p:nvSpPr>
          <p:spPr bwMode="auto">
            <a:xfrm>
              <a:off x="7669626" y="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32"/>
            <p:cNvSpPr>
              <a:spLocks/>
            </p:cNvSpPr>
            <p:nvPr/>
          </p:nvSpPr>
          <p:spPr bwMode="auto">
            <a:xfrm>
              <a:off x="8799609" y="0"/>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33"/>
            <p:cNvSpPr>
              <a:spLocks/>
            </p:cNvSpPr>
            <p:nvPr/>
          </p:nvSpPr>
          <p:spPr bwMode="auto">
            <a:xfrm>
              <a:off x="9365820" y="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34"/>
            <p:cNvSpPr>
              <a:spLocks/>
            </p:cNvSpPr>
            <p:nvPr/>
          </p:nvSpPr>
          <p:spPr bwMode="auto">
            <a:xfrm>
              <a:off x="10495804" y="0"/>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35"/>
            <p:cNvSpPr>
              <a:spLocks/>
            </p:cNvSpPr>
            <p:nvPr/>
          </p:nvSpPr>
          <p:spPr bwMode="auto">
            <a:xfrm>
              <a:off x="11062017" y="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Freeform 38"/>
            <p:cNvSpPr>
              <a:spLocks/>
            </p:cNvSpPr>
            <p:nvPr/>
          </p:nvSpPr>
          <p:spPr bwMode="auto">
            <a:xfrm>
              <a:off x="5973431" y="97866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39"/>
            <p:cNvSpPr>
              <a:spLocks/>
            </p:cNvSpPr>
            <p:nvPr/>
          </p:nvSpPr>
          <p:spPr bwMode="auto">
            <a:xfrm>
              <a:off x="7103415" y="981109"/>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40"/>
            <p:cNvSpPr>
              <a:spLocks/>
            </p:cNvSpPr>
            <p:nvPr/>
          </p:nvSpPr>
          <p:spPr bwMode="auto">
            <a:xfrm>
              <a:off x="7669626" y="978669"/>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7" name="Freeform 41"/>
            <p:cNvSpPr>
              <a:spLocks/>
            </p:cNvSpPr>
            <p:nvPr/>
          </p:nvSpPr>
          <p:spPr bwMode="auto">
            <a:xfrm>
              <a:off x="8235839" y="981109"/>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8" name="Freeform 42"/>
            <p:cNvSpPr>
              <a:spLocks/>
            </p:cNvSpPr>
            <p:nvPr/>
          </p:nvSpPr>
          <p:spPr bwMode="auto">
            <a:xfrm>
              <a:off x="8799608" y="978669"/>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9" name="Freeform 43"/>
            <p:cNvSpPr>
              <a:spLocks/>
            </p:cNvSpPr>
            <p:nvPr/>
          </p:nvSpPr>
          <p:spPr bwMode="auto">
            <a:xfrm>
              <a:off x="9365821" y="981109"/>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4" name="Freeform 44"/>
            <p:cNvSpPr>
              <a:spLocks/>
            </p:cNvSpPr>
            <p:nvPr/>
          </p:nvSpPr>
          <p:spPr bwMode="auto">
            <a:xfrm>
              <a:off x="9932032" y="978669"/>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45"/>
            <p:cNvSpPr>
              <a:spLocks/>
            </p:cNvSpPr>
            <p:nvPr/>
          </p:nvSpPr>
          <p:spPr bwMode="auto">
            <a:xfrm>
              <a:off x="11062017" y="978669"/>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47"/>
            <p:cNvSpPr>
              <a:spLocks/>
            </p:cNvSpPr>
            <p:nvPr/>
          </p:nvSpPr>
          <p:spPr bwMode="auto">
            <a:xfrm>
              <a:off x="5973431"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48"/>
            <p:cNvSpPr>
              <a:spLocks/>
            </p:cNvSpPr>
            <p:nvPr/>
          </p:nvSpPr>
          <p:spPr bwMode="auto">
            <a:xfrm>
              <a:off x="6539643"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49"/>
            <p:cNvSpPr>
              <a:spLocks/>
            </p:cNvSpPr>
            <p:nvPr/>
          </p:nvSpPr>
          <p:spPr bwMode="auto">
            <a:xfrm>
              <a:off x="7103414" y="1957336"/>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3" name="Freeform 50"/>
            <p:cNvSpPr>
              <a:spLocks/>
            </p:cNvSpPr>
            <p:nvPr/>
          </p:nvSpPr>
          <p:spPr bwMode="auto">
            <a:xfrm>
              <a:off x="7669626" y="1957336"/>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4" name="Freeform 51"/>
            <p:cNvSpPr>
              <a:spLocks/>
            </p:cNvSpPr>
            <p:nvPr/>
          </p:nvSpPr>
          <p:spPr bwMode="auto">
            <a:xfrm>
              <a:off x="8235839" y="19573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5" name="Freeform 52"/>
            <p:cNvSpPr>
              <a:spLocks/>
            </p:cNvSpPr>
            <p:nvPr/>
          </p:nvSpPr>
          <p:spPr bwMode="auto">
            <a:xfrm>
              <a:off x="9365820" y="1957336"/>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6" name="Freeform 53"/>
            <p:cNvSpPr>
              <a:spLocks/>
            </p:cNvSpPr>
            <p:nvPr/>
          </p:nvSpPr>
          <p:spPr bwMode="auto">
            <a:xfrm>
              <a:off x="9932032" y="19573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54"/>
            <p:cNvSpPr>
              <a:spLocks/>
            </p:cNvSpPr>
            <p:nvPr/>
          </p:nvSpPr>
          <p:spPr bwMode="auto">
            <a:xfrm>
              <a:off x="10495805" y="1957336"/>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55"/>
            <p:cNvSpPr>
              <a:spLocks/>
            </p:cNvSpPr>
            <p:nvPr/>
          </p:nvSpPr>
          <p:spPr bwMode="auto">
            <a:xfrm>
              <a:off x="11062016" y="1957336"/>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1" name="Freeform 58"/>
            <p:cNvSpPr>
              <a:spLocks/>
            </p:cNvSpPr>
            <p:nvPr/>
          </p:nvSpPr>
          <p:spPr bwMode="auto">
            <a:xfrm>
              <a:off x="5973431" y="2936005"/>
              <a:ext cx="1129983" cy="981109"/>
            </a:xfrm>
            <a:custGeom>
              <a:avLst/>
              <a:gdLst>
                <a:gd name="T0" fmla="*/ 463 w 463"/>
                <a:gd name="T1" fmla="*/ 0 h 402"/>
                <a:gd name="T2" fmla="*/ 232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2" y="402"/>
                  </a:lnTo>
                  <a:lnTo>
                    <a:pt x="0" y="0"/>
                  </a:lnTo>
                  <a:lnTo>
                    <a:pt x="463" y="0"/>
                  </a:lnTo>
                  <a:close/>
                </a:path>
              </a:pathLst>
            </a:custGeom>
            <a:solidFill>
              <a:schemeClr val="bg2">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2" name="Freeform 59"/>
            <p:cNvSpPr>
              <a:spLocks/>
            </p:cNvSpPr>
            <p:nvPr/>
          </p:nvSpPr>
          <p:spPr bwMode="auto">
            <a:xfrm>
              <a:off x="653964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3" name="Freeform 60"/>
            <p:cNvSpPr>
              <a:spLocks/>
            </p:cNvSpPr>
            <p:nvPr/>
          </p:nvSpPr>
          <p:spPr bwMode="auto">
            <a:xfrm>
              <a:off x="7103415" y="2936005"/>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4" name="Freeform 61"/>
            <p:cNvSpPr>
              <a:spLocks/>
            </p:cNvSpPr>
            <p:nvPr/>
          </p:nvSpPr>
          <p:spPr bwMode="auto">
            <a:xfrm>
              <a:off x="8235839" y="2936005"/>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5" name="Freeform 62"/>
            <p:cNvSpPr>
              <a:spLocks/>
            </p:cNvSpPr>
            <p:nvPr/>
          </p:nvSpPr>
          <p:spPr bwMode="auto">
            <a:xfrm>
              <a:off x="8799609" y="2936005"/>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6" name="Freeform 63"/>
            <p:cNvSpPr>
              <a:spLocks/>
            </p:cNvSpPr>
            <p:nvPr/>
          </p:nvSpPr>
          <p:spPr bwMode="auto">
            <a:xfrm>
              <a:off x="9932033" y="2936005"/>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Freeform 64"/>
            <p:cNvSpPr>
              <a:spLocks/>
            </p:cNvSpPr>
            <p:nvPr/>
          </p:nvSpPr>
          <p:spPr bwMode="auto">
            <a:xfrm>
              <a:off x="10495805" y="2936005"/>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9" name="Freeform 66"/>
            <p:cNvSpPr>
              <a:spLocks/>
            </p:cNvSpPr>
            <p:nvPr/>
          </p:nvSpPr>
          <p:spPr bwMode="auto">
            <a:xfrm>
              <a:off x="6539643" y="391711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0" name="Freeform 67"/>
            <p:cNvSpPr>
              <a:spLocks/>
            </p:cNvSpPr>
            <p:nvPr/>
          </p:nvSpPr>
          <p:spPr bwMode="auto">
            <a:xfrm>
              <a:off x="7103415" y="3917114"/>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1" name="Freeform 68"/>
            <p:cNvSpPr>
              <a:spLocks/>
            </p:cNvSpPr>
            <p:nvPr/>
          </p:nvSpPr>
          <p:spPr bwMode="auto">
            <a:xfrm>
              <a:off x="7669627" y="3917114"/>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2" name="Freeform 69"/>
            <p:cNvSpPr>
              <a:spLocks/>
            </p:cNvSpPr>
            <p:nvPr/>
          </p:nvSpPr>
          <p:spPr bwMode="auto">
            <a:xfrm>
              <a:off x="8235839" y="3917114"/>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3" name="Freeform 70"/>
            <p:cNvSpPr>
              <a:spLocks/>
            </p:cNvSpPr>
            <p:nvPr/>
          </p:nvSpPr>
          <p:spPr bwMode="auto">
            <a:xfrm>
              <a:off x="8799609" y="3917114"/>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Freeform 71"/>
            <p:cNvSpPr>
              <a:spLocks/>
            </p:cNvSpPr>
            <p:nvPr/>
          </p:nvSpPr>
          <p:spPr bwMode="auto">
            <a:xfrm>
              <a:off x="9365821" y="391711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5" name="Freeform 72"/>
            <p:cNvSpPr>
              <a:spLocks/>
            </p:cNvSpPr>
            <p:nvPr/>
          </p:nvSpPr>
          <p:spPr bwMode="auto">
            <a:xfrm>
              <a:off x="10495805" y="3917114"/>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6" name="Freeform 73"/>
            <p:cNvSpPr>
              <a:spLocks/>
            </p:cNvSpPr>
            <p:nvPr/>
          </p:nvSpPr>
          <p:spPr bwMode="auto">
            <a:xfrm>
              <a:off x="11062017" y="3917114"/>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9" name="Freeform 76"/>
            <p:cNvSpPr>
              <a:spLocks/>
            </p:cNvSpPr>
            <p:nvPr userDrawn="1"/>
          </p:nvSpPr>
          <p:spPr bwMode="auto">
            <a:xfrm>
              <a:off x="597343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0" name="Freeform 77"/>
            <p:cNvSpPr>
              <a:spLocks/>
            </p:cNvSpPr>
            <p:nvPr/>
          </p:nvSpPr>
          <p:spPr bwMode="auto">
            <a:xfrm>
              <a:off x="653964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1" name="Freeform 78"/>
            <p:cNvSpPr>
              <a:spLocks/>
            </p:cNvSpPr>
            <p:nvPr/>
          </p:nvSpPr>
          <p:spPr bwMode="auto">
            <a:xfrm>
              <a:off x="7669627" y="49006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2" name="Freeform 79"/>
            <p:cNvSpPr>
              <a:spLocks/>
            </p:cNvSpPr>
            <p:nvPr/>
          </p:nvSpPr>
          <p:spPr bwMode="auto">
            <a:xfrm>
              <a:off x="8235839" y="490066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3" name="Freeform 80"/>
            <p:cNvSpPr>
              <a:spLocks/>
            </p:cNvSpPr>
            <p:nvPr/>
          </p:nvSpPr>
          <p:spPr bwMode="auto">
            <a:xfrm>
              <a:off x="9365821" y="49006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4" name="Freeform 81"/>
            <p:cNvSpPr>
              <a:spLocks/>
            </p:cNvSpPr>
            <p:nvPr/>
          </p:nvSpPr>
          <p:spPr bwMode="auto">
            <a:xfrm>
              <a:off x="9932033" y="490066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5" name="Freeform 82"/>
            <p:cNvSpPr>
              <a:spLocks/>
            </p:cNvSpPr>
            <p:nvPr/>
          </p:nvSpPr>
          <p:spPr bwMode="auto">
            <a:xfrm>
              <a:off x="10495805" y="4900662"/>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6" name="Freeform 83"/>
            <p:cNvSpPr>
              <a:spLocks/>
            </p:cNvSpPr>
            <p:nvPr/>
          </p:nvSpPr>
          <p:spPr bwMode="auto">
            <a:xfrm>
              <a:off x="11062017" y="4900662"/>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9" name="Freeform 86"/>
            <p:cNvSpPr>
              <a:spLocks/>
            </p:cNvSpPr>
            <p:nvPr/>
          </p:nvSpPr>
          <p:spPr bwMode="auto">
            <a:xfrm>
              <a:off x="6539643" y="5879331"/>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0" name="Freeform 87"/>
            <p:cNvSpPr>
              <a:spLocks/>
            </p:cNvSpPr>
            <p:nvPr/>
          </p:nvSpPr>
          <p:spPr bwMode="auto">
            <a:xfrm>
              <a:off x="7103415" y="587933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1" name="Freeform 88"/>
            <p:cNvSpPr>
              <a:spLocks/>
            </p:cNvSpPr>
            <p:nvPr/>
          </p:nvSpPr>
          <p:spPr bwMode="auto">
            <a:xfrm>
              <a:off x="7669627" y="58793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2" name="Freeform 89"/>
            <p:cNvSpPr>
              <a:spLocks/>
            </p:cNvSpPr>
            <p:nvPr/>
          </p:nvSpPr>
          <p:spPr bwMode="auto">
            <a:xfrm>
              <a:off x="8235839" y="5879331"/>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3" name="Freeform 90"/>
            <p:cNvSpPr>
              <a:spLocks/>
            </p:cNvSpPr>
            <p:nvPr/>
          </p:nvSpPr>
          <p:spPr bwMode="auto">
            <a:xfrm>
              <a:off x="8799609" y="587933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4" name="Freeform 91"/>
            <p:cNvSpPr>
              <a:spLocks/>
            </p:cNvSpPr>
            <p:nvPr/>
          </p:nvSpPr>
          <p:spPr bwMode="auto">
            <a:xfrm>
              <a:off x="9365821" y="58793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5" name="Freeform 92"/>
            <p:cNvSpPr>
              <a:spLocks/>
            </p:cNvSpPr>
            <p:nvPr/>
          </p:nvSpPr>
          <p:spPr bwMode="auto">
            <a:xfrm>
              <a:off x="10495805" y="5879331"/>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4" name="Picture Placeholder 3"/>
          <p:cNvSpPr>
            <a:spLocks noGrp="1"/>
          </p:cNvSpPr>
          <p:nvPr>
            <p:ph type="pic" sz="quarter" idx="13"/>
          </p:nvPr>
        </p:nvSpPr>
        <p:spPr>
          <a:xfrm>
            <a:off x="7602537" y="2936005"/>
            <a:ext cx="2640797" cy="2640798"/>
          </a:xfrm>
          <a:prstGeom prst="diamond">
            <a:avLst/>
          </a:prstGeom>
        </p:spPr>
        <p:txBody>
          <a:bodyPr>
            <a:normAutofit/>
          </a:bodyPr>
          <a:lstStyle>
            <a:lvl1pPr>
              <a:defRPr sz="1400"/>
            </a:lvl1pPr>
          </a:lstStyle>
          <a:p>
            <a:endParaRPr lang="id-ID"/>
          </a:p>
        </p:txBody>
      </p:sp>
      <p:sp>
        <p:nvSpPr>
          <p:cNvPr id="63" name="Picture Placeholder 3"/>
          <p:cNvSpPr>
            <a:spLocks noGrp="1"/>
          </p:cNvSpPr>
          <p:nvPr>
            <p:ph type="pic" sz="quarter" idx="14"/>
          </p:nvPr>
        </p:nvSpPr>
        <p:spPr>
          <a:xfrm>
            <a:off x="9359758" y="4331920"/>
            <a:ext cx="1924732" cy="1924733"/>
          </a:xfrm>
          <a:prstGeom prst="diamond">
            <a:avLst/>
          </a:prstGeom>
        </p:spPr>
        <p:txBody>
          <a:bodyPr>
            <a:normAutofit/>
          </a:bodyPr>
          <a:lstStyle>
            <a:lvl1pPr>
              <a:defRPr sz="1400"/>
            </a:lvl1pPr>
          </a:lstStyle>
          <a:p>
            <a:endParaRPr lang="id-ID"/>
          </a:p>
        </p:txBody>
      </p:sp>
      <p:sp>
        <p:nvSpPr>
          <p:cNvPr id="70" name="Picture Placeholder 3"/>
          <p:cNvSpPr>
            <a:spLocks noGrp="1"/>
          </p:cNvSpPr>
          <p:nvPr>
            <p:ph type="pic" sz="quarter" idx="15"/>
          </p:nvPr>
        </p:nvSpPr>
        <p:spPr>
          <a:xfrm>
            <a:off x="6556416" y="4331920"/>
            <a:ext cx="1924732" cy="1924733"/>
          </a:xfrm>
          <a:prstGeom prst="diamond">
            <a:avLst/>
          </a:prstGeom>
        </p:spPr>
        <p:txBody>
          <a:bodyPr>
            <a:normAutofit/>
          </a:bodyPr>
          <a:lstStyle>
            <a:lvl1pPr>
              <a:defRPr sz="1400"/>
            </a:lvl1pPr>
          </a:lstStyle>
          <a:p>
            <a:endParaRPr lang="id-ID"/>
          </a:p>
        </p:txBody>
      </p:sp>
      <p:sp>
        <p:nvSpPr>
          <p:cNvPr id="71" name="Picture Placeholder 3"/>
          <p:cNvSpPr>
            <a:spLocks noGrp="1"/>
          </p:cNvSpPr>
          <p:nvPr>
            <p:ph type="pic" sz="quarter" idx="16"/>
          </p:nvPr>
        </p:nvSpPr>
        <p:spPr>
          <a:xfrm>
            <a:off x="9010227" y="1794782"/>
            <a:ext cx="2159156" cy="2159157"/>
          </a:xfrm>
          <a:prstGeom prst="diamond">
            <a:avLst/>
          </a:prstGeom>
        </p:spPr>
        <p:txBody>
          <a:bodyPr>
            <a:normAutofit/>
          </a:bodyPr>
          <a:lstStyle>
            <a:lvl1pPr>
              <a:defRPr sz="1400"/>
            </a:lvl1pPr>
          </a:lstStyle>
          <a:p>
            <a:endParaRPr lang="id-ID"/>
          </a:p>
        </p:txBody>
      </p:sp>
      <p:sp>
        <p:nvSpPr>
          <p:cNvPr id="72" name="Picture Placeholder 3"/>
          <p:cNvSpPr>
            <a:spLocks noGrp="1"/>
          </p:cNvSpPr>
          <p:nvPr>
            <p:ph type="pic" sz="quarter" idx="17"/>
          </p:nvPr>
        </p:nvSpPr>
        <p:spPr>
          <a:xfrm>
            <a:off x="6238514" y="1563874"/>
            <a:ext cx="2595547" cy="2595548"/>
          </a:xfrm>
          <a:prstGeom prst="diamond">
            <a:avLst/>
          </a:prstGeom>
        </p:spPr>
        <p:txBody>
          <a:bodyPr>
            <a:normAutofit/>
          </a:bodyPr>
          <a:lstStyle>
            <a:lvl1pPr>
              <a:defRPr sz="1400"/>
            </a:lvl1pPr>
          </a:lstStyle>
          <a:p>
            <a:endParaRPr lang="id-ID"/>
          </a:p>
        </p:txBody>
      </p:sp>
      <p:sp>
        <p:nvSpPr>
          <p:cNvPr id="79" name="Picture Placeholder 3"/>
          <p:cNvSpPr>
            <a:spLocks noGrp="1"/>
          </p:cNvSpPr>
          <p:nvPr>
            <p:ph type="pic" sz="quarter" idx="18"/>
          </p:nvPr>
        </p:nvSpPr>
        <p:spPr>
          <a:xfrm>
            <a:off x="7966039" y="889723"/>
            <a:ext cx="1924874" cy="1924875"/>
          </a:xfrm>
          <a:prstGeom prst="diamond">
            <a:avLst/>
          </a:prstGeom>
        </p:spPr>
        <p:txBody>
          <a:bodyPr>
            <a:normAutofit/>
          </a:bodyPr>
          <a:lstStyle>
            <a:lvl1pPr>
              <a:defRPr sz="1400"/>
            </a:lvl1pPr>
          </a:lstStyle>
          <a:p>
            <a:endParaRPr lang="id-ID"/>
          </a:p>
        </p:txBody>
      </p:sp>
    </p:spTree>
    <p:extLst>
      <p:ext uri="{BB962C8B-B14F-4D97-AF65-F5344CB8AC3E}">
        <p14:creationId xmlns:p14="http://schemas.microsoft.com/office/powerpoint/2010/main" val="259290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grpSp>
        <p:nvGrpSpPr>
          <p:cNvPr id="3" name="Group 2"/>
          <p:cNvGrpSpPr/>
          <p:nvPr userDrawn="1"/>
        </p:nvGrpSpPr>
        <p:grpSpPr>
          <a:xfrm>
            <a:off x="-2" y="-1069030"/>
            <a:ext cx="12732450" cy="5088586"/>
            <a:chOff x="-2" y="-1069030"/>
            <a:chExt cx="12732450" cy="5088586"/>
          </a:xfrm>
        </p:grpSpPr>
        <p:sp>
          <p:nvSpPr>
            <p:cNvPr id="169" name="Freeform 40"/>
            <p:cNvSpPr>
              <a:spLocks/>
            </p:cNvSpPr>
            <p:nvPr userDrawn="1"/>
          </p:nvSpPr>
          <p:spPr bwMode="auto">
            <a:xfrm rot="5400000">
              <a:off x="11678122" y="13783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8" name="Freeform 50"/>
            <p:cNvSpPr>
              <a:spLocks/>
            </p:cNvSpPr>
            <p:nvPr userDrawn="1"/>
          </p:nvSpPr>
          <p:spPr bwMode="auto">
            <a:xfrm rot="5400000">
              <a:off x="10699455" y="13783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30"/>
            <p:cNvSpPr>
              <a:spLocks/>
            </p:cNvSpPr>
            <p:nvPr/>
          </p:nvSpPr>
          <p:spPr bwMode="auto">
            <a:xfrm rot="5400000">
              <a:off x="5802452"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31"/>
            <p:cNvSpPr>
              <a:spLocks/>
            </p:cNvSpPr>
            <p:nvPr/>
          </p:nvSpPr>
          <p:spPr bwMode="auto">
            <a:xfrm rot="5400000">
              <a:off x="5803673"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32"/>
            <p:cNvSpPr>
              <a:spLocks/>
            </p:cNvSpPr>
            <p:nvPr/>
          </p:nvSpPr>
          <p:spPr bwMode="auto">
            <a:xfrm rot="5400000">
              <a:off x="5802452"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33"/>
            <p:cNvSpPr>
              <a:spLocks/>
            </p:cNvSpPr>
            <p:nvPr/>
          </p:nvSpPr>
          <p:spPr bwMode="auto">
            <a:xfrm rot="5400000">
              <a:off x="5803673"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34"/>
            <p:cNvSpPr>
              <a:spLocks/>
            </p:cNvSpPr>
            <p:nvPr/>
          </p:nvSpPr>
          <p:spPr bwMode="auto">
            <a:xfrm rot="5400000">
              <a:off x="5804893" y="2397797"/>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0" name="Freeform 35"/>
            <p:cNvSpPr>
              <a:spLocks/>
            </p:cNvSpPr>
            <p:nvPr/>
          </p:nvSpPr>
          <p:spPr bwMode="auto">
            <a:xfrm rot="5400000">
              <a:off x="5803673" y="296523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7" name="Freeform 39"/>
            <p:cNvSpPr>
              <a:spLocks/>
            </p:cNvSpPr>
            <p:nvPr/>
          </p:nvSpPr>
          <p:spPr bwMode="auto">
            <a:xfrm rot="5400000">
              <a:off x="4821343" y="-99215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8" name="Freeform 40"/>
            <p:cNvSpPr>
              <a:spLocks/>
            </p:cNvSpPr>
            <p:nvPr/>
          </p:nvSpPr>
          <p:spPr bwMode="auto">
            <a:xfrm rot="5400000">
              <a:off x="4825004" y="-4271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7" name="Freeform 41"/>
            <p:cNvSpPr>
              <a:spLocks/>
            </p:cNvSpPr>
            <p:nvPr/>
          </p:nvSpPr>
          <p:spPr bwMode="auto">
            <a:xfrm rot="5400000">
              <a:off x="4822564"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8" name="Freeform 42"/>
            <p:cNvSpPr>
              <a:spLocks/>
            </p:cNvSpPr>
            <p:nvPr/>
          </p:nvSpPr>
          <p:spPr bwMode="auto">
            <a:xfrm rot="5400000">
              <a:off x="4823783" y="70404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6" name="Freeform 43"/>
            <p:cNvSpPr>
              <a:spLocks/>
            </p:cNvSpPr>
            <p:nvPr/>
          </p:nvSpPr>
          <p:spPr bwMode="auto">
            <a:xfrm rot="5400000">
              <a:off x="4822564"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7" name="Freeform 44"/>
            <p:cNvSpPr>
              <a:spLocks/>
            </p:cNvSpPr>
            <p:nvPr/>
          </p:nvSpPr>
          <p:spPr bwMode="auto">
            <a:xfrm rot="5400000">
              <a:off x="4825004" y="183524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8" name="Freeform 45"/>
            <p:cNvSpPr>
              <a:spLocks/>
            </p:cNvSpPr>
            <p:nvPr/>
          </p:nvSpPr>
          <p:spPr bwMode="auto">
            <a:xfrm rot="5400000">
              <a:off x="4825004"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1" name="Freeform 49"/>
            <p:cNvSpPr>
              <a:spLocks/>
            </p:cNvSpPr>
            <p:nvPr/>
          </p:nvSpPr>
          <p:spPr bwMode="auto">
            <a:xfrm rot="5400000">
              <a:off x="3845116"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2" name="Freeform 50"/>
            <p:cNvSpPr>
              <a:spLocks/>
            </p:cNvSpPr>
            <p:nvPr/>
          </p:nvSpPr>
          <p:spPr bwMode="auto">
            <a:xfrm rot="5400000">
              <a:off x="3846337"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3" name="Freeform 51"/>
            <p:cNvSpPr>
              <a:spLocks/>
            </p:cNvSpPr>
            <p:nvPr/>
          </p:nvSpPr>
          <p:spPr bwMode="auto">
            <a:xfrm rot="5400000">
              <a:off x="3846337"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4" name="Freeform 52"/>
            <p:cNvSpPr>
              <a:spLocks/>
            </p:cNvSpPr>
            <p:nvPr/>
          </p:nvSpPr>
          <p:spPr bwMode="auto">
            <a:xfrm rot="5400000">
              <a:off x="3846337"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5" name="Freeform 53"/>
            <p:cNvSpPr>
              <a:spLocks/>
            </p:cNvSpPr>
            <p:nvPr/>
          </p:nvSpPr>
          <p:spPr bwMode="auto">
            <a:xfrm rot="5400000">
              <a:off x="3846337" y="183524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6" name="Freeform 54"/>
            <p:cNvSpPr>
              <a:spLocks/>
            </p:cNvSpPr>
            <p:nvPr/>
          </p:nvSpPr>
          <p:spPr bwMode="auto">
            <a:xfrm rot="5400000">
              <a:off x="3847557"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7" name="Freeform 55"/>
            <p:cNvSpPr>
              <a:spLocks/>
            </p:cNvSpPr>
            <p:nvPr/>
          </p:nvSpPr>
          <p:spPr bwMode="auto">
            <a:xfrm rot="5400000">
              <a:off x="3846337" y="2965229"/>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0" name="Freeform 60"/>
            <p:cNvSpPr>
              <a:spLocks/>
            </p:cNvSpPr>
            <p:nvPr/>
          </p:nvSpPr>
          <p:spPr bwMode="auto">
            <a:xfrm rot="5400000">
              <a:off x="2865227" y="-993372"/>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1" name="Freeform 61"/>
            <p:cNvSpPr>
              <a:spLocks/>
            </p:cNvSpPr>
            <p:nvPr/>
          </p:nvSpPr>
          <p:spPr bwMode="auto">
            <a:xfrm rot="5400000">
              <a:off x="2866448" y="137832"/>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2" name="Freeform 62"/>
            <p:cNvSpPr>
              <a:spLocks/>
            </p:cNvSpPr>
            <p:nvPr/>
          </p:nvSpPr>
          <p:spPr bwMode="auto">
            <a:xfrm rot="5400000">
              <a:off x="2865227" y="702822"/>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3" name="Freeform 63"/>
            <p:cNvSpPr>
              <a:spLocks/>
            </p:cNvSpPr>
            <p:nvPr/>
          </p:nvSpPr>
          <p:spPr bwMode="auto">
            <a:xfrm rot="5400000">
              <a:off x="2866448" y="183402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4" name="Freeform 64"/>
            <p:cNvSpPr>
              <a:spLocks/>
            </p:cNvSpPr>
            <p:nvPr/>
          </p:nvSpPr>
          <p:spPr bwMode="auto">
            <a:xfrm rot="5400000">
              <a:off x="2867668" y="2396578"/>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6" name="Freeform 67"/>
            <p:cNvSpPr>
              <a:spLocks/>
            </p:cNvSpPr>
            <p:nvPr/>
          </p:nvSpPr>
          <p:spPr bwMode="auto">
            <a:xfrm rot="5400000">
              <a:off x="1882898" y="-994593"/>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7" name="Freeform 68"/>
            <p:cNvSpPr>
              <a:spLocks/>
            </p:cNvSpPr>
            <p:nvPr/>
          </p:nvSpPr>
          <p:spPr bwMode="auto">
            <a:xfrm rot="5400000">
              <a:off x="1884118" y="-429601"/>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8" name="Freeform 69"/>
            <p:cNvSpPr>
              <a:spLocks/>
            </p:cNvSpPr>
            <p:nvPr/>
          </p:nvSpPr>
          <p:spPr bwMode="auto">
            <a:xfrm rot="5400000">
              <a:off x="1884118" y="136611"/>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9" name="Freeform 70"/>
            <p:cNvSpPr>
              <a:spLocks/>
            </p:cNvSpPr>
            <p:nvPr/>
          </p:nvSpPr>
          <p:spPr bwMode="auto">
            <a:xfrm rot="5400000">
              <a:off x="1882898" y="701602"/>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0" name="Freeform 71"/>
            <p:cNvSpPr>
              <a:spLocks/>
            </p:cNvSpPr>
            <p:nvPr/>
          </p:nvSpPr>
          <p:spPr bwMode="auto">
            <a:xfrm rot="5400000">
              <a:off x="1884118" y="1266593"/>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1" name="Freeform 72"/>
            <p:cNvSpPr>
              <a:spLocks/>
            </p:cNvSpPr>
            <p:nvPr/>
          </p:nvSpPr>
          <p:spPr bwMode="auto">
            <a:xfrm rot="5400000">
              <a:off x="1885338" y="2395357"/>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2" name="Freeform 73"/>
            <p:cNvSpPr>
              <a:spLocks/>
            </p:cNvSpPr>
            <p:nvPr/>
          </p:nvSpPr>
          <p:spPr bwMode="auto">
            <a:xfrm rot="5400000">
              <a:off x="1884118" y="2962789"/>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5" name="Freeform 78"/>
            <p:cNvSpPr>
              <a:spLocks/>
            </p:cNvSpPr>
            <p:nvPr/>
          </p:nvSpPr>
          <p:spPr bwMode="auto">
            <a:xfrm rot="5400000">
              <a:off x="903011" y="-42716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6" name="Freeform 79"/>
            <p:cNvSpPr>
              <a:spLocks/>
            </p:cNvSpPr>
            <p:nvPr/>
          </p:nvSpPr>
          <p:spPr bwMode="auto">
            <a:xfrm rot="5400000">
              <a:off x="903011"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7" name="Freeform 80"/>
            <p:cNvSpPr>
              <a:spLocks/>
            </p:cNvSpPr>
            <p:nvPr/>
          </p:nvSpPr>
          <p:spPr bwMode="auto">
            <a:xfrm rot="5400000">
              <a:off x="903011"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8" name="Freeform 81"/>
            <p:cNvSpPr>
              <a:spLocks/>
            </p:cNvSpPr>
            <p:nvPr/>
          </p:nvSpPr>
          <p:spPr bwMode="auto">
            <a:xfrm rot="5400000">
              <a:off x="903011" y="183524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9" name="Freeform 82"/>
            <p:cNvSpPr>
              <a:spLocks/>
            </p:cNvSpPr>
            <p:nvPr/>
          </p:nvSpPr>
          <p:spPr bwMode="auto">
            <a:xfrm rot="5400000">
              <a:off x="904231" y="2397798"/>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0" name="Freeform 83"/>
            <p:cNvSpPr>
              <a:spLocks/>
            </p:cNvSpPr>
            <p:nvPr/>
          </p:nvSpPr>
          <p:spPr bwMode="auto">
            <a:xfrm rot="5400000">
              <a:off x="903011"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2" name="Freeform 87"/>
            <p:cNvSpPr>
              <a:spLocks/>
            </p:cNvSpPr>
            <p:nvPr userDrawn="1"/>
          </p:nvSpPr>
          <p:spPr bwMode="auto">
            <a:xfrm rot="5400000">
              <a:off x="-76879" y="-99215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3" name="Freeform 88"/>
            <p:cNvSpPr>
              <a:spLocks/>
            </p:cNvSpPr>
            <p:nvPr/>
          </p:nvSpPr>
          <p:spPr bwMode="auto">
            <a:xfrm rot="5400000">
              <a:off x="-75658" y="-42716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4" name="Freeform 89"/>
            <p:cNvSpPr>
              <a:spLocks/>
            </p:cNvSpPr>
            <p:nvPr/>
          </p:nvSpPr>
          <p:spPr bwMode="auto">
            <a:xfrm rot="5400000">
              <a:off x="-75658"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5" name="Freeform 90"/>
            <p:cNvSpPr>
              <a:spLocks/>
            </p:cNvSpPr>
            <p:nvPr/>
          </p:nvSpPr>
          <p:spPr bwMode="auto">
            <a:xfrm rot="5400000">
              <a:off x="-76879"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6" name="Freeform 91"/>
            <p:cNvSpPr>
              <a:spLocks/>
            </p:cNvSpPr>
            <p:nvPr/>
          </p:nvSpPr>
          <p:spPr bwMode="auto">
            <a:xfrm rot="5400000">
              <a:off x="-75658" y="126903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7" name="Freeform 92"/>
            <p:cNvSpPr>
              <a:spLocks/>
            </p:cNvSpPr>
            <p:nvPr/>
          </p:nvSpPr>
          <p:spPr bwMode="auto">
            <a:xfrm rot="5400000">
              <a:off x="-74438"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8" name="Freeform 39"/>
            <p:cNvSpPr>
              <a:spLocks/>
            </p:cNvSpPr>
            <p:nvPr userDrawn="1"/>
          </p:nvSpPr>
          <p:spPr bwMode="auto">
            <a:xfrm rot="5400000">
              <a:off x="11674461" y="-42716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0" name="Freeform 41"/>
            <p:cNvSpPr>
              <a:spLocks/>
            </p:cNvSpPr>
            <p:nvPr userDrawn="1"/>
          </p:nvSpPr>
          <p:spPr bwMode="auto">
            <a:xfrm rot="5400000">
              <a:off x="11675682"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1" name="Freeform 42"/>
            <p:cNvSpPr>
              <a:spLocks/>
            </p:cNvSpPr>
            <p:nvPr userDrawn="1"/>
          </p:nvSpPr>
          <p:spPr bwMode="auto">
            <a:xfrm rot="5400000">
              <a:off x="11676901" y="126903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2" name="Freeform 43"/>
            <p:cNvSpPr>
              <a:spLocks/>
            </p:cNvSpPr>
            <p:nvPr userDrawn="1"/>
          </p:nvSpPr>
          <p:spPr bwMode="auto">
            <a:xfrm rot="5400000">
              <a:off x="11675682"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3" name="Freeform 44"/>
            <p:cNvSpPr>
              <a:spLocks/>
            </p:cNvSpPr>
            <p:nvPr userDrawn="1"/>
          </p:nvSpPr>
          <p:spPr bwMode="auto">
            <a:xfrm rot="5400000">
              <a:off x="11678122" y="24002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6" name="Freeform 48"/>
            <p:cNvSpPr>
              <a:spLocks/>
            </p:cNvSpPr>
            <p:nvPr userDrawn="1"/>
          </p:nvSpPr>
          <p:spPr bwMode="auto">
            <a:xfrm rot="5400000">
              <a:off x="10699455"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7" name="Freeform 49"/>
            <p:cNvSpPr>
              <a:spLocks/>
            </p:cNvSpPr>
            <p:nvPr userDrawn="1"/>
          </p:nvSpPr>
          <p:spPr bwMode="auto">
            <a:xfrm rot="5400000">
              <a:off x="10698234" y="-4271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9" name="Freeform 51"/>
            <p:cNvSpPr>
              <a:spLocks/>
            </p:cNvSpPr>
            <p:nvPr userDrawn="1"/>
          </p:nvSpPr>
          <p:spPr bwMode="auto">
            <a:xfrm rot="5400000">
              <a:off x="10699455"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0" name="Freeform 52"/>
            <p:cNvSpPr>
              <a:spLocks/>
            </p:cNvSpPr>
            <p:nvPr userDrawn="1"/>
          </p:nvSpPr>
          <p:spPr bwMode="auto">
            <a:xfrm rot="5400000">
              <a:off x="10699455" y="183402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1" name="Freeform 53"/>
            <p:cNvSpPr>
              <a:spLocks/>
            </p:cNvSpPr>
            <p:nvPr userDrawn="1"/>
          </p:nvSpPr>
          <p:spPr bwMode="auto">
            <a:xfrm rot="5400000">
              <a:off x="10699455" y="24002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2" name="Freeform 54"/>
            <p:cNvSpPr>
              <a:spLocks/>
            </p:cNvSpPr>
            <p:nvPr userDrawn="1"/>
          </p:nvSpPr>
          <p:spPr bwMode="auto">
            <a:xfrm rot="5400000">
              <a:off x="10700675"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5" name="Freeform 59"/>
            <p:cNvSpPr>
              <a:spLocks/>
            </p:cNvSpPr>
            <p:nvPr userDrawn="1"/>
          </p:nvSpPr>
          <p:spPr bwMode="auto">
            <a:xfrm rot="5400000">
              <a:off x="9719566" y="-993374"/>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6" name="Freeform 60"/>
            <p:cNvSpPr>
              <a:spLocks/>
            </p:cNvSpPr>
            <p:nvPr userDrawn="1"/>
          </p:nvSpPr>
          <p:spPr bwMode="auto">
            <a:xfrm rot="5400000">
              <a:off x="9718345" y="-428381"/>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7" name="Freeform 61"/>
            <p:cNvSpPr>
              <a:spLocks/>
            </p:cNvSpPr>
            <p:nvPr userDrawn="1"/>
          </p:nvSpPr>
          <p:spPr bwMode="auto">
            <a:xfrm rot="5400000">
              <a:off x="9719566" y="702823"/>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8" name="Freeform 62"/>
            <p:cNvSpPr>
              <a:spLocks/>
            </p:cNvSpPr>
            <p:nvPr userDrawn="1"/>
          </p:nvSpPr>
          <p:spPr bwMode="auto">
            <a:xfrm rot="5400000">
              <a:off x="9718345" y="1267813"/>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9" name="Freeform 63"/>
            <p:cNvSpPr>
              <a:spLocks/>
            </p:cNvSpPr>
            <p:nvPr userDrawn="1"/>
          </p:nvSpPr>
          <p:spPr bwMode="auto">
            <a:xfrm rot="5400000">
              <a:off x="9719566" y="2399017"/>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0" name="Freeform 64"/>
            <p:cNvSpPr>
              <a:spLocks/>
            </p:cNvSpPr>
            <p:nvPr userDrawn="1"/>
          </p:nvSpPr>
          <p:spPr bwMode="auto">
            <a:xfrm rot="5400000">
              <a:off x="9720786" y="2961569"/>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1" name="Freeform 66"/>
            <p:cNvSpPr>
              <a:spLocks/>
            </p:cNvSpPr>
            <p:nvPr userDrawn="1"/>
          </p:nvSpPr>
          <p:spPr bwMode="auto">
            <a:xfrm rot="5400000">
              <a:off x="8737236" y="-99459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2" name="Freeform 67"/>
            <p:cNvSpPr>
              <a:spLocks/>
            </p:cNvSpPr>
            <p:nvPr userDrawn="1"/>
          </p:nvSpPr>
          <p:spPr bwMode="auto">
            <a:xfrm rot="5400000">
              <a:off x="8736016" y="-429602"/>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3" name="Freeform 68"/>
            <p:cNvSpPr>
              <a:spLocks/>
            </p:cNvSpPr>
            <p:nvPr userDrawn="1"/>
          </p:nvSpPr>
          <p:spPr bwMode="auto">
            <a:xfrm rot="5400000">
              <a:off x="8737236" y="135390"/>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4" name="Freeform 69"/>
            <p:cNvSpPr>
              <a:spLocks/>
            </p:cNvSpPr>
            <p:nvPr userDrawn="1"/>
          </p:nvSpPr>
          <p:spPr bwMode="auto">
            <a:xfrm rot="5400000">
              <a:off x="8737236" y="701602"/>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5" name="Freeform 70"/>
            <p:cNvSpPr>
              <a:spLocks/>
            </p:cNvSpPr>
            <p:nvPr userDrawn="1"/>
          </p:nvSpPr>
          <p:spPr bwMode="auto">
            <a:xfrm rot="5400000">
              <a:off x="8736016" y="1266593"/>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6" name="Freeform 71"/>
            <p:cNvSpPr>
              <a:spLocks/>
            </p:cNvSpPr>
            <p:nvPr userDrawn="1"/>
          </p:nvSpPr>
          <p:spPr bwMode="auto">
            <a:xfrm rot="5400000">
              <a:off x="8737236" y="183158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0" name="Freeform 77"/>
            <p:cNvSpPr>
              <a:spLocks/>
            </p:cNvSpPr>
            <p:nvPr userDrawn="1"/>
          </p:nvSpPr>
          <p:spPr bwMode="auto">
            <a:xfrm rot="5400000">
              <a:off x="7756129" y="-99215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1" name="Freeform 78"/>
            <p:cNvSpPr>
              <a:spLocks/>
            </p:cNvSpPr>
            <p:nvPr userDrawn="1"/>
          </p:nvSpPr>
          <p:spPr bwMode="auto">
            <a:xfrm rot="5400000">
              <a:off x="7756129" y="1378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2" name="Freeform 79"/>
            <p:cNvSpPr>
              <a:spLocks/>
            </p:cNvSpPr>
            <p:nvPr userDrawn="1"/>
          </p:nvSpPr>
          <p:spPr bwMode="auto">
            <a:xfrm rot="5400000">
              <a:off x="7756129"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3" name="Freeform 80"/>
            <p:cNvSpPr>
              <a:spLocks/>
            </p:cNvSpPr>
            <p:nvPr userDrawn="1"/>
          </p:nvSpPr>
          <p:spPr bwMode="auto">
            <a:xfrm rot="5400000">
              <a:off x="7756129"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4" name="Freeform 81"/>
            <p:cNvSpPr>
              <a:spLocks/>
            </p:cNvSpPr>
            <p:nvPr userDrawn="1"/>
          </p:nvSpPr>
          <p:spPr bwMode="auto">
            <a:xfrm rot="5400000">
              <a:off x="7756129" y="2400237"/>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5" name="Freeform 82"/>
            <p:cNvSpPr>
              <a:spLocks/>
            </p:cNvSpPr>
            <p:nvPr userDrawn="1"/>
          </p:nvSpPr>
          <p:spPr bwMode="auto">
            <a:xfrm rot="5400000">
              <a:off x="7757349" y="2962789"/>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7" name="Freeform 86"/>
            <p:cNvSpPr>
              <a:spLocks/>
            </p:cNvSpPr>
            <p:nvPr userDrawn="1"/>
          </p:nvSpPr>
          <p:spPr bwMode="auto">
            <a:xfrm rot="5400000">
              <a:off x="6777460"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8" name="Freeform 87"/>
            <p:cNvSpPr>
              <a:spLocks/>
            </p:cNvSpPr>
            <p:nvPr userDrawn="1"/>
          </p:nvSpPr>
          <p:spPr bwMode="auto">
            <a:xfrm rot="5400000">
              <a:off x="6776239" y="-42716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9" name="Freeform 88"/>
            <p:cNvSpPr>
              <a:spLocks/>
            </p:cNvSpPr>
            <p:nvPr userDrawn="1"/>
          </p:nvSpPr>
          <p:spPr bwMode="auto">
            <a:xfrm rot="5400000">
              <a:off x="6777460" y="1378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0" name="Freeform 89"/>
            <p:cNvSpPr>
              <a:spLocks/>
            </p:cNvSpPr>
            <p:nvPr userDrawn="1"/>
          </p:nvSpPr>
          <p:spPr bwMode="auto">
            <a:xfrm rot="5400000">
              <a:off x="6777460"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1" name="Freeform 90"/>
            <p:cNvSpPr>
              <a:spLocks/>
            </p:cNvSpPr>
            <p:nvPr userDrawn="1"/>
          </p:nvSpPr>
          <p:spPr bwMode="auto">
            <a:xfrm rot="5400000">
              <a:off x="6776239" y="1269033"/>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2" name="Freeform 91"/>
            <p:cNvSpPr>
              <a:spLocks/>
            </p:cNvSpPr>
            <p:nvPr userDrawn="1"/>
          </p:nvSpPr>
          <p:spPr bwMode="auto">
            <a:xfrm rot="5400000">
              <a:off x="6777460" y="183402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3" name="Freeform 92"/>
            <p:cNvSpPr>
              <a:spLocks/>
            </p:cNvSpPr>
            <p:nvPr userDrawn="1"/>
          </p:nvSpPr>
          <p:spPr bwMode="auto">
            <a:xfrm rot="5400000">
              <a:off x="6778680"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548159" y="545146"/>
            <a:ext cx="648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24277280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grpSp>
        <p:nvGrpSpPr>
          <p:cNvPr id="3" name="Group 2"/>
          <p:cNvGrpSpPr/>
          <p:nvPr userDrawn="1"/>
        </p:nvGrpSpPr>
        <p:grpSpPr>
          <a:xfrm>
            <a:off x="-2" y="-1069030"/>
            <a:ext cx="12732450" cy="5088586"/>
            <a:chOff x="-2" y="-1069030"/>
            <a:chExt cx="12732450" cy="5088586"/>
          </a:xfrm>
        </p:grpSpPr>
        <p:sp>
          <p:nvSpPr>
            <p:cNvPr id="169" name="Freeform 40"/>
            <p:cNvSpPr>
              <a:spLocks/>
            </p:cNvSpPr>
            <p:nvPr userDrawn="1"/>
          </p:nvSpPr>
          <p:spPr bwMode="auto">
            <a:xfrm rot="5400000">
              <a:off x="11678122" y="13783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8" name="Freeform 50"/>
            <p:cNvSpPr>
              <a:spLocks/>
            </p:cNvSpPr>
            <p:nvPr userDrawn="1"/>
          </p:nvSpPr>
          <p:spPr bwMode="auto">
            <a:xfrm rot="5400000">
              <a:off x="10699455" y="13783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30"/>
            <p:cNvSpPr>
              <a:spLocks/>
            </p:cNvSpPr>
            <p:nvPr/>
          </p:nvSpPr>
          <p:spPr bwMode="auto">
            <a:xfrm rot="5400000">
              <a:off x="5802452"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31"/>
            <p:cNvSpPr>
              <a:spLocks/>
            </p:cNvSpPr>
            <p:nvPr/>
          </p:nvSpPr>
          <p:spPr bwMode="auto">
            <a:xfrm rot="5400000">
              <a:off x="5803673"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32"/>
            <p:cNvSpPr>
              <a:spLocks/>
            </p:cNvSpPr>
            <p:nvPr/>
          </p:nvSpPr>
          <p:spPr bwMode="auto">
            <a:xfrm rot="5400000">
              <a:off x="5802452"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33"/>
            <p:cNvSpPr>
              <a:spLocks/>
            </p:cNvSpPr>
            <p:nvPr/>
          </p:nvSpPr>
          <p:spPr bwMode="auto">
            <a:xfrm rot="5400000">
              <a:off x="5803673"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34"/>
            <p:cNvSpPr>
              <a:spLocks/>
            </p:cNvSpPr>
            <p:nvPr/>
          </p:nvSpPr>
          <p:spPr bwMode="auto">
            <a:xfrm rot="5400000">
              <a:off x="5804893" y="2397797"/>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0" name="Freeform 35"/>
            <p:cNvSpPr>
              <a:spLocks/>
            </p:cNvSpPr>
            <p:nvPr/>
          </p:nvSpPr>
          <p:spPr bwMode="auto">
            <a:xfrm rot="5400000">
              <a:off x="5803673" y="296523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7" name="Freeform 39"/>
            <p:cNvSpPr>
              <a:spLocks/>
            </p:cNvSpPr>
            <p:nvPr/>
          </p:nvSpPr>
          <p:spPr bwMode="auto">
            <a:xfrm rot="5400000">
              <a:off x="4821343" y="-99215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8" name="Freeform 40"/>
            <p:cNvSpPr>
              <a:spLocks/>
            </p:cNvSpPr>
            <p:nvPr/>
          </p:nvSpPr>
          <p:spPr bwMode="auto">
            <a:xfrm rot="5400000">
              <a:off x="4825004" y="-4271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7" name="Freeform 41"/>
            <p:cNvSpPr>
              <a:spLocks/>
            </p:cNvSpPr>
            <p:nvPr/>
          </p:nvSpPr>
          <p:spPr bwMode="auto">
            <a:xfrm rot="5400000">
              <a:off x="4822564"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8" name="Freeform 42"/>
            <p:cNvSpPr>
              <a:spLocks/>
            </p:cNvSpPr>
            <p:nvPr/>
          </p:nvSpPr>
          <p:spPr bwMode="auto">
            <a:xfrm rot="5400000">
              <a:off x="4823783" y="70404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6" name="Freeform 43"/>
            <p:cNvSpPr>
              <a:spLocks/>
            </p:cNvSpPr>
            <p:nvPr/>
          </p:nvSpPr>
          <p:spPr bwMode="auto">
            <a:xfrm rot="5400000">
              <a:off x="4822564"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7" name="Freeform 44"/>
            <p:cNvSpPr>
              <a:spLocks/>
            </p:cNvSpPr>
            <p:nvPr/>
          </p:nvSpPr>
          <p:spPr bwMode="auto">
            <a:xfrm rot="5400000">
              <a:off x="4825004" y="183524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8" name="Freeform 45"/>
            <p:cNvSpPr>
              <a:spLocks/>
            </p:cNvSpPr>
            <p:nvPr/>
          </p:nvSpPr>
          <p:spPr bwMode="auto">
            <a:xfrm rot="5400000">
              <a:off x="4825004"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1" name="Freeform 49"/>
            <p:cNvSpPr>
              <a:spLocks/>
            </p:cNvSpPr>
            <p:nvPr/>
          </p:nvSpPr>
          <p:spPr bwMode="auto">
            <a:xfrm rot="5400000">
              <a:off x="3845116"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2" name="Freeform 50"/>
            <p:cNvSpPr>
              <a:spLocks/>
            </p:cNvSpPr>
            <p:nvPr/>
          </p:nvSpPr>
          <p:spPr bwMode="auto">
            <a:xfrm rot="5400000">
              <a:off x="3846337"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3" name="Freeform 51"/>
            <p:cNvSpPr>
              <a:spLocks/>
            </p:cNvSpPr>
            <p:nvPr/>
          </p:nvSpPr>
          <p:spPr bwMode="auto">
            <a:xfrm rot="5400000">
              <a:off x="3846337"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4" name="Freeform 52"/>
            <p:cNvSpPr>
              <a:spLocks/>
            </p:cNvSpPr>
            <p:nvPr/>
          </p:nvSpPr>
          <p:spPr bwMode="auto">
            <a:xfrm rot="5400000">
              <a:off x="3846337"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5" name="Freeform 53"/>
            <p:cNvSpPr>
              <a:spLocks/>
            </p:cNvSpPr>
            <p:nvPr/>
          </p:nvSpPr>
          <p:spPr bwMode="auto">
            <a:xfrm rot="5400000">
              <a:off x="3846337" y="183524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6" name="Freeform 54"/>
            <p:cNvSpPr>
              <a:spLocks/>
            </p:cNvSpPr>
            <p:nvPr/>
          </p:nvSpPr>
          <p:spPr bwMode="auto">
            <a:xfrm rot="5400000">
              <a:off x="3847557"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7" name="Freeform 55"/>
            <p:cNvSpPr>
              <a:spLocks/>
            </p:cNvSpPr>
            <p:nvPr/>
          </p:nvSpPr>
          <p:spPr bwMode="auto">
            <a:xfrm rot="5400000">
              <a:off x="3846337" y="2965229"/>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0" name="Freeform 60"/>
            <p:cNvSpPr>
              <a:spLocks/>
            </p:cNvSpPr>
            <p:nvPr/>
          </p:nvSpPr>
          <p:spPr bwMode="auto">
            <a:xfrm rot="5400000">
              <a:off x="2865227" y="-993372"/>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1" name="Freeform 61"/>
            <p:cNvSpPr>
              <a:spLocks/>
            </p:cNvSpPr>
            <p:nvPr/>
          </p:nvSpPr>
          <p:spPr bwMode="auto">
            <a:xfrm rot="5400000">
              <a:off x="2866448" y="137832"/>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2" name="Freeform 62"/>
            <p:cNvSpPr>
              <a:spLocks/>
            </p:cNvSpPr>
            <p:nvPr/>
          </p:nvSpPr>
          <p:spPr bwMode="auto">
            <a:xfrm rot="5400000">
              <a:off x="2865227" y="702822"/>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3" name="Freeform 63"/>
            <p:cNvSpPr>
              <a:spLocks/>
            </p:cNvSpPr>
            <p:nvPr/>
          </p:nvSpPr>
          <p:spPr bwMode="auto">
            <a:xfrm rot="5400000">
              <a:off x="2866448" y="183402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4" name="Freeform 64"/>
            <p:cNvSpPr>
              <a:spLocks/>
            </p:cNvSpPr>
            <p:nvPr/>
          </p:nvSpPr>
          <p:spPr bwMode="auto">
            <a:xfrm rot="5400000">
              <a:off x="2867668" y="2396578"/>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6" name="Freeform 67"/>
            <p:cNvSpPr>
              <a:spLocks/>
            </p:cNvSpPr>
            <p:nvPr/>
          </p:nvSpPr>
          <p:spPr bwMode="auto">
            <a:xfrm rot="5400000">
              <a:off x="1882898" y="-994593"/>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7" name="Freeform 68"/>
            <p:cNvSpPr>
              <a:spLocks/>
            </p:cNvSpPr>
            <p:nvPr/>
          </p:nvSpPr>
          <p:spPr bwMode="auto">
            <a:xfrm rot="5400000">
              <a:off x="1884118" y="-429601"/>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8" name="Freeform 69"/>
            <p:cNvSpPr>
              <a:spLocks/>
            </p:cNvSpPr>
            <p:nvPr/>
          </p:nvSpPr>
          <p:spPr bwMode="auto">
            <a:xfrm rot="5400000">
              <a:off x="1884118" y="136611"/>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9" name="Freeform 70"/>
            <p:cNvSpPr>
              <a:spLocks/>
            </p:cNvSpPr>
            <p:nvPr/>
          </p:nvSpPr>
          <p:spPr bwMode="auto">
            <a:xfrm rot="5400000">
              <a:off x="1882898" y="701602"/>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0" name="Freeform 71"/>
            <p:cNvSpPr>
              <a:spLocks/>
            </p:cNvSpPr>
            <p:nvPr/>
          </p:nvSpPr>
          <p:spPr bwMode="auto">
            <a:xfrm rot="5400000">
              <a:off x="1884118" y="1266593"/>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1" name="Freeform 72"/>
            <p:cNvSpPr>
              <a:spLocks/>
            </p:cNvSpPr>
            <p:nvPr/>
          </p:nvSpPr>
          <p:spPr bwMode="auto">
            <a:xfrm rot="5400000">
              <a:off x="1885338" y="2395357"/>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2" name="Freeform 73"/>
            <p:cNvSpPr>
              <a:spLocks/>
            </p:cNvSpPr>
            <p:nvPr/>
          </p:nvSpPr>
          <p:spPr bwMode="auto">
            <a:xfrm rot="5400000">
              <a:off x="1884118" y="2962789"/>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5" name="Freeform 78"/>
            <p:cNvSpPr>
              <a:spLocks/>
            </p:cNvSpPr>
            <p:nvPr/>
          </p:nvSpPr>
          <p:spPr bwMode="auto">
            <a:xfrm rot="5400000">
              <a:off x="903011" y="-42716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6" name="Freeform 79"/>
            <p:cNvSpPr>
              <a:spLocks/>
            </p:cNvSpPr>
            <p:nvPr/>
          </p:nvSpPr>
          <p:spPr bwMode="auto">
            <a:xfrm rot="5400000">
              <a:off x="903011"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7" name="Freeform 80"/>
            <p:cNvSpPr>
              <a:spLocks/>
            </p:cNvSpPr>
            <p:nvPr/>
          </p:nvSpPr>
          <p:spPr bwMode="auto">
            <a:xfrm rot="5400000">
              <a:off x="903011"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8" name="Freeform 81"/>
            <p:cNvSpPr>
              <a:spLocks/>
            </p:cNvSpPr>
            <p:nvPr/>
          </p:nvSpPr>
          <p:spPr bwMode="auto">
            <a:xfrm rot="5400000">
              <a:off x="903011" y="183524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9" name="Freeform 82"/>
            <p:cNvSpPr>
              <a:spLocks/>
            </p:cNvSpPr>
            <p:nvPr/>
          </p:nvSpPr>
          <p:spPr bwMode="auto">
            <a:xfrm rot="5400000">
              <a:off x="904231" y="2397798"/>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0" name="Freeform 83"/>
            <p:cNvSpPr>
              <a:spLocks/>
            </p:cNvSpPr>
            <p:nvPr/>
          </p:nvSpPr>
          <p:spPr bwMode="auto">
            <a:xfrm rot="5400000">
              <a:off x="903011"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2" name="Freeform 87"/>
            <p:cNvSpPr>
              <a:spLocks/>
            </p:cNvSpPr>
            <p:nvPr userDrawn="1"/>
          </p:nvSpPr>
          <p:spPr bwMode="auto">
            <a:xfrm rot="5400000">
              <a:off x="-76879" y="-99215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3" name="Freeform 88"/>
            <p:cNvSpPr>
              <a:spLocks/>
            </p:cNvSpPr>
            <p:nvPr/>
          </p:nvSpPr>
          <p:spPr bwMode="auto">
            <a:xfrm rot="5400000">
              <a:off x="-75658" y="-42716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4" name="Freeform 89"/>
            <p:cNvSpPr>
              <a:spLocks/>
            </p:cNvSpPr>
            <p:nvPr/>
          </p:nvSpPr>
          <p:spPr bwMode="auto">
            <a:xfrm rot="5400000">
              <a:off x="-75658"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5" name="Freeform 90"/>
            <p:cNvSpPr>
              <a:spLocks/>
            </p:cNvSpPr>
            <p:nvPr/>
          </p:nvSpPr>
          <p:spPr bwMode="auto">
            <a:xfrm rot="5400000">
              <a:off x="-76879"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6" name="Freeform 91"/>
            <p:cNvSpPr>
              <a:spLocks/>
            </p:cNvSpPr>
            <p:nvPr/>
          </p:nvSpPr>
          <p:spPr bwMode="auto">
            <a:xfrm rot="5400000">
              <a:off x="-75658" y="126903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7" name="Freeform 92"/>
            <p:cNvSpPr>
              <a:spLocks/>
            </p:cNvSpPr>
            <p:nvPr/>
          </p:nvSpPr>
          <p:spPr bwMode="auto">
            <a:xfrm rot="5400000">
              <a:off x="-74438"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8" name="Freeform 39"/>
            <p:cNvSpPr>
              <a:spLocks/>
            </p:cNvSpPr>
            <p:nvPr userDrawn="1"/>
          </p:nvSpPr>
          <p:spPr bwMode="auto">
            <a:xfrm rot="5400000">
              <a:off x="11674461" y="-42716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0" name="Freeform 41"/>
            <p:cNvSpPr>
              <a:spLocks/>
            </p:cNvSpPr>
            <p:nvPr userDrawn="1"/>
          </p:nvSpPr>
          <p:spPr bwMode="auto">
            <a:xfrm rot="5400000">
              <a:off x="11675682"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1" name="Freeform 42"/>
            <p:cNvSpPr>
              <a:spLocks/>
            </p:cNvSpPr>
            <p:nvPr userDrawn="1"/>
          </p:nvSpPr>
          <p:spPr bwMode="auto">
            <a:xfrm rot="5400000">
              <a:off x="11676901" y="126903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2" name="Freeform 43"/>
            <p:cNvSpPr>
              <a:spLocks/>
            </p:cNvSpPr>
            <p:nvPr userDrawn="1"/>
          </p:nvSpPr>
          <p:spPr bwMode="auto">
            <a:xfrm rot="5400000">
              <a:off x="11675682"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3" name="Freeform 44"/>
            <p:cNvSpPr>
              <a:spLocks/>
            </p:cNvSpPr>
            <p:nvPr userDrawn="1"/>
          </p:nvSpPr>
          <p:spPr bwMode="auto">
            <a:xfrm rot="5400000">
              <a:off x="11678122" y="24002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6" name="Freeform 48"/>
            <p:cNvSpPr>
              <a:spLocks/>
            </p:cNvSpPr>
            <p:nvPr userDrawn="1"/>
          </p:nvSpPr>
          <p:spPr bwMode="auto">
            <a:xfrm rot="5400000">
              <a:off x="10699455"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7" name="Freeform 49"/>
            <p:cNvSpPr>
              <a:spLocks/>
            </p:cNvSpPr>
            <p:nvPr userDrawn="1"/>
          </p:nvSpPr>
          <p:spPr bwMode="auto">
            <a:xfrm rot="5400000">
              <a:off x="10698234" y="-4271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9" name="Freeform 51"/>
            <p:cNvSpPr>
              <a:spLocks/>
            </p:cNvSpPr>
            <p:nvPr userDrawn="1"/>
          </p:nvSpPr>
          <p:spPr bwMode="auto">
            <a:xfrm rot="5400000">
              <a:off x="10699455"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0" name="Freeform 52"/>
            <p:cNvSpPr>
              <a:spLocks/>
            </p:cNvSpPr>
            <p:nvPr userDrawn="1"/>
          </p:nvSpPr>
          <p:spPr bwMode="auto">
            <a:xfrm rot="5400000">
              <a:off x="10699455" y="183402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1" name="Freeform 53"/>
            <p:cNvSpPr>
              <a:spLocks/>
            </p:cNvSpPr>
            <p:nvPr userDrawn="1"/>
          </p:nvSpPr>
          <p:spPr bwMode="auto">
            <a:xfrm rot="5400000">
              <a:off x="10699455" y="24002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2" name="Freeform 54"/>
            <p:cNvSpPr>
              <a:spLocks/>
            </p:cNvSpPr>
            <p:nvPr userDrawn="1"/>
          </p:nvSpPr>
          <p:spPr bwMode="auto">
            <a:xfrm rot="5400000">
              <a:off x="10700675"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5" name="Freeform 59"/>
            <p:cNvSpPr>
              <a:spLocks/>
            </p:cNvSpPr>
            <p:nvPr userDrawn="1"/>
          </p:nvSpPr>
          <p:spPr bwMode="auto">
            <a:xfrm rot="5400000">
              <a:off x="9719566" y="-993374"/>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6" name="Freeform 60"/>
            <p:cNvSpPr>
              <a:spLocks/>
            </p:cNvSpPr>
            <p:nvPr userDrawn="1"/>
          </p:nvSpPr>
          <p:spPr bwMode="auto">
            <a:xfrm rot="5400000">
              <a:off x="9718345" y="-428381"/>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7" name="Freeform 61"/>
            <p:cNvSpPr>
              <a:spLocks/>
            </p:cNvSpPr>
            <p:nvPr userDrawn="1"/>
          </p:nvSpPr>
          <p:spPr bwMode="auto">
            <a:xfrm rot="5400000">
              <a:off x="9719566" y="702823"/>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8" name="Freeform 62"/>
            <p:cNvSpPr>
              <a:spLocks/>
            </p:cNvSpPr>
            <p:nvPr userDrawn="1"/>
          </p:nvSpPr>
          <p:spPr bwMode="auto">
            <a:xfrm rot="5400000">
              <a:off x="9718345" y="1267813"/>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9" name="Freeform 63"/>
            <p:cNvSpPr>
              <a:spLocks/>
            </p:cNvSpPr>
            <p:nvPr userDrawn="1"/>
          </p:nvSpPr>
          <p:spPr bwMode="auto">
            <a:xfrm rot="5400000">
              <a:off x="9719566" y="2399017"/>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0" name="Freeform 64"/>
            <p:cNvSpPr>
              <a:spLocks/>
            </p:cNvSpPr>
            <p:nvPr userDrawn="1"/>
          </p:nvSpPr>
          <p:spPr bwMode="auto">
            <a:xfrm rot="5400000">
              <a:off x="9720786" y="2961569"/>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1" name="Freeform 66"/>
            <p:cNvSpPr>
              <a:spLocks/>
            </p:cNvSpPr>
            <p:nvPr userDrawn="1"/>
          </p:nvSpPr>
          <p:spPr bwMode="auto">
            <a:xfrm rot="5400000">
              <a:off x="8737236" y="-99459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2" name="Freeform 67"/>
            <p:cNvSpPr>
              <a:spLocks/>
            </p:cNvSpPr>
            <p:nvPr userDrawn="1"/>
          </p:nvSpPr>
          <p:spPr bwMode="auto">
            <a:xfrm rot="5400000">
              <a:off x="8736016" y="-429602"/>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3" name="Freeform 68"/>
            <p:cNvSpPr>
              <a:spLocks/>
            </p:cNvSpPr>
            <p:nvPr userDrawn="1"/>
          </p:nvSpPr>
          <p:spPr bwMode="auto">
            <a:xfrm rot="5400000">
              <a:off x="8737236" y="135390"/>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4" name="Freeform 69"/>
            <p:cNvSpPr>
              <a:spLocks/>
            </p:cNvSpPr>
            <p:nvPr userDrawn="1"/>
          </p:nvSpPr>
          <p:spPr bwMode="auto">
            <a:xfrm rot="5400000">
              <a:off x="8737236" y="701602"/>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5" name="Freeform 70"/>
            <p:cNvSpPr>
              <a:spLocks/>
            </p:cNvSpPr>
            <p:nvPr userDrawn="1"/>
          </p:nvSpPr>
          <p:spPr bwMode="auto">
            <a:xfrm rot="5400000">
              <a:off x="8736016" y="1266593"/>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6" name="Freeform 71"/>
            <p:cNvSpPr>
              <a:spLocks/>
            </p:cNvSpPr>
            <p:nvPr userDrawn="1"/>
          </p:nvSpPr>
          <p:spPr bwMode="auto">
            <a:xfrm rot="5400000">
              <a:off x="8737236" y="183158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0" name="Freeform 77"/>
            <p:cNvSpPr>
              <a:spLocks/>
            </p:cNvSpPr>
            <p:nvPr userDrawn="1"/>
          </p:nvSpPr>
          <p:spPr bwMode="auto">
            <a:xfrm rot="5400000">
              <a:off x="7756129" y="-99215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1" name="Freeform 78"/>
            <p:cNvSpPr>
              <a:spLocks/>
            </p:cNvSpPr>
            <p:nvPr userDrawn="1"/>
          </p:nvSpPr>
          <p:spPr bwMode="auto">
            <a:xfrm rot="5400000">
              <a:off x="7756129" y="1378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2" name="Freeform 79"/>
            <p:cNvSpPr>
              <a:spLocks/>
            </p:cNvSpPr>
            <p:nvPr userDrawn="1"/>
          </p:nvSpPr>
          <p:spPr bwMode="auto">
            <a:xfrm rot="5400000">
              <a:off x="7756129"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3" name="Freeform 80"/>
            <p:cNvSpPr>
              <a:spLocks/>
            </p:cNvSpPr>
            <p:nvPr userDrawn="1"/>
          </p:nvSpPr>
          <p:spPr bwMode="auto">
            <a:xfrm rot="5400000">
              <a:off x="7756129"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4" name="Freeform 81"/>
            <p:cNvSpPr>
              <a:spLocks/>
            </p:cNvSpPr>
            <p:nvPr userDrawn="1"/>
          </p:nvSpPr>
          <p:spPr bwMode="auto">
            <a:xfrm rot="5400000">
              <a:off x="7756129" y="2400237"/>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5" name="Freeform 82"/>
            <p:cNvSpPr>
              <a:spLocks/>
            </p:cNvSpPr>
            <p:nvPr userDrawn="1"/>
          </p:nvSpPr>
          <p:spPr bwMode="auto">
            <a:xfrm rot="5400000">
              <a:off x="7757349" y="2962789"/>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7" name="Freeform 86"/>
            <p:cNvSpPr>
              <a:spLocks/>
            </p:cNvSpPr>
            <p:nvPr userDrawn="1"/>
          </p:nvSpPr>
          <p:spPr bwMode="auto">
            <a:xfrm rot="5400000">
              <a:off x="6777460"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8" name="Freeform 87"/>
            <p:cNvSpPr>
              <a:spLocks/>
            </p:cNvSpPr>
            <p:nvPr userDrawn="1"/>
          </p:nvSpPr>
          <p:spPr bwMode="auto">
            <a:xfrm rot="5400000">
              <a:off x="6776239" y="-42716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9" name="Freeform 88"/>
            <p:cNvSpPr>
              <a:spLocks/>
            </p:cNvSpPr>
            <p:nvPr userDrawn="1"/>
          </p:nvSpPr>
          <p:spPr bwMode="auto">
            <a:xfrm rot="5400000">
              <a:off x="6777460" y="1378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0" name="Freeform 89"/>
            <p:cNvSpPr>
              <a:spLocks/>
            </p:cNvSpPr>
            <p:nvPr userDrawn="1"/>
          </p:nvSpPr>
          <p:spPr bwMode="auto">
            <a:xfrm rot="5400000">
              <a:off x="6777460"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1" name="Freeform 90"/>
            <p:cNvSpPr>
              <a:spLocks/>
            </p:cNvSpPr>
            <p:nvPr userDrawn="1"/>
          </p:nvSpPr>
          <p:spPr bwMode="auto">
            <a:xfrm rot="5400000">
              <a:off x="6776239" y="1269033"/>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2" name="Freeform 91"/>
            <p:cNvSpPr>
              <a:spLocks/>
            </p:cNvSpPr>
            <p:nvPr userDrawn="1"/>
          </p:nvSpPr>
          <p:spPr bwMode="auto">
            <a:xfrm rot="5400000">
              <a:off x="6777460" y="183402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3" name="Freeform 92"/>
            <p:cNvSpPr>
              <a:spLocks/>
            </p:cNvSpPr>
            <p:nvPr userDrawn="1"/>
          </p:nvSpPr>
          <p:spPr bwMode="auto">
            <a:xfrm rot="5400000">
              <a:off x="6778680"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548159" y="545146"/>
            <a:ext cx="648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dirty="0"/>
          </a:p>
        </p:txBody>
      </p:sp>
      <p:sp>
        <p:nvSpPr>
          <p:cNvPr id="87" name="Picture Placeholder 11"/>
          <p:cNvSpPr>
            <a:spLocks noGrp="1"/>
          </p:cNvSpPr>
          <p:nvPr>
            <p:ph type="pic" sz="quarter" idx="13"/>
          </p:nvPr>
        </p:nvSpPr>
        <p:spPr>
          <a:xfrm>
            <a:off x="1058608" y="1953115"/>
            <a:ext cx="2880000" cy="2160000"/>
          </a:xfrm>
        </p:spPr>
        <p:txBody>
          <a:bodyPr/>
          <a:lstStyle/>
          <a:p>
            <a:endParaRPr lang="id-ID"/>
          </a:p>
        </p:txBody>
      </p:sp>
      <p:sp>
        <p:nvSpPr>
          <p:cNvPr id="88" name="Picture Placeholder 11"/>
          <p:cNvSpPr>
            <a:spLocks noGrp="1"/>
          </p:cNvSpPr>
          <p:nvPr>
            <p:ph type="pic" sz="quarter" idx="14"/>
          </p:nvPr>
        </p:nvSpPr>
        <p:spPr>
          <a:xfrm>
            <a:off x="4652255" y="1976097"/>
            <a:ext cx="2880000" cy="2160000"/>
          </a:xfrm>
        </p:spPr>
        <p:txBody>
          <a:bodyPr/>
          <a:lstStyle/>
          <a:p>
            <a:endParaRPr lang="id-ID"/>
          </a:p>
        </p:txBody>
      </p:sp>
      <p:sp>
        <p:nvSpPr>
          <p:cNvPr id="89" name="Picture Placeholder 11"/>
          <p:cNvSpPr>
            <a:spLocks noGrp="1"/>
          </p:cNvSpPr>
          <p:nvPr>
            <p:ph type="pic" sz="quarter" idx="15"/>
          </p:nvPr>
        </p:nvSpPr>
        <p:spPr>
          <a:xfrm>
            <a:off x="8283830" y="1976097"/>
            <a:ext cx="2880000" cy="2160000"/>
          </a:xfrm>
        </p:spPr>
        <p:txBody>
          <a:bodyPr/>
          <a:lstStyle/>
          <a:p>
            <a:endParaRPr lang="id-ID"/>
          </a:p>
        </p:txBody>
      </p:sp>
    </p:spTree>
    <p:extLst>
      <p:ext uri="{BB962C8B-B14F-4D97-AF65-F5344CB8AC3E}">
        <p14:creationId xmlns:p14="http://schemas.microsoft.com/office/powerpoint/2010/main" val="34236806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grpSp>
        <p:nvGrpSpPr>
          <p:cNvPr id="3" name="Group 2"/>
          <p:cNvGrpSpPr/>
          <p:nvPr userDrawn="1"/>
        </p:nvGrpSpPr>
        <p:grpSpPr>
          <a:xfrm>
            <a:off x="-2" y="-205430"/>
            <a:ext cx="12732450" cy="5088586"/>
            <a:chOff x="-2" y="-1069030"/>
            <a:chExt cx="12732450" cy="5088586"/>
          </a:xfrm>
        </p:grpSpPr>
        <p:sp>
          <p:nvSpPr>
            <p:cNvPr id="169" name="Freeform 40"/>
            <p:cNvSpPr>
              <a:spLocks/>
            </p:cNvSpPr>
            <p:nvPr userDrawn="1"/>
          </p:nvSpPr>
          <p:spPr bwMode="auto">
            <a:xfrm rot="5400000">
              <a:off x="11678122" y="13783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8" name="Freeform 50"/>
            <p:cNvSpPr>
              <a:spLocks/>
            </p:cNvSpPr>
            <p:nvPr userDrawn="1"/>
          </p:nvSpPr>
          <p:spPr bwMode="auto">
            <a:xfrm rot="5400000">
              <a:off x="10699455" y="13783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30"/>
            <p:cNvSpPr>
              <a:spLocks/>
            </p:cNvSpPr>
            <p:nvPr/>
          </p:nvSpPr>
          <p:spPr bwMode="auto">
            <a:xfrm rot="5400000">
              <a:off x="5802452"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31"/>
            <p:cNvSpPr>
              <a:spLocks/>
            </p:cNvSpPr>
            <p:nvPr/>
          </p:nvSpPr>
          <p:spPr bwMode="auto">
            <a:xfrm rot="5400000">
              <a:off x="5803673"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32"/>
            <p:cNvSpPr>
              <a:spLocks/>
            </p:cNvSpPr>
            <p:nvPr/>
          </p:nvSpPr>
          <p:spPr bwMode="auto">
            <a:xfrm rot="5400000">
              <a:off x="5802452"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33"/>
            <p:cNvSpPr>
              <a:spLocks/>
            </p:cNvSpPr>
            <p:nvPr/>
          </p:nvSpPr>
          <p:spPr bwMode="auto">
            <a:xfrm rot="5400000">
              <a:off x="5803673"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34"/>
            <p:cNvSpPr>
              <a:spLocks/>
            </p:cNvSpPr>
            <p:nvPr/>
          </p:nvSpPr>
          <p:spPr bwMode="auto">
            <a:xfrm rot="5400000">
              <a:off x="5804893" y="2397797"/>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0" name="Freeform 35"/>
            <p:cNvSpPr>
              <a:spLocks/>
            </p:cNvSpPr>
            <p:nvPr/>
          </p:nvSpPr>
          <p:spPr bwMode="auto">
            <a:xfrm rot="5400000">
              <a:off x="5803673" y="296523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7" name="Freeform 39"/>
            <p:cNvSpPr>
              <a:spLocks/>
            </p:cNvSpPr>
            <p:nvPr/>
          </p:nvSpPr>
          <p:spPr bwMode="auto">
            <a:xfrm rot="5400000">
              <a:off x="4821343" y="-99215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8" name="Freeform 40"/>
            <p:cNvSpPr>
              <a:spLocks/>
            </p:cNvSpPr>
            <p:nvPr/>
          </p:nvSpPr>
          <p:spPr bwMode="auto">
            <a:xfrm rot="5400000">
              <a:off x="4825004" y="-4271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7" name="Freeform 41"/>
            <p:cNvSpPr>
              <a:spLocks/>
            </p:cNvSpPr>
            <p:nvPr/>
          </p:nvSpPr>
          <p:spPr bwMode="auto">
            <a:xfrm rot="5400000">
              <a:off x="4822564"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8" name="Freeform 42"/>
            <p:cNvSpPr>
              <a:spLocks/>
            </p:cNvSpPr>
            <p:nvPr/>
          </p:nvSpPr>
          <p:spPr bwMode="auto">
            <a:xfrm rot="5400000">
              <a:off x="4823783" y="70404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6" name="Freeform 43"/>
            <p:cNvSpPr>
              <a:spLocks/>
            </p:cNvSpPr>
            <p:nvPr/>
          </p:nvSpPr>
          <p:spPr bwMode="auto">
            <a:xfrm rot="5400000">
              <a:off x="4822564"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7" name="Freeform 44"/>
            <p:cNvSpPr>
              <a:spLocks/>
            </p:cNvSpPr>
            <p:nvPr/>
          </p:nvSpPr>
          <p:spPr bwMode="auto">
            <a:xfrm rot="5400000">
              <a:off x="4825004" y="183524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8" name="Freeform 45"/>
            <p:cNvSpPr>
              <a:spLocks/>
            </p:cNvSpPr>
            <p:nvPr/>
          </p:nvSpPr>
          <p:spPr bwMode="auto">
            <a:xfrm rot="5400000">
              <a:off x="4825004"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1" name="Freeform 49"/>
            <p:cNvSpPr>
              <a:spLocks/>
            </p:cNvSpPr>
            <p:nvPr/>
          </p:nvSpPr>
          <p:spPr bwMode="auto">
            <a:xfrm rot="5400000">
              <a:off x="3845116"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2" name="Freeform 50"/>
            <p:cNvSpPr>
              <a:spLocks/>
            </p:cNvSpPr>
            <p:nvPr/>
          </p:nvSpPr>
          <p:spPr bwMode="auto">
            <a:xfrm rot="5400000">
              <a:off x="3846337"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3" name="Freeform 51"/>
            <p:cNvSpPr>
              <a:spLocks/>
            </p:cNvSpPr>
            <p:nvPr/>
          </p:nvSpPr>
          <p:spPr bwMode="auto">
            <a:xfrm rot="5400000">
              <a:off x="3846337"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4" name="Freeform 52"/>
            <p:cNvSpPr>
              <a:spLocks/>
            </p:cNvSpPr>
            <p:nvPr/>
          </p:nvSpPr>
          <p:spPr bwMode="auto">
            <a:xfrm rot="5400000">
              <a:off x="3846337"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5" name="Freeform 53"/>
            <p:cNvSpPr>
              <a:spLocks/>
            </p:cNvSpPr>
            <p:nvPr/>
          </p:nvSpPr>
          <p:spPr bwMode="auto">
            <a:xfrm rot="5400000">
              <a:off x="3846337" y="183524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6" name="Freeform 54"/>
            <p:cNvSpPr>
              <a:spLocks/>
            </p:cNvSpPr>
            <p:nvPr/>
          </p:nvSpPr>
          <p:spPr bwMode="auto">
            <a:xfrm rot="5400000">
              <a:off x="3847557"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7" name="Freeform 55"/>
            <p:cNvSpPr>
              <a:spLocks/>
            </p:cNvSpPr>
            <p:nvPr/>
          </p:nvSpPr>
          <p:spPr bwMode="auto">
            <a:xfrm rot="5400000">
              <a:off x="3846337" y="2965229"/>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0" name="Freeform 60"/>
            <p:cNvSpPr>
              <a:spLocks/>
            </p:cNvSpPr>
            <p:nvPr/>
          </p:nvSpPr>
          <p:spPr bwMode="auto">
            <a:xfrm rot="5400000">
              <a:off x="2865227" y="-993372"/>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1" name="Freeform 61"/>
            <p:cNvSpPr>
              <a:spLocks/>
            </p:cNvSpPr>
            <p:nvPr/>
          </p:nvSpPr>
          <p:spPr bwMode="auto">
            <a:xfrm rot="5400000">
              <a:off x="2866448" y="137832"/>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2" name="Freeform 62"/>
            <p:cNvSpPr>
              <a:spLocks/>
            </p:cNvSpPr>
            <p:nvPr/>
          </p:nvSpPr>
          <p:spPr bwMode="auto">
            <a:xfrm rot="5400000">
              <a:off x="2865227" y="702822"/>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3" name="Freeform 63"/>
            <p:cNvSpPr>
              <a:spLocks/>
            </p:cNvSpPr>
            <p:nvPr/>
          </p:nvSpPr>
          <p:spPr bwMode="auto">
            <a:xfrm rot="5400000">
              <a:off x="2866448" y="183402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4" name="Freeform 64"/>
            <p:cNvSpPr>
              <a:spLocks/>
            </p:cNvSpPr>
            <p:nvPr/>
          </p:nvSpPr>
          <p:spPr bwMode="auto">
            <a:xfrm rot="5400000">
              <a:off x="2867668" y="2396578"/>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6" name="Freeform 67"/>
            <p:cNvSpPr>
              <a:spLocks/>
            </p:cNvSpPr>
            <p:nvPr/>
          </p:nvSpPr>
          <p:spPr bwMode="auto">
            <a:xfrm rot="5400000">
              <a:off x="1882898" y="-994593"/>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7" name="Freeform 68"/>
            <p:cNvSpPr>
              <a:spLocks/>
            </p:cNvSpPr>
            <p:nvPr/>
          </p:nvSpPr>
          <p:spPr bwMode="auto">
            <a:xfrm rot="5400000">
              <a:off x="1884118" y="-429601"/>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8" name="Freeform 69"/>
            <p:cNvSpPr>
              <a:spLocks/>
            </p:cNvSpPr>
            <p:nvPr/>
          </p:nvSpPr>
          <p:spPr bwMode="auto">
            <a:xfrm rot="5400000">
              <a:off x="1884118" y="136611"/>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9" name="Freeform 70"/>
            <p:cNvSpPr>
              <a:spLocks/>
            </p:cNvSpPr>
            <p:nvPr/>
          </p:nvSpPr>
          <p:spPr bwMode="auto">
            <a:xfrm rot="5400000">
              <a:off x="1882898" y="701602"/>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0" name="Freeform 71"/>
            <p:cNvSpPr>
              <a:spLocks/>
            </p:cNvSpPr>
            <p:nvPr/>
          </p:nvSpPr>
          <p:spPr bwMode="auto">
            <a:xfrm rot="5400000">
              <a:off x="1884118" y="1266593"/>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1" name="Freeform 72"/>
            <p:cNvSpPr>
              <a:spLocks/>
            </p:cNvSpPr>
            <p:nvPr/>
          </p:nvSpPr>
          <p:spPr bwMode="auto">
            <a:xfrm rot="5400000">
              <a:off x="1885338" y="2395357"/>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2" name="Freeform 73"/>
            <p:cNvSpPr>
              <a:spLocks/>
            </p:cNvSpPr>
            <p:nvPr/>
          </p:nvSpPr>
          <p:spPr bwMode="auto">
            <a:xfrm rot="5400000">
              <a:off x="1884118" y="2962789"/>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5" name="Freeform 78"/>
            <p:cNvSpPr>
              <a:spLocks/>
            </p:cNvSpPr>
            <p:nvPr/>
          </p:nvSpPr>
          <p:spPr bwMode="auto">
            <a:xfrm rot="5400000">
              <a:off x="903011" y="-42716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6" name="Freeform 79"/>
            <p:cNvSpPr>
              <a:spLocks/>
            </p:cNvSpPr>
            <p:nvPr/>
          </p:nvSpPr>
          <p:spPr bwMode="auto">
            <a:xfrm rot="5400000">
              <a:off x="903011"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7" name="Freeform 80"/>
            <p:cNvSpPr>
              <a:spLocks/>
            </p:cNvSpPr>
            <p:nvPr/>
          </p:nvSpPr>
          <p:spPr bwMode="auto">
            <a:xfrm rot="5400000">
              <a:off x="903011"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8" name="Freeform 81"/>
            <p:cNvSpPr>
              <a:spLocks/>
            </p:cNvSpPr>
            <p:nvPr/>
          </p:nvSpPr>
          <p:spPr bwMode="auto">
            <a:xfrm rot="5400000">
              <a:off x="903011" y="183524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9" name="Freeform 82"/>
            <p:cNvSpPr>
              <a:spLocks/>
            </p:cNvSpPr>
            <p:nvPr/>
          </p:nvSpPr>
          <p:spPr bwMode="auto">
            <a:xfrm rot="5400000">
              <a:off x="904231" y="2397798"/>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0" name="Freeform 83"/>
            <p:cNvSpPr>
              <a:spLocks/>
            </p:cNvSpPr>
            <p:nvPr/>
          </p:nvSpPr>
          <p:spPr bwMode="auto">
            <a:xfrm rot="5400000">
              <a:off x="903011"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2" name="Freeform 87"/>
            <p:cNvSpPr>
              <a:spLocks/>
            </p:cNvSpPr>
            <p:nvPr userDrawn="1"/>
          </p:nvSpPr>
          <p:spPr bwMode="auto">
            <a:xfrm rot="5400000">
              <a:off x="-76879" y="-99215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3" name="Freeform 88"/>
            <p:cNvSpPr>
              <a:spLocks/>
            </p:cNvSpPr>
            <p:nvPr/>
          </p:nvSpPr>
          <p:spPr bwMode="auto">
            <a:xfrm rot="5400000">
              <a:off x="-75658" y="-42716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4" name="Freeform 89"/>
            <p:cNvSpPr>
              <a:spLocks/>
            </p:cNvSpPr>
            <p:nvPr/>
          </p:nvSpPr>
          <p:spPr bwMode="auto">
            <a:xfrm rot="5400000">
              <a:off x="-75658"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5" name="Freeform 90"/>
            <p:cNvSpPr>
              <a:spLocks/>
            </p:cNvSpPr>
            <p:nvPr/>
          </p:nvSpPr>
          <p:spPr bwMode="auto">
            <a:xfrm rot="5400000">
              <a:off x="-76879"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6" name="Freeform 91"/>
            <p:cNvSpPr>
              <a:spLocks/>
            </p:cNvSpPr>
            <p:nvPr/>
          </p:nvSpPr>
          <p:spPr bwMode="auto">
            <a:xfrm rot="5400000">
              <a:off x="-75658" y="126903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7" name="Freeform 92"/>
            <p:cNvSpPr>
              <a:spLocks/>
            </p:cNvSpPr>
            <p:nvPr/>
          </p:nvSpPr>
          <p:spPr bwMode="auto">
            <a:xfrm rot="5400000">
              <a:off x="-74438"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8" name="Freeform 39"/>
            <p:cNvSpPr>
              <a:spLocks/>
            </p:cNvSpPr>
            <p:nvPr userDrawn="1"/>
          </p:nvSpPr>
          <p:spPr bwMode="auto">
            <a:xfrm rot="5400000">
              <a:off x="11674461" y="-42716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0" name="Freeform 41"/>
            <p:cNvSpPr>
              <a:spLocks/>
            </p:cNvSpPr>
            <p:nvPr userDrawn="1"/>
          </p:nvSpPr>
          <p:spPr bwMode="auto">
            <a:xfrm rot="5400000">
              <a:off x="11675682"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1" name="Freeform 42"/>
            <p:cNvSpPr>
              <a:spLocks/>
            </p:cNvSpPr>
            <p:nvPr userDrawn="1"/>
          </p:nvSpPr>
          <p:spPr bwMode="auto">
            <a:xfrm rot="5400000">
              <a:off x="11676901" y="126903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2" name="Freeform 43"/>
            <p:cNvSpPr>
              <a:spLocks/>
            </p:cNvSpPr>
            <p:nvPr userDrawn="1"/>
          </p:nvSpPr>
          <p:spPr bwMode="auto">
            <a:xfrm rot="5400000">
              <a:off x="11675682"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3" name="Freeform 44"/>
            <p:cNvSpPr>
              <a:spLocks/>
            </p:cNvSpPr>
            <p:nvPr userDrawn="1"/>
          </p:nvSpPr>
          <p:spPr bwMode="auto">
            <a:xfrm rot="5400000">
              <a:off x="11678122" y="24002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6" name="Freeform 48"/>
            <p:cNvSpPr>
              <a:spLocks/>
            </p:cNvSpPr>
            <p:nvPr userDrawn="1"/>
          </p:nvSpPr>
          <p:spPr bwMode="auto">
            <a:xfrm rot="5400000">
              <a:off x="10699455"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7" name="Freeform 49"/>
            <p:cNvSpPr>
              <a:spLocks/>
            </p:cNvSpPr>
            <p:nvPr userDrawn="1"/>
          </p:nvSpPr>
          <p:spPr bwMode="auto">
            <a:xfrm rot="5400000">
              <a:off x="10698234" y="-4271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9" name="Freeform 51"/>
            <p:cNvSpPr>
              <a:spLocks/>
            </p:cNvSpPr>
            <p:nvPr userDrawn="1"/>
          </p:nvSpPr>
          <p:spPr bwMode="auto">
            <a:xfrm rot="5400000">
              <a:off x="10699455"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0" name="Freeform 52"/>
            <p:cNvSpPr>
              <a:spLocks/>
            </p:cNvSpPr>
            <p:nvPr userDrawn="1"/>
          </p:nvSpPr>
          <p:spPr bwMode="auto">
            <a:xfrm rot="5400000">
              <a:off x="10699455" y="183402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1" name="Freeform 53"/>
            <p:cNvSpPr>
              <a:spLocks/>
            </p:cNvSpPr>
            <p:nvPr userDrawn="1"/>
          </p:nvSpPr>
          <p:spPr bwMode="auto">
            <a:xfrm rot="5400000">
              <a:off x="10699455" y="24002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2" name="Freeform 54"/>
            <p:cNvSpPr>
              <a:spLocks/>
            </p:cNvSpPr>
            <p:nvPr userDrawn="1"/>
          </p:nvSpPr>
          <p:spPr bwMode="auto">
            <a:xfrm rot="5400000">
              <a:off x="10700675"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5" name="Freeform 59"/>
            <p:cNvSpPr>
              <a:spLocks/>
            </p:cNvSpPr>
            <p:nvPr userDrawn="1"/>
          </p:nvSpPr>
          <p:spPr bwMode="auto">
            <a:xfrm rot="5400000">
              <a:off x="9719566" y="-993374"/>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6" name="Freeform 60"/>
            <p:cNvSpPr>
              <a:spLocks/>
            </p:cNvSpPr>
            <p:nvPr userDrawn="1"/>
          </p:nvSpPr>
          <p:spPr bwMode="auto">
            <a:xfrm rot="5400000">
              <a:off x="9718345" y="-428381"/>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7" name="Freeform 61"/>
            <p:cNvSpPr>
              <a:spLocks/>
            </p:cNvSpPr>
            <p:nvPr userDrawn="1"/>
          </p:nvSpPr>
          <p:spPr bwMode="auto">
            <a:xfrm rot="5400000">
              <a:off x="9719566" y="702823"/>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8" name="Freeform 62"/>
            <p:cNvSpPr>
              <a:spLocks/>
            </p:cNvSpPr>
            <p:nvPr userDrawn="1"/>
          </p:nvSpPr>
          <p:spPr bwMode="auto">
            <a:xfrm rot="5400000">
              <a:off x="9718345" y="1267813"/>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9" name="Freeform 63"/>
            <p:cNvSpPr>
              <a:spLocks/>
            </p:cNvSpPr>
            <p:nvPr userDrawn="1"/>
          </p:nvSpPr>
          <p:spPr bwMode="auto">
            <a:xfrm rot="5400000">
              <a:off x="9719566" y="2399017"/>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0" name="Freeform 64"/>
            <p:cNvSpPr>
              <a:spLocks/>
            </p:cNvSpPr>
            <p:nvPr userDrawn="1"/>
          </p:nvSpPr>
          <p:spPr bwMode="auto">
            <a:xfrm rot="5400000">
              <a:off x="9720786" y="2961569"/>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1" name="Freeform 66"/>
            <p:cNvSpPr>
              <a:spLocks/>
            </p:cNvSpPr>
            <p:nvPr userDrawn="1"/>
          </p:nvSpPr>
          <p:spPr bwMode="auto">
            <a:xfrm rot="5400000">
              <a:off x="8737236" y="-99459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2" name="Freeform 67"/>
            <p:cNvSpPr>
              <a:spLocks/>
            </p:cNvSpPr>
            <p:nvPr userDrawn="1"/>
          </p:nvSpPr>
          <p:spPr bwMode="auto">
            <a:xfrm rot="5400000">
              <a:off x="8736016" y="-429602"/>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3" name="Freeform 68"/>
            <p:cNvSpPr>
              <a:spLocks/>
            </p:cNvSpPr>
            <p:nvPr userDrawn="1"/>
          </p:nvSpPr>
          <p:spPr bwMode="auto">
            <a:xfrm rot="5400000">
              <a:off x="8737236" y="135390"/>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4" name="Freeform 69"/>
            <p:cNvSpPr>
              <a:spLocks/>
            </p:cNvSpPr>
            <p:nvPr userDrawn="1"/>
          </p:nvSpPr>
          <p:spPr bwMode="auto">
            <a:xfrm rot="5400000">
              <a:off x="8737236" y="701602"/>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5" name="Freeform 70"/>
            <p:cNvSpPr>
              <a:spLocks/>
            </p:cNvSpPr>
            <p:nvPr userDrawn="1"/>
          </p:nvSpPr>
          <p:spPr bwMode="auto">
            <a:xfrm rot="5400000">
              <a:off x="8736016" y="1266593"/>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6" name="Freeform 71"/>
            <p:cNvSpPr>
              <a:spLocks/>
            </p:cNvSpPr>
            <p:nvPr userDrawn="1"/>
          </p:nvSpPr>
          <p:spPr bwMode="auto">
            <a:xfrm rot="5400000">
              <a:off x="8737236" y="183158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0" name="Freeform 77"/>
            <p:cNvSpPr>
              <a:spLocks/>
            </p:cNvSpPr>
            <p:nvPr userDrawn="1"/>
          </p:nvSpPr>
          <p:spPr bwMode="auto">
            <a:xfrm rot="5400000">
              <a:off x="7756129" y="-99215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1" name="Freeform 78"/>
            <p:cNvSpPr>
              <a:spLocks/>
            </p:cNvSpPr>
            <p:nvPr userDrawn="1"/>
          </p:nvSpPr>
          <p:spPr bwMode="auto">
            <a:xfrm rot="5400000">
              <a:off x="7756129" y="1378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2" name="Freeform 79"/>
            <p:cNvSpPr>
              <a:spLocks/>
            </p:cNvSpPr>
            <p:nvPr userDrawn="1"/>
          </p:nvSpPr>
          <p:spPr bwMode="auto">
            <a:xfrm rot="5400000">
              <a:off x="7756129"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3" name="Freeform 80"/>
            <p:cNvSpPr>
              <a:spLocks/>
            </p:cNvSpPr>
            <p:nvPr userDrawn="1"/>
          </p:nvSpPr>
          <p:spPr bwMode="auto">
            <a:xfrm rot="5400000">
              <a:off x="7756129"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4" name="Freeform 81"/>
            <p:cNvSpPr>
              <a:spLocks/>
            </p:cNvSpPr>
            <p:nvPr userDrawn="1"/>
          </p:nvSpPr>
          <p:spPr bwMode="auto">
            <a:xfrm rot="5400000">
              <a:off x="7756129" y="2400237"/>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5" name="Freeform 82"/>
            <p:cNvSpPr>
              <a:spLocks/>
            </p:cNvSpPr>
            <p:nvPr userDrawn="1"/>
          </p:nvSpPr>
          <p:spPr bwMode="auto">
            <a:xfrm rot="5400000">
              <a:off x="7757349" y="2962789"/>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7" name="Freeform 86"/>
            <p:cNvSpPr>
              <a:spLocks/>
            </p:cNvSpPr>
            <p:nvPr userDrawn="1"/>
          </p:nvSpPr>
          <p:spPr bwMode="auto">
            <a:xfrm rot="5400000">
              <a:off x="6777460"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8" name="Freeform 87"/>
            <p:cNvSpPr>
              <a:spLocks/>
            </p:cNvSpPr>
            <p:nvPr userDrawn="1"/>
          </p:nvSpPr>
          <p:spPr bwMode="auto">
            <a:xfrm rot="5400000">
              <a:off x="6776239" y="-42716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9" name="Freeform 88"/>
            <p:cNvSpPr>
              <a:spLocks/>
            </p:cNvSpPr>
            <p:nvPr userDrawn="1"/>
          </p:nvSpPr>
          <p:spPr bwMode="auto">
            <a:xfrm rot="5400000">
              <a:off x="6777460" y="1378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0" name="Freeform 89"/>
            <p:cNvSpPr>
              <a:spLocks/>
            </p:cNvSpPr>
            <p:nvPr userDrawn="1"/>
          </p:nvSpPr>
          <p:spPr bwMode="auto">
            <a:xfrm rot="5400000">
              <a:off x="6777460"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1" name="Freeform 90"/>
            <p:cNvSpPr>
              <a:spLocks/>
            </p:cNvSpPr>
            <p:nvPr userDrawn="1"/>
          </p:nvSpPr>
          <p:spPr bwMode="auto">
            <a:xfrm rot="5400000">
              <a:off x="6776239" y="1269033"/>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2" name="Freeform 91"/>
            <p:cNvSpPr>
              <a:spLocks/>
            </p:cNvSpPr>
            <p:nvPr userDrawn="1"/>
          </p:nvSpPr>
          <p:spPr bwMode="auto">
            <a:xfrm rot="5400000">
              <a:off x="6777460" y="183402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3" name="Freeform 92"/>
            <p:cNvSpPr>
              <a:spLocks/>
            </p:cNvSpPr>
            <p:nvPr userDrawn="1"/>
          </p:nvSpPr>
          <p:spPr bwMode="auto">
            <a:xfrm rot="5400000">
              <a:off x="6778680"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548159" y="545146"/>
            <a:ext cx="648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153370270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70_Custom Layout">
    <p:spTree>
      <p:nvGrpSpPr>
        <p:cNvPr id="1" name=""/>
        <p:cNvGrpSpPr/>
        <p:nvPr/>
      </p:nvGrpSpPr>
      <p:grpSpPr>
        <a:xfrm>
          <a:off x="0" y="0"/>
          <a:ext cx="0" cy="0"/>
          <a:chOff x="0" y="0"/>
          <a:chExt cx="0" cy="0"/>
        </a:xfrm>
      </p:grpSpPr>
      <p:grpSp>
        <p:nvGrpSpPr>
          <p:cNvPr id="3" name="Group 2"/>
          <p:cNvGrpSpPr/>
          <p:nvPr userDrawn="1"/>
        </p:nvGrpSpPr>
        <p:grpSpPr>
          <a:xfrm>
            <a:off x="-2" y="-205430"/>
            <a:ext cx="12732450" cy="5088586"/>
            <a:chOff x="-2" y="-1069030"/>
            <a:chExt cx="12732450" cy="5088586"/>
          </a:xfrm>
        </p:grpSpPr>
        <p:sp>
          <p:nvSpPr>
            <p:cNvPr id="169" name="Freeform 40"/>
            <p:cNvSpPr>
              <a:spLocks/>
            </p:cNvSpPr>
            <p:nvPr userDrawn="1"/>
          </p:nvSpPr>
          <p:spPr bwMode="auto">
            <a:xfrm rot="5400000">
              <a:off x="11678122" y="13783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8" name="Freeform 50"/>
            <p:cNvSpPr>
              <a:spLocks/>
            </p:cNvSpPr>
            <p:nvPr userDrawn="1"/>
          </p:nvSpPr>
          <p:spPr bwMode="auto">
            <a:xfrm rot="5400000">
              <a:off x="10699455" y="13783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30"/>
            <p:cNvSpPr>
              <a:spLocks/>
            </p:cNvSpPr>
            <p:nvPr/>
          </p:nvSpPr>
          <p:spPr bwMode="auto">
            <a:xfrm rot="5400000">
              <a:off x="5802452"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31"/>
            <p:cNvSpPr>
              <a:spLocks/>
            </p:cNvSpPr>
            <p:nvPr/>
          </p:nvSpPr>
          <p:spPr bwMode="auto">
            <a:xfrm rot="5400000">
              <a:off x="5803673"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32"/>
            <p:cNvSpPr>
              <a:spLocks/>
            </p:cNvSpPr>
            <p:nvPr/>
          </p:nvSpPr>
          <p:spPr bwMode="auto">
            <a:xfrm rot="5400000">
              <a:off x="5802452"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33"/>
            <p:cNvSpPr>
              <a:spLocks/>
            </p:cNvSpPr>
            <p:nvPr/>
          </p:nvSpPr>
          <p:spPr bwMode="auto">
            <a:xfrm rot="5400000">
              <a:off x="5803673"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34"/>
            <p:cNvSpPr>
              <a:spLocks/>
            </p:cNvSpPr>
            <p:nvPr/>
          </p:nvSpPr>
          <p:spPr bwMode="auto">
            <a:xfrm rot="5400000">
              <a:off x="5804893" y="2397797"/>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0" name="Freeform 35"/>
            <p:cNvSpPr>
              <a:spLocks/>
            </p:cNvSpPr>
            <p:nvPr/>
          </p:nvSpPr>
          <p:spPr bwMode="auto">
            <a:xfrm rot="5400000">
              <a:off x="5803673" y="2965230"/>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7" name="Freeform 39"/>
            <p:cNvSpPr>
              <a:spLocks/>
            </p:cNvSpPr>
            <p:nvPr/>
          </p:nvSpPr>
          <p:spPr bwMode="auto">
            <a:xfrm rot="5400000">
              <a:off x="4821343" y="-99215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8" name="Freeform 40"/>
            <p:cNvSpPr>
              <a:spLocks/>
            </p:cNvSpPr>
            <p:nvPr/>
          </p:nvSpPr>
          <p:spPr bwMode="auto">
            <a:xfrm rot="5400000">
              <a:off x="4825004" y="-4271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7" name="Freeform 41"/>
            <p:cNvSpPr>
              <a:spLocks/>
            </p:cNvSpPr>
            <p:nvPr/>
          </p:nvSpPr>
          <p:spPr bwMode="auto">
            <a:xfrm rot="5400000">
              <a:off x="4822564"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8" name="Freeform 42"/>
            <p:cNvSpPr>
              <a:spLocks/>
            </p:cNvSpPr>
            <p:nvPr/>
          </p:nvSpPr>
          <p:spPr bwMode="auto">
            <a:xfrm rot="5400000">
              <a:off x="4823783" y="70404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6" name="Freeform 43"/>
            <p:cNvSpPr>
              <a:spLocks/>
            </p:cNvSpPr>
            <p:nvPr/>
          </p:nvSpPr>
          <p:spPr bwMode="auto">
            <a:xfrm rot="5400000">
              <a:off x="4822564"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7" name="Freeform 44"/>
            <p:cNvSpPr>
              <a:spLocks/>
            </p:cNvSpPr>
            <p:nvPr/>
          </p:nvSpPr>
          <p:spPr bwMode="auto">
            <a:xfrm rot="5400000">
              <a:off x="4825004" y="183524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8" name="Freeform 45"/>
            <p:cNvSpPr>
              <a:spLocks/>
            </p:cNvSpPr>
            <p:nvPr/>
          </p:nvSpPr>
          <p:spPr bwMode="auto">
            <a:xfrm rot="5400000">
              <a:off x="4825004"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1" name="Freeform 49"/>
            <p:cNvSpPr>
              <a:spLocks/>
            </p:cNvSpPr>
            <p:nvPr/>
          </p:nvSpPr>
          <p:spPr bwMode="auto">
            <a:xfrm rot="5400000">
              <a:off x="3845116"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2" name="Freeform 50"/>
            <p:cNvSpPr>
              <a:spLocks/>
            </p:cNvSpPr>
            <p:nvPr/>
          </p:nvSpPr>
          <p:spPr bwMode="auto">
            <a:xfrm rot="5400000">
              <a:off x="3846337"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3" name="Freeform 51"/>
            <p:cNvSpPr>
              <a:spLocks/>
            </p:cNvSpPr>
            <p:nvPr/>
          </p:nvSpPr>
          <p:spPr bwMode="auto">
            <a:xfrm rot="5400000">
              <a:off x="3846337"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4" name="Freeform 52"/>
            <p:cNvSpPr>
              <a:spLocks/>
            </p:cNvSpPr>
            <p:nvPr/>
          </p:nvSpPr>
          <p:spPr bwMode="auto">
            <a:xfrm rot="5400000">
              <a:off x="3846337"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5" name="Freeform 53"/>
            <p:cNvSpPr>
              <a:spLocks/>
            </p:cNvSpPr>
            <p:nvPr/>
          </p:nvSpPr>
          <p:spPr bwMode="auto">
            <a:xfrm rot="5400000">
              <a:off x="3846337" y="183524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6" name="Freeform 54"/>
            <p:cNvSpPr>
              <a:spLocks/>
            </p:cNvSpPr>
            <p:nvPr/>
          </p:nvSpPr>
          <p:spPr bwMode="auto">
            <a:xfrm rot="5400000">
              <a:off x="3847557"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7" name="Freeform 55"/>
            <p:cNvSpPr>
              <a:spLocks/>
            </p:cNvSpPr>
            <p:nvPr/>
          </p:nvSpPr>
          <p:spPr bwMode="auto">
            <a:xfrm rot="5400000">
              <a:off x="3846337" y="2965229"/>
              <a:ext cx="1129983" cy="978669"/>
            </a:xfrm>
            <a:custGeom>
              <a:avLst/>
              <a:gdLst>
                <a:gd name="T0" fmla="*/ 463 w 463"/>
                <a:gd name="T1" fmla="*/ 0 h 401"/>
                <a:gd name="T2" fmla="*/ 230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0"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0" name="Freeform 60"/>
            <p:cNvSpPr>
              <a:spLocks/>
            </p:cNvSpPr>
            <p:nvPr/>
          </p:nvSpPr>
          <p:spPr bwMode="auto">
            <a:xfrm rot="5400000">
              <a:off x="2865227" y="-993372"/>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1" name="Freeform 61"/>
            <p:cNvSpPr>
              <a:spLocks/>
            </p:cNvSpPr>
            <p:nvPr/>
          </p:nvSpPr>
          <p:spPr bwMode="auto">
            <a:xfrm rot="5400000">
              <a:off x="2866448" y="137832"/>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2" name="Freeform 62"/>
            <p:cNvSpPr>
              <a:spLocks/>
            </p:cNvSpPr>
            <p:nvPr/>
          </p:nvSpPr>
          <p:spPr bwMode="auto">
            <a:xfrm rot="5400000">
              <a:off x="2865227" y="702822"/>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3" name="Freeform 63"/>
            <p:cNvSpPr>
              <a:spLocks/>
            </p:cNvSpPr>
            <p:nvPr/>
          </p:nvSpPr>
          <p:spPr bwMode="auto">
            <a:xfrm rot="5400000">
              <a:off x="2866448" y="183402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4" name="Freeform 64"/>
            <p:cNvSpPr>
              <a:spLocks/>
            </p:cNvSpPr>
            <p:nvPr/>
          </p:nvSpPr>
          <p:spPr bwMode="auto">
            <a:xfrm rot="5400000">
              <a:off x="2867668" y="2396578"/>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6" name="Freeform 67"/>
            <p:cNvSpPr>
              <a:spLocks/>
            </p:cNvSpPr>
            <p:nvPr/>
          </p:nvSpPr>
          <p:spPr bwMode="auto">
            <a:xfrm rot="5400000">
              <a:off x="1882898" y="-994593"/>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7" name="Freeform 68"/>
            <p:cNvSpPr>
              <a:spLocks/>
            </p:cNvSpPr>
            <p:nvPr/>
          </p:nvSpPr>
          <p:spPr bwMode="auto">
            <a:xfrm rot="5400000">
              <a:off x="1884118" y="-429601"/>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8" name="Freeform 69"/>
            <p:cNvSpPr>
              <a:spLocks/>
            </p:cNvSpPr>
            <p:nvPr/>
          </p:nvSpPr>
          <p:spPr bwMode="auto">
            <a:xfrm rot="5400000">
              <a:off x="1884118" y="136611"/>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9" name="Freeform 70"/>
            <p:cNvSpPr>
              <a:spLocks/>
            </p:cNvSpPr>
            <p:nvPr/>
          </p:nvSpPr>
          <p:spPr bwMode="auto">
            <a:xfrm rot="5400000">
              <a:off x="1882898" y="701602"/>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0" name="Freeform 71"/>
            <p:cNvSpPr>
              <a:spLocks/>
            </p:cNvSpPr>
            <p:nvPr/>
          </p:nvSpPr>
          <p:spPr bwMode="auto">
            <a:xfrm rot="5400000">
              <a:off x="1884118" y="1266593"/>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1" name="Freeform 72"/>
            <p:cNvSpPr>
              <a:spLocks/>
            </p:cNvSpPr>
            <p:nvPr/>
          </p:nvSpPr>
          <p:spPr bwMode="auto">
            <a:xfrm rot="5400000">
              <a:off x="1885338" y="2395357"/>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2" name="Freeform 73"/>
            <p:cNvSpPr>
              <a:spLocks/>
            </p:cNvSpPr>
            <p:nvPr/>
          </p:nvSpPr>
          <p:spPr bwMode="auto">
            <a:xfrm rot="5400000">
              <a:off x="1884118" y="2962789"/>
              <a:ext cx="1129983" cy="983550"/>
            </a:xfrm>
            <a:custGeom>
              <a:avLst/>
              <a:gdLst>
                <a:gd name="T0" fmla="*/ 463 w 463"/>
                <a:gd name="T1" fmla="*/ 0 h 403"/>
                <a:gd name="T2" fmla="*/ 230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0"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5" name="Freeform 78"/>
            <p:cNvSpPr>
              <a:spLocks/>
            </p:cNvSpPr>
            <p:nvPr/>
          </p:nvSpPr>
          <p:spPr bwMode="auto">
            <a:xfrm rot="5400000">
              <a:off x="903011" y="-42716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6" name="Freeform 79"/>
            <p:cNvSpPr>
              <a:spLocks/>
            </p:cNvSpPr>
            <p:nvPr/>
          </p:nvSpPr>
          <p:spPr bwMode="auto">
            <a:xfrm rot="5400000">
              <a:off x="903011"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7" name="Freeform 80"/>
            <p:cNvSpPr>
              <a:spLocks/>
            </p:cNvSpPr>
            <p:nvPr/>
          </p:nvSpPr>
          <p:spPr bwMode="auto">
            <a:xfrm rot="5400000">
              <a:off x="903011"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8" name="Freeform 81"/>
            <p:cNvSpPr>
              <a:spLocks/>
            </p:cNvSpPr>
            <p:nvPr/>
          </p:nvSpPr>
          <p:spPr bwMode="auto">
            <a:xfrm rot="5400000">
              <a:off x="903011" y="183524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9" name="Freeform 82"/>
            <p:cNvSpPr>
              <a:spLocks/>
            </p:cNvSpPr>
            <p:nvPr/>
          </p:nvSpPr>
          <p:spPr bwMode="auto">
            <a:xfrm rot="5400000">
              <a:off x="904231" y="2397798"/>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0" name="Freeform 83"/>
            <p:cNvSpPr>
              <a:spLocks/>
            </p:cNvSpPr>
            <p:nvPr/>
          </p:nvSpPr>
          <p:spPr bwMode="auto">
            <a:xfrm rot="5400000">
              <a:off x="903011" y="2965230"/>
              <a:ext cx="1129983" cy="978669"/>
            </a:xfrm>
            <a:custGeom>
              <a:avLst/>
              <a:gdLst>
                <a:gd name="T0" fmla="*/ 0 w 463"/>
                <a:gd name="T1" fmla="*/ 401 h 401"/>
                <a:gd name="T2" fmla="*/ 230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0"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2" name="Freeform 87"/>
            <p:cNvSpPr>
              <a:spLocks/>
            </p:cNvSpPr>
            <p:nvPr userDrawn="1"/>
          </p:nvSpPr>
          <p:spPr bwMode="auto">
            <a:xfrm rot="5400000">
              <a:off x="-76879" y="-99215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3" name="Freeform 88"/>
            <p:cNvSpPr>
              <a:spLocks/>
            </p:cNvSpPr>
            <p:nvPr/>
          </p:nvSpPr>
          <p:spPr bwMode="auto">
            <a:xfrm rot="5400000">
              <a:off x="-75658" y="-42716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4" name="Freeform 89"/>
            <p:cNvSpPr>
              <a:spLocks/>
            </p:cNvSpPr>
            <p:nvPr/>
          </p:nvSpPr>
          <p:spPr bwMode="auto">
            <a:xfrm rot="5400000">
              <a:off x="-75658"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5" name="Freeform 90"/>
            <p:cNvSpPr>
              <a:spLocks/>
            </p:cNvSpPr>
            <p:nvPr/>
          </p:nvSpPr>
          <p:spPr bwMode="auto">
            <a:xfrm rot="5400000">
              <a:off x="-76879"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6" name="Freeform 91"/>
            <p:cNvSpPr>
              <a:spLocks/>
            </p:cNvSpPr>
            <p:nvPr/>
          </p:nvSpPr>
          <p:spPr bwMode="auto">
            <a:xfrm rot="5400000">
              <a:off x="-75658" y="126903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7" name="Freeform 92"/>
            <p:cNvSpPr>
              <a:spLocks/>
            </p:cNvSpPr>
            <p:nvPr/>
          </p:nvSpPr>
          <p:spPr bwMode="auto">
            <a:xfrm rot="5400000">
              <a:off x="-74438"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8" name="Freeform 39"/>
            <p:cNvSpPr>
              <a:spLocks/>
            </p:cNvSpPr>
            <p:nvPr userDrawn="1"/>
          </p:nvSpPr>
          <p:spPr bwMode="auto">
            <a:xfrm rot="5400000">
              <a:off x="11674461" y="-42716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0" name="Freeform 41"/>
            <p:cNvSpPr>
              <a:spLocks/>
            </p:cNvSpPr>
            <p:nvPr userDrawn="1"/>
          </p:nvSpPr>
          <p:spPr bwMode="auto">
            <a:xfrm rot="5400000">
              <a:off x="11675682"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1" name="Freeform 42"/>
            <p:cNvSpPr>
              <a:spLocks/>
            </p:cNvSpPr>
            <p:nvPr userDrawn="1"/>
          </p:nvSpPr>
          <p:spPr bwMode="auto">
            <a:xfrm rot="5400000">
              <a:off x="11676901" y="126903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2" name="Freeform 43"/>
            <p:cNvSpPr>
              <a:spLocks/>
            </p:cNvSpPr>
            <p:nvPr userDrawn="1"/>
          </p:nvSpPr>
          <p:spPr bwMode="auto">
            <a:xfrm rot="5400000">
              <a:off x="11675682"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3" name="Freeform 44"/>
            <p:cNvSpPr>
              <a:spLocks/>
            </p:cNvSpPr>
            <p:nvPr userDrawn="1"/>
          </p:nvSpPr>
          <p:spPr bwMode="auto">
            <a:xfrm rot="5400000">
              <a:off x="11678122" y="240023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6" name="Freeform 48"/>
            <p:cNvSpPr>
              <a:spLocks/>
            </p:cNvSpPr>
            <p:nvPr userDrawn="1"/>
          </p:nvSpPr>
          <p:spPr bwMode="auto">
            <a:xfrm rot="5400000">
              <a:off x="10699455"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7" name="Freeform 49"/>
            <p:cNvSpPr>
              <a:spLocks/>
            </p:cNvSpPr>
            <p:nvPr userDrawn="1"/>
          </p:nvSpPr>
          <p:spPr bwMode="auto">
            <a:xfrm rot="5400000">
              <a:off x="10698234" y="-4271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9" name="Freeform 51"/>
            <p:cNvSpPr>
              <a:spLocks/>
            </p:cNvSpPr>
            <p:nvPr userDrawn="1"/>
          </p:nvSpPr>
          <p:spPr bwMode="auto">
            <a:xfrm rot="5400000">
              <a:off x="10699455"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0" name="Freeform 52"/>
            <p:cNvSpPr>
              <a:spLocks/>
            </p:cNvSpPr>
            <p:nvPr userDrawn="1"/>
          </p:nvSpPr>
          <p:spPr bwMode="auto">
            <a:xfrm rot="5400000">
              <a:off x="10699455" y="183402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1" name="Freeform 53"/>
            <p:cNvSpPr>
              <a:spLocks/>
            </p:cNvSpPr>
            <p:nvPr userDrawn="1"/>
          </p:nvSpPr>
          <p:spPr bwMode="auto">
            <a:xfrm rot="5400000">
              <a:off x="10699455" y="2400236"/>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2" name="Freeform 54"/>
            <p:cNvSpPr>
              <a:spLocks/>
            </p:cNvSpPr>
            <p:nvPr userDrawn="1"/>
          </p:nvSpPr>
          <p:spPr bwMode="auto">
            <a:xfrm rot="5400000">
              <a:off x="10700675"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5" name="Freeform 59"/>
            <p:cNvSpPr>
              <a:spLocks/>
            </p:cNvSpPr>
            <p:nvPr userDrawn="1"/>
          </p:nvSpPr>
          <p:spPr bwMode="auto">
            <a:xfrm rot="5400000">
              <a:off x="9719566" y="-993374"/>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6" name="Freeform 60"/>
            <p:cNvSpPr>
              <a:spLocks/>
            </p:cNvSpPr>
            <p:nvPr userDrawn="1"/>
          </p:nvSpPr>
          <p:spPr bwMode="auto">
            <a:xfrm rot="5400000">
              <a:off x="9718345" y="-428381"/>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7" name="Freeform 61"/>
            <p:cNvSpPr>
              <a:spLocks/>
            </p:cNvSpPr>
            <p:nvPr userDrawn="1"/>
          </p:nvSpPr>
          <p:spPr bwMode="auto">
            <a:xfrm rot="5400000">
              <a:off x="9719566" y="702823"/>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8" name="Freeform 62"/>
            <p:cNvSpPr>
              <a:spLocks/>
            </p:cNvSpPr>
            <p:nvPr userDrawn="1"/>
          </p:nvSpPr>
          <p:spPr bwMode="auto">
            <a:xfrm rot="5400000">
              <a:off x="9718345" y="1267813"/>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9" name="Freeform 63"/>
            <p:cNvSpPr>
              <a:spLocks/>
            </p:cNvSpPr>
            <p:nvPr userDrawn="1"/>
          </p:nvSpPr>
          <p:spPr bwMode="auto">
            <a:xfrm rot="5400000">
              <a:off x="9719566" y="2399017"/>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0" name="Freeform 64"/>
            <p:cNvSpPr>
              <a:spLocks/>
            </p:cNvSpPr>
            <p:nvPr userDrawn="1"/>
          </p:nvSpPr>
          <p:spPr bwMode="auto">
            <a:xfrm rot="5400000">
              <a:off x="9720786" y="2961569"/>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1" name="Freeform 66"/>
            <p:cNvSpPr>
              <a:spLocks/>
            </p:cNvSpPr>
            <p:nvPr userDrawn="1"/>
          </p:nvSpPr>
          <p:spPr bwMode="auto">
            <a:xfrm rot="5400000">
              <a:off x="8737236" y="-99459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2" name="Freeform 67"/>
            <p:cNvSpPr>
              <a:spLocks/>
            </p:cNvSpPr>
            <p:nvPr userDrawn="1"/>
          </p:nvSpPr>
          <p:spPr bwMode="auto">
            <a:xfrm rot="5400000">
              <a:off x="8736016" y="-429602"/>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3" name="Freeform 68"/>
            <p:cNvSpPr>
              <a:spLocks/>
            </p:cNvSpPr>
            <p:nvPr userDrawn="1"/>
          </p:nvSpPr>
          <p:spPr bwMode="auto">
            <a:xfrm rot="5400000">
              <a:off x="8737236" y="135390"/>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4" name="Freeform 69"/>
            <p:cNvSpPr>
              <a:spLocks/>
            </p:cNvSpPr>
            <p:nvPr userDrawn="1"/>
          </p:nvSpPr>
          <p:spPr bwMode="auto">
            <a:xfrm rot="5400000">
              <a:off x="8737236" y="701602"/>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5" name="Freeform 70"/>
            <p:cNvSpPr>
              <a:spLocks/>
            </p:cNvSpPr>
            <p:nvPr userDrawn="1"/>
          </p:nvSpPr>
          <p:spPr bwMode="auto">
            <a:xfrm rot="5400000">
              <a:off x="8736016" y="1266593"/>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6" name="Freeform 71"/>
            <p:cNvSpPr>
              <a:spLocks/>
            </p:cNvSpPr>
            <p:nvPr userDrawn="1"/>
          </p:nvSpPr>
          <p:spPr bwMode="auto">
            <a:xfrm rot="5400000">
              <a:off x="8737236" y="183158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0" name="Freeform 77"/>
            <p:cNvSpPr>
              <a:spLocks/>
            </p:cNvSpPr>
            <p:nvPr userDrawn="1"/>
          </p:nvSpPr>
          <p:spPr bwMode="auto">
            <a:xfrm rot="5400000">
              <a:off x="7756129" y="-99215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1" name="Freeform 78"/>
            <p:cNvSpPr>
              <a:spLocks/>
            </p:cNvSpPr>
            <p:nvPr userDrawn="1"/>
          </p:nvSpPr>
          <p:spPr bwMode="auto">
            <a:xfrm rot="5400000">
              <a:off x="7756129" y="1378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2" name="Freeform 79"/>
            <p:cNvSpPr>
              <a:spLocks/>
            </p:cNvSpPr>
            <p:nvPr userDrawn="1"/>
          </p:nvSpPr>
          <p:spPr bwMode="auto">
            <a:xfrm rot="5400000">
              <a:off x="7756129"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3" name="Freeform 80"/>
            <p:cNvSpPr>
              <a:spLocks/>
            </p:cNvSpPr>
            <p:nvPr userDrawn="1"/>
          </p:nvSpPr>
          <p:spPr bwMode="auto">
            <a:xfrm rot="5400000">
              <a:off x="7756129"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4" name="Freeform 81"/>
            <p:cNvSpPr>
              <a:spLocks/>
            </p:cNvSpPr>
            <p:nvPr userDrawn="1"/>
          </p:nvSpPr>
          <p:spPr bwMode="auto">
            <a:xfrm rot="5400000">
              <a:off x="7756129" y="2400237"/>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5" name="Freeform 82"/>
            <p:cNvSpPr>
              <a:spLocks/>
            </p:cNvSpPr>
            <p:nvPr userDrawn="1"/>
          </p:nvSpPr>
          <p:spPr bwMode="auto">
            <a:xfrm rot="5400000">
              <a:off x="7757349" y="2962789"/>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7" name="Freeform 86"/>
            <p:cNvSpPr>
              <a:spLocks/>
            </p:cNvSpPr>
            <p:nvPr userDrawn="1"/>
          </p:nvSpPr>
          <p:spPr bwMode="auto">
            <a:xfrm rot="5400000">
              <a:off x="6777460"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8" name="Freeform 87"/>
            <p:cNvSpPr>
              <a:spLocks/>
            </p:cNvSpPr>
            <p:nvPr userDrawn="1"/>
          </p:nvSpPr>
          <p:spPr bwMode="auto">
            <a:xfrm rot="5400000">
              <a:off x="6776239" y="-42716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9" name="Freeform 88"/>
            <p:cNvSpPr>
              <a:spLocks/>
            </p:cNvSpPr>
            <p:nvPr userDrawn="1"/>
          </p:nvSpPr>
          <p:spPr bwMode="auto">
            <a:xfrm rot="5400000">
              <a:off x="6777460" y="1378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0" name="Freeform 89"/>
            <p:cNvSpPr>
              <a:spLocks/>
            </p:cNvSpPr>
            <p:nvPr userDrawn="1"/>
          </p:nvSpPr>
          <p:spPr bwMode="auto">
            <a:xfrm rot="5400000">
              <a:off x="6777460"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1" name="Freeform 90"/>
            <p:cNvSpPr>
              <a:spLocks/>
            </p:cNvSpPr>
            <p:nvPr userDrawn="1"/>
          </p:nvSpPr>
          <p:spPr bwMode="auto">
            <a:xfrm rot="5400000">
              <a:off x="6776239" y="1269033"/>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2" name="Freeform 91"/>
            <p:cNvSpPr>
              <a:spLocks/>
            </p:cNvSpPr>
            <p:nvPr userDrawn="1"/>
          </p:nvSpPr>
          <p:spPr bwMode="auto">
            <a:xfrm rot="5400000">
              <a:off x="6777460" y="183402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3" name="Freeform 92"/>
            <p:cNvSpPr>
              <a:spLocks/>
            </p:cNvSpPr>
            <p:nvPr userDrawn="1"/>
          </p:nvSpPr>
          <p:spPr bwMode="auto">
            <a:xfrm rot="5400000">
              <a:off x="6778680" y="2962789"/>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548159" y="545146"/>
            <a:ext cx="648000" cy="365125"/>
          </a:xfrm>
          <a:prstGeom prst="rect">
            <a:avLst/>
          </a:prstGeom>
        </p:spPr>
        <p:txBody>
          <a:bodyPr/>
          <a:lstStyle>
            <a:lvl1pPr algn="ctr">
              <a:defRPr b="1">
                <a:solidFill>
                  <a:schemeClr val="bg1"/>
                </a:solidFill>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36427481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grpSp>
        <p:nvGrpSpPr>
          <p:cNvPr id="3" name="Group 2"/>
          <p:cNvGrpSpPr/>
          <p:nvPr userDrawn="1"/>
        </p:nvGrpSpPr>
        <p:grpSpPr>
          <a:xfrm>
            <a:off x="0" y="3436869"/>
            <a:ext cx="12732450" cy="4523593"/>
            <a:chOff x="-2" y="-1069030"/>
            <a:chExt cx="12732450" cy="4523593"/>
          </a:xfrm>
        </p:grpSpPr>
        <p:sp>
          <p:nvSpPr>
            <p:cNvPr id="169" name="Freeform 40"/>
            <p:cNvSpPr>
              <a:spLocks/>
            </p:cNvSpPr>
            <p:nvPr userDrawn="1"/>
          </p:nvSpPr>
          <p:spPr bwMode="auto">
            <a:xfrm rot="5400000">
              <a:off x="11678122" y="137830"/>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8" name="Freeform 50"/>
            <p:cNvSpPr>
              <a:spLocks/>
            </p:cNvSpPr>
            <p:nvPr userDrawn="1"/>
          </p:nvSpPr>
          <p:spPr bwMode="auto">
            <a:xfrm rot="5400000">
              <a:off x="10699455" y="137830"/>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30"/>
            <p:cNvSpPr>
              <a:spLocks/>
            </p:cNvSpPr>
            <p:nvPr/>
          </p:nvSpPr>
          <p:spPr bwMode="auto">
            <a:xfrm rot="5400000">
              <a:off x="5802452"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31"/>
            <p:cNvSpPr>
              <a:spLocks/>
            </p:cNvSpPr>
            <p:nvPr/>
          </p:nvSpPr>
          <p:spPr bwMode="auto">
            <a:xfrm rot="5400000">
              <a:off x="5803673"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32"/>
            <p:cNvSpPr>
              <a:spLocks/>
            </p:cNvSpPr>
            <p:nvPr/>
          </p:nvSpPr>
          <p:spPr bwMode="auto">
            <a:xfrm rot="5400000">
              <a:off x="5802452"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33"/>
            <p:cNvSpPr>
              <a:spLocks/>
            </p:cNvSpPr>
            <p:nvPr/>
          </p:nvSpPr>
          <p:spPr bwMode="auto">
            <a:xfrm rot="5400000">
              <a:off x="5803673"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34"/>
            <p:cNvSpPr>
              <a:spLocks/>
            </p:cNvSpPr>
            <p:nvPr/>
          </p:nvSpPr>
          <p:spPr bwMode="auto">
            <a:xfrm rot="5400000">
              <a:off x="5804893" y="2397797"/>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7" name="Freeform 39"/>
            <p:cNvSpPr>
              <a:spLocks/>
            </p:cNvSpPr>
            <p:nvPr/>
          </p:nvSpPr>
          <p:spPr bwMode="auto">
            <a:xfrm rot="5400000">
              <a:off x="4821343" y="-99215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8" name="Freeform 40"/>
            <p:cNvSpPr>
              <a:spLocks/>
            </p:cNvSpPr>
            <p:nvPr/>
          </p:nvSpPr>
          <p:spPr bwMode="auto">
            <a:xfrm rot="5400000">
              <a:off x="4825004" y="-427162"/>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7" name="Freeform 41"/>
            <p:cNvSpPr>
              <a:spLocks/>
            </p:cNvSpPr>
            <p:nvPr/>
          </p:nvSpPr>
          <p:spPr bwMode="auto">
            <a:xfrm rot="5400000">
              <a:off x="4822564"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8" name="Freeform 42"/>
            <p:cNvSpPr>
              <a:spLocks/>
            </p:cNvSpPr>
            <p:nvPr/>
          </p:nvSpPr>
          <p:spPr bwMode="auto">
            <a:xfrm rot="5400000">
              <a:off x="4823783" y="70404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6" name="Freeform 43"/>
            <p:cNvSpPr>
              <a:spLocks/>
            </p:cNvSpPr>
            <p:nvPr/>
          </p:nvSpPr>
          <p:spPr bwMode="auto">
            <a:xfrm rot="5400000">
              <a:off x="4822564"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7" name="Freeform 44"/>
            <p:cNvSpPr>
              <a:spLocks/>
            </p:cNvSpPr>
            <p:nvPr/>
          </p:nvSpPr>
          <p:spPr bwMode="auto">
            <a:xfrm rot="5400000">
              <a:off x="4825004" y="1835245"/>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1" name="Freeform 49"/>
            <p:cNvSpPr>
              <a:spLocks/>
            </p:cNvSpPr>
            <p:nvPr/>
          </p:nvSpPr>
          <p:spPr bwMode="auto">
            <a:xfrm rot="5400000">
              <a:off x="3845116" y="-992153"/>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2" name="Freeform 50"/>
            <p:cNvSpPr>
              <a:spLocks/>
            </p:cNvSpPr>
            <p:nvPr/>
          </p:nvSpPr>
          <p:spPr bwMode="auto">
            <a:xfrm rot="5400000">
              <a:off x="3846337" y="-427162"/>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3" name="Freeform 51"/>
            <p:cNvSpPr>
              <a:spLocks/>
            </p:cNvSpPr>
            <p:nvPr/>
          </p:nvSpPr>
          <p:spPr bwMode="auto">
            <a:xfrm rot="5400000">
              <a:off x="3846337"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4" name="Freeform 52"/>
            <p:cNvSpPr>
              <a:spLocks/>
            </p:cNvSpPr>
            <p:nvPr/>
          </p:nvSpPr>
          <p:spPr bwMode="auto">
            <a:xfrm rot="5400000">
              <a:off x="3846337" y="1269033"/>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5" name="Freeform 53"/>
            <p:cNvSpPr>
              <a:spLocks/>
            </p:cNvSpPr>
            <p:nvPr/>
          </p:nvSpPr>
          <p:spPr bwMode="auto">
            <a:xfrm rot="5400000">
              <a:off x="3846337" y="1835245"/>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6" name="Freeform 54"/>
            <p:cNvSpPr>
              <a:spLocks/>
            </p:cNvSpPr>
            <p:nvPr/>
          </p:nvSpPr>
          <p:spPr bwMode="auto">
            <a:xfrm rot="5400000">
              <a:off x="3847557" y="2397798"/>
              <a:ext cx="1127543" cy="978669"/>
            </a:xfrm>
            <a:custGeom>
              <a:avLst/>
              <a:gdLst>
                <a:gd name="T0" fmla="*/ 0 w 462"/>
                <a:gd name="T1" fmla="*/ 401 h 401"/>
                <a:gd name="T2" fmla="*/ 232 w 462"/>
                <a:gd name="T3" fmla="*/ 0 h 401"/>
                <a:gd name="T4" fmla="*/ 462 w 462"/>
                <a:gd name="T5" fmla="*/ 401 h 401"/>
                <a:gd name="T6" fmla="*/ 0 w 462"/>
                <a:gd name="T7" fmla="*/ 401 h 401"/>
              </a:gdLst>
              <a:ahLst/>
              <a:cxnLst>
                <a:cxn ang="0">
                  <a:pos x="T0" y="T1"/>
                </a:cxn>
                <a:cxn ang="0">
                  <a:pos x="T2" y="T3"/>
                </a:cxn>
                <a:cxn ang="0">
                  <a:pos x="T4" y="T5"/>
                </a:cxn>
                <a:cxn ang="0">
                  <a:pos x="T6" y="T7"/>
                </a:cxn>
              </a:cxnLst>
              <a:rect l="0" t="0" r="r" b="b"/>
              <a:pathLst>
                <a:path w="462" h="401">
                  <a:moveTo>
                    <a:pt x="0" y="401"/>
                  </a:moveTo>
                  <a:lnTo>
                    <a:pt x="232" y="0"/>
                  </a:lnTo>
                  <a:lnTo>
                    <a:pt x="462"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0" name="Freeform 60"/>
            <p:cNvSpPr>
              <a:spLocks/>
            </p:cNvSpPr>
            <p:nvPr/>
          </p:nvSpPr>
          <p:spPr bwMode="auto">
            <a:xfrm rot="5400000">
              <a:off x="2865227" y="-993372"/>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1" name="Freeform 61"/>
            <p:cNvSpPr>
              <a:spLocks/>
            </p:cNvSpPr>
            <p:nvPr/>
          </p:nvSpPr>
          <p:spPr bwMode="auto">
            <a:xfrm rot="5400000">
              <a:off x="2866448" y="137832"/>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2" name="Freeform 62"/>
            <p:cNvSpPr>
              <a:spLocks/>
            </p:cNvSpPr>
            <p:nvPr/>
          </p:nvSpPr>
          <p:spPr bwMode="auto">
            <a:xfrm rot="5400000">
              <a:off x="2865227" y="702822"/>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3" name="Freeform 63"/>
            <p:cNvSpPr>
              <a:spLocks/>
            </p:cNvSpPr>
            <p:nvPr/>
          </p:nvSpPr>
          <p:spPr bwMode="auto">
            <a:xfrm rot="5400000">
              <a:off x="2866448" y="1834026"/>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4" name="Freeform 64"/>
            <p:cNvSpPr>
              <a:spLocks/>
            </p:cNvSpPr>
            <p:nvPr/>
          </p:nvSpPr>
          <p:spPr bwMode="auto">
            <a:xfrm rot="5400000">
              <a:off x="2867668" y="2396578"/>
              <a:ext cx="1127543" cy="981109"/>
            </a:xfrm>
            <a:custGeom>
              <a:avLst/>
              <a:gdLst>
                <a:gd name="T0" fmla="*/ 462 w 462"/>
                <a:gd name="T1" fmla="*/ 0 h 402"/>
                <a:gd name="T2" fmla="*/ 232 w 462"/>
                <a:gd name="T3" fmla="*/ 402 h 402"/>
                <a:gd name="T4" fmla="*/ 0 w 462"/>
                <a:gd name="T5" fmla="*/ 0 h 402"/>
                <a:gd name="T6" fmla="*/ 462 w 462"/>
                <a:gd name="T7" fmla="*/ 0 h 402"/>
              </a:gdLst>
              <a:ahLst/>
              <a:cxnLst>
                <a:cxn ang="0">
                  <a:pos x="T0" y="T1"/>
                </a:cxn>
                <a:cxn ang="0">
                  <a:pos x="T2" y="T3"/>
                </a:cxn>
                <a:cxn ang="0">
                  <a:pos x="T4" y="T5"/>
                </a:cxn>
                <a:cxn ang="0">
                  <a:pos x="T6" y="T7"/>
                </a:cxn>
              </a:cxnLst>
              <a:rect l="0" t="0" r="r" b="b"/>
              <a:pathLst>
                <a:path w="462" h="402">
                  <a:moveTo>
                    <a:pt x="462" y="0"/>
                  </a:moveTo>
                  <a:lnTo>
                    <a:pt x="232" y="402"/>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6" name="Freeform 67"/>
            <p:cNvSpPr>
              <a:spLocks/>
            </p:cNvSpPr>
            <p:nvPr/>
          </p:nvSpPr>
          <p:spPr bwMode="auto">
            <a:xfrm rot="5400000">
              <a:off x="1882898" y="-994593"/>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7" name="Freeform 68"/>
            <p:cNvSpPr>
              <a:spLocks/>
            </p:cNvSpPr>
            <p:nvPr/>
          </p:nvSpPr>
          <p:spPr bwMode="auto">
            <a:xfrm rot="5400000">
              <a:off x="1884118" y="-429601"/>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8" name="Freeform 69"/>
            <p:cNvSpPr>
              <a:spLocks/>
            </p:cNvSpPr>
            <p:nvPr/>
          </p:nvSpPr>
          <p:spPr bwMode="auto">
            <a:xfrm rot="5400000">
              <a:off x="1884118" y="136611"/>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9" name="Freeform 70"/>
            <p:cNvSpPr>
              <a:spLocks/>
            </p:cNvSpPr>
            <p:nvPr/>
          </p:nvSpPr>
          <p:spPr bwMode="auto">
            <a:xfrm rot="5400000">
              <a:off x="1882898" y="701602"/>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0" name="Freeform 71"/>
            <p:cNvSpPr>
              <a:spLocks/>
            </p:cNvSpPr>
            <p:nvPr/>
          </p:nvSpPr>
          <p:spPr bwMode="auto">
            <a:xfrm rot="5400000">
              <a:off x="1884118" y="1266593"/>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1" name="Freeform 72"/>
            <p:cNvSpPr>
              <a:spLocks/>
            </p:cNvSpPr>
            <p:nvPr/>
          </p:nvSpPr>
          <p:spPr bwMode="auto">
            <a:xfrm rot="5400000">
              <a:off x="1885338" y="2395357"/>
              <a:ext cx="1127543" cy="983550"/>
            </a:xfrm>
            <a:custGeom>
              <a:avLst/>
              <a:gdLst>
                <a:gd name="T0" fmla="*/ 0 w 462"/>
                <a:gd name="T1" fmla="*/ 403 h 403"/>
                <a:gd name="T2" fmla="*/ 232 w 462"/>
                <a:gd name="T3" fmla="*/ 0 h 403"/>
                <a:gd name="T4" fmla="*/ 462 w 462"/>
                <a:gd name="T5" fmla="*/ 403 h 403"/>
                <a:gd name="T6" fmla="*/ 0 w 462"/>
                <a:gd name="T7" fmla="*/ 403 h 403"/>
              </a:gdLst>
              <a:ahLst/>
              <a:cxnLst>
                <a:cxn ang="0">
                  <a:pos x="T0" y="T1"/>
                </a:cxn>
                <a:cxn ang="0">
                  <a:pos x="T2" y="T3"/>
                </a:cxn>
                <a:cxn ang="0">
                  <a:pos x="T4" y="T5"/>
                </a:cxn>
                <a:cxn ang="0">
                  <a:pos x="T6" y="T7"/>
                </a:cxn>
              </a:cxnLst>
              <a:rect l="0" t="0" r="r" b="b"/>
              <a:pathLst>
                <a:path w="462" h="403">
                  <a:moveTo>
                    <a:pt x="0" y="403"/>
                  </a:moveTo>
                  <a:lnTo>
                    <a:pt x="232" y="0"/>
                  </a:lnTo>
                  <a:lnTo>
                    <a:pt x="462"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5" name="Freeform 78"/>
            <p:cNvSpPr>
              <a:spLocks/>
            </p:cNvSpPr>
            <p:nvPr/>
          </p:nvSpPr>
          <p:spPr bwMode="auto">
            <a:xfrm rot="5400000">
              <a:off x="903011" y="-42716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6" name="Freeform 79"/>
            <p:cNvSpPr>
              <a:spLocks/>
            </p:cNvSpPr>
            <p:nvPr/>
          </p:nvSpPr>
          <p:spPr bwMode="auto">
            <a:xfrm rot="5400000">
              <a:off x="903011" y="139052"/>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7" name="Freeform 80"/>
            <p:cNvSpPr>
              <a:spLocks/>
            </p:cNvSpPr>
            <p:nvPr/>
          </p:nvSpPr>
          <p:spPr bwMode="auto">
            <a:xfrm rot="5400000">
              <a:off x="903011" y="1269034"/>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8" name="Freeform 81"/>
            <p:cNvSpPr>
              <a:spLocks/>
            </p:cNvSpPr>
            <p:nvPr/>
          </p:nvSpPr>
          <p:spPr bwMode="auto">
            <a:xfrm rot="5400000">
              <a:off x="903011" y="1835246"/>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9" name="Freeform 82"/>
            <p:cNvSpPr>
              <a:spLocks/>
            </p:cNvSpPr>
            <p:nvPr/>
          </p:nvSpPr>
          <p:spPr bwMode="auto">
            <a:xfrm rot="5400000">
              <a:off x="904231" y="2397798"/>
              <a:ext cx="1127543" cy="978669"/>
            </a:xfrm>
            <a:custGeom>
              <a:avLst/>
              <a:gdLst>
                <a:gd name="T0" fmla="*/ 462 w 462"/>
                <a:gd name="T1" fmla="*/ 0 h 401"/>
                <a:gd name="T2" fmla="*/ 232 w 462"/>
                <a:gd name="T3" fmla="*/ 401 h 401"/>
                <a:gd name="T4" fmla="*/ 0 w 462"/>
                <a:gd name="T5" fmla="*/ 0 h 401"/>
                <a:gd name="T6" fmla="*/ 462 w 462"/>
                <a:gd name="T7" fmla="*/ 0 h 401"/>
              </a:gdLst>
              <a:ahLst/>
              <a:cxnLst>
                <a:cxn ang="0">
                  <a:pos x="T0" y="T1"/>
                </a:cxn>
                <a:cxn ang="0">
                  <a:pos x="T2" y="T3"/>
                </a:cxn>
                <a:cxn ang="0">
                  <a:pos x="T4" y="T5"/>
                </a:cxn>
                <a:cxn ang="0">
                  <a:pos x="T6" y="T7"/>
                </a:cxn>
              </a:cxnLst>
              <a:rect l="0" t="0" r="r" b="b"/>
              <a:pathLst>
                <a:path w="462" h="401">
                  <a:moveTo>
                    <a:pt x="462" y="0"/>
                  </a:moveTo>
                  <a:lnTo>
                    <a:pt x="232" y="401"/>
                  </a:lnTo>
                  <a:lnTo>
                    <a:pt x="0" y="0"/>
                  </a:lnTo>
                  <a:lnTo>
                    <a:pt x="462"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2" name="Freeform 87"/>
            <p:cNvSpPr>
              <a:spLocks/>
            </p:cNvSpPr>
            <p:nvPr userDrawn="1"/>
          </p:nvSpPr>
          <p:spPr bwMode="auto">
            <a:xfrm rot="5400000">
              <a:off x="-76879" y="-99215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3" name="Freeform 88"/>
            <p:cNvSpPr>
              <a:spLocks/>
            </p:cNvSpPr>
            <p:nvPr/>
          </p:nvSpPr>
          <p:spPr bwMode="auto">
            <a:xfrm rot="5400000">
              <a:off x="-75658" y="-42716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4" name="Freeform 89"/>
            <p:cNvSpPr>
              <a:spLocks/>
            </p:cNvSpPr>
            <p:nvPr/>
          </p:nvSpPr>
          <p:spPr bwMode="auto">
            <a:xfrm rot="5400000">
              <a:off x="-75658" y="139052"/>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5" name="Freeform 90"/>
            <p:cNvSpPr>
              <a:spLocks/>
            </p:cNvSpPr>
            <p:nvPr/>
          </p:nvSpPr>
          <p:spPr bwMode="auto">
            <a:xfrm rot="5400000">
              <a:off x="-76879" y="704042"/>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6" name="Freeform 91"/>
            <p:cNvSpPr>
              <a:spLocks/>
            </p:cNvSpPr>
            <p:nvPr/>
          </p:nvSpPr>
          <p:spPr bwMode="auto">
            <a:xfrm rot="5400000">
              <a:off x="-75658" y="126903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8" name="Freeform 39"/>
            <p:cNvSpPr>
              <a:spLocks/>
            </p:cNvSpPr>
            <p:nvPr userDrawn="1"/>
          </p:nvSpPr>
          <p:spPr bwMode="auto">
            <a:xfrm rot="5400000">
              <a:off x="11674461" y="-427161"/>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0" name="Freeform 41"/>
            <p:cNvSpPr>
              <a:spLocks/>
            </p:cNvSpPr>
            <p:nvPr userDrawn="1"/>
          </p:nvSpPr>
          <p:spPr bwMode="auto">
            <a:xfrm rot="5400000">
              <a:off x="11675682"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1" name="Freeform 42"/>
            <p:cNvSpPr>
              <a:spLocks/>
            </p:cNvSpPr>
            <p:nvPr userDrawn="1"/>
          </p:nvSpPr>
          <p:spPr bwMode="auto">
            <a:xfrm rot="5400000">
              <a:off x="11676901" y="126903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2" name="Freeform 43"/>
            <p:cNvSpPr>
              <a:spLocks/>
            </p:cNvSpPr>
            <p:nvPr userDrawn="1"/>
          </p:nvSpPr>
          <p:spPr bwMode="auto">
            <a:xfrm rot="5400000">
              <a:off x="11675682"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6" name="Freeform 48"/>
            <p:cNvSpPr>
              <a:spLocks/>
            </p:cNvSpPr>
            <p:nvPr userDrawn="1"/>
          </p:nvSpPr>
          <p:spPr bwMode="auto">
            <a:xfrm rot="5400000">
              <a:off x="10699455"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7" name="Freeform 49"/>
            <p:cNvSpPr>
              <a:spLocks/>
            </p:cNvSpPr>
            <p:nvPr userDrawn="1"/>
          </p:nvSpPr>
          <p:spPr bwMode="auto">
            <a:xfrm rot="5400000">
              <a:off x="10698234" y="-427162"/>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9" name="Freeform 51"/>
            <p:cNvSpPr>
              <a:spLocks/>
            </p:cNvSpPr>
            <p:nvPr userDrawn="1"/>
          </p:nvSpPr>
          <p:spPr bwMode="auto">
            <a:xfrm rot="5400000">
              <a:off x="10699455"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0" name="Freeform 52"/>
            <p:cNvSpPr>
              <a:spLocks/>
            </p:cNvSpPr>
            <p:nvPr userDrawn="1"/>
          </p:nvSpPr>
          <p:spPr bwMode="auto">
            <a:xfrm rot="5400000">
              <a:off x="10699455" y="1834024"/>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5" name="Freeform 59"/>
            <p:cNvSpPr>
              <a:spLocks/>
            </p:cNvSpPr>
            <p:nvPr userDrawn="1"/>
          </p:nvSpPr>
          <p:spPr bwMode="auto">
            <a:xfrm rot="5400000">
              <a:off x="9719566" y="-993374"/>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6" name="Freeform 60"/>
            <p:cNvSpPr>
              <a:spLocks/>
            </p:cNvSpPr>
            <p:nvPr userDrawn="1"/>
          </p:nvSpPr>
          <p:spPr bwMode="auto">
            <a:xfrm rot="5400000">
              <a:off x="9718345" y="-428381"/>
              <a:ext cx="1132424" cy="981109"/>
            </a:xfrm>
            <a:custGeom>
              <a:avLst/>
              <a:gdLst>
                <a:gd name="T0" fmla="*/ 464 w 464"/>
                <a:gd name="T1" fmla="*/ 0 h 402"/>
                <a:gd name="T2" fmla="*/ 232 w 464"/>
                <a:gd name="T3" fmla="*/ 402 h 402"/>
                <a:gd name="T4" fmla="*/ 0 w 464"/>
                <a:gd name="T5" fmla="*/ 0 h 402"/>
                <a:gd name="T6" fmla="*/ 464 w 464"/>
                <a:gd name="T7" fmla="*/ 0 h 402"/>
              </a:gdLst>
              <a:ahLst/>
              <a:cxnLst>
                <a:cxn ang="0">
                  <a:pos x="T0" y="T1"/>
                </a:cxn>
                <a:cxn ang="0">
                  <a:pos x="T2" y="T3"/>
                </a:cxn>
                <a:cxn ang="0">
                  <a:pos x="T4" y="T5"/>
                </a:cxn>
                <a:cxn ang="0">
                  <a:pos x="T6" y="T7"/>
                </a:cxn>
              </a:cxnLst>
              <a:rect l="0" t="0" r="r" b="b"/>
              <a:pathLst>
                <a:path w="464" h="402">
                  <a:moveTo>
                    <a:pt x="464" y="0"/>
                  </a:moveTo>
                  <a:lnTo>
                    <a:pt x="232" y="402"/>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7" name="Freeform 61"/>
            <p:cNvSpPr>
              <a:spLocks/>
            </p:cNvSpPr>
            <p:nvPr userDrawn="1"/>
          </p:nvSpPr>
          <p:spPr bwMode="auto">
            <a:xfrm rot="5400000">
              <a:off x="9719566" y="702823"/>
              <a:ext cx="1129983" cy="981109"/>
            </a:xfrm>
            <a:custGeom>
              <a:avLst/>
              <a:gdLst>
                <a:gd name="T0" fmla="*/ 463 w 463"/>
                <a:gd name="T1" fmla="*/ 0 h 402"/>
                <a:gd name="T2" fmla="*/ 231 w 463"/>
                <a:gd name="T3" fmla="*/ 402 h 402"/>
                <a:gd name="T4" fmla="*/ 0 w 463"/>
                <a:gd name="T5" fmla="*/ 0 h 402"/>
                <a:gd name="T6" fmla="*/ 463 w 463"/>
                <a:gd name="T7" fmla="*/ 0 h 402"/>
              </a:gdLst>
              <a:ahLst/>
              <a:cxnLst>
                <a:cxn ang="0">
                  <a:pos x="T0" y="T1"/>
                </a:cxn>
                <a:cxn ang="0">
                  <a:pos x="T2" y="T3"/>
                </a:cxn>
                <a:cxn ang="0">
                  <a:pos x="T4" y="T5"/>
                </a:cxn>
                <a:cxn ang="0">
                  <a:pos x="T6" y="T7"/>
                </a:cxn>
              </a:cxnLst>
              <a:rect l="0" t="0" r="r" b="b"/>
              <a:pathLst>
                <a:path w="463" h="402">
                  <a:moveTo>
                    <a:pt x="463" y="0"/>
                  </a:moveTo>
                  <a:lnTo>
                    <a:pt x="231" y="402"/>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8" name="Freeform 62"/>
            <p:cNvSpPr>
              <a:spLocks/>
            </p:cNvSpPr>
            <p:nvPr userDrawn="1"/>
          </p:nvSpPr>
          <p:spPr bwMode="auto">
            <a:xfrm rot="5400000">
              <a:off x="9718345" y="1267813"/>
              <a:ext cx="1132424" cy="981109"/>
            </a:xfrm>
            <a:custGeom>
              <a:avLst/>
              <a:gdLst>
                <a:gd name="T0" fmla="*/ 0 w 464"/>
                <a:gd name="T1" fmla="*/ 402 h 402"/>
                <a:gd name="T2" fmla="*/ 232 w 464"/>
                <a:gd name="T3" fmla="*/ 0 h 402"/>
                <a:gd name="T4" fmla="*/ 464 w 464"/>
                <a:gd name="T5" fmla="*/ 402 h 402"/>
                <a:gd name="T6" fmla="*/ 0 w 464"/>
                <a:gd name="T7" fmla="*/ 402 h 402"/>
              </a:gdLst>
              <a:ahLst/>
              <a:cxnLst>
                <a:cxn ang="0">
                  <a:pos x="T0" y="T1"/>
                </a:cxn>
                <a:cxn ang="0">
                  <a:pos x="T2" y="T3"/>
                </a:cxn>
                <a:cxn ang="0">
                  <a:pos x="T4" y="T5"/>
                </a:cxn>
                <a:cxn ang="0">
                  <a:pos x="T6" y="T7"/>
                </a:cxn>
              </a:cxnLst>
              <a:rect l="0" t="0" r="r" b="b"/>
              <a:pathLst>
                <a:path w="464" h="402">
                  <a:moveTo>
                    <a:pt x="0" y="402"/>
                  </a:moveTo>
                  <a:lnTo>
                    <a:pt x="232" y="0"/>
                  </a:lnTo>
                  <a:lnTo>
                    <a:pt x="464" y="402"/>
                  </a:lnTo>
                  <a:lnTo>
                    <a:pt x="0" y="402"/>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9" name="Freeform 63"/>
            <p:cNvSpPr>
              <a:spLocks/>
            </p:cNvSpPr>
            <p:nvPr userDrawn="1"/>
          </p:nvSpPr>
          <p:spPr bwMode="auto">
            <a:xfrm rot="5400000">
              <a:off x="9719566" y="2399017"/>
              <a:ext cx="1129983" cy="981109"/>
            </a:xfrm>
            <a:custGeom>
              <a:avLst/>
              <a:gdLst>
                <a:gd name="T0" fmla="*/ 0 w 463"/>
                <a:gd name="T1" fmla="*/ 402 h 402"/>
                <a:gd name="T2" fmla="*/ 231 w 463"/>
                <a:gd name="T3" fmla="*/ 0 h 402"/>
                <a:gd name="T4" fmla="*/ 463 w 463"/>
                <a:gd name="T5" fmla="*/ 402 h 402"/>
                <a:gd name="T6" fmla="*/ 0 w 463"/>
                <a:gd name="T7" fmla="*/ 402 h 402"/>
              </a:gdLst>
              <a:ahLst/>
              <a:cxnLst>
                <a:cxn ang="0">
                  <a:pos x="T0" y="T1"/>
                </a:cxn>
                <a:cxn ang="0">
                  <a:pos x="T2" y="T3"/>
                </a:cxn>
                <a:cxn ang="0">
                  <a:pos x="T4" y="T5"/>
                </a:cxn>
                <a:cxn ang="0">
                  <a:pos x="T6" y="T7"/>
                </a:cxn>
              </a:cxnLst>
              <a:rect l="0" t="0" r="r" b="b"/>
              <a:pathLst>
                <a:path w="463" h="402">
                  <a:moveTo>
                    <a:pt x="0" y="402"/>
                  </a:moveTo>
                  <a:lnTo>
                    <a:pt x="231" y="0"/>
                  </a:lnTo>
                  <a:lnTo>
                    <a:pt x="463" y="402"/>
                  </a:lnTo>
                  <a:lnTo>
                    <a:pt x="0" y="402"/>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1" name="Freeform 66"/>
            <p:cNvSpPr>
              <a:spLocks/>
            </p:cNvSpPr>
            <p:nvPr userDrawn="1"/>
          </p:nvSpPr>
          <p:spPr bwMode="auto">
            <a:xfrm rot="5400000">
              <a:off x="8737236" y="-994594"/>
              <a:ext cx="1129983" cy="983550"/>
            </a:xfrm>
            <a:custGeom>
              <a:avLst/>
              <a:gdLst>
                <a:gd name="T0" fmla="*/ 463 w 463"/>
                <a:gd name="T1" fmla="*/ 0 h 403"/>
                <a:gd name="T2" fmla="*/ 231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1" y="403"/>
                  </a:lnTo>
                  <a:lnTo>
                    <a:pt x="0" y="0"/>
                  </a:lnTo>
                  <a:lnTo>
                    <a:pt x="463"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2" name="Freeform 67"/>
            <p:cNvSpPr>
              <a:spLocks/>
            </p:cNvSpPr>
            <p:nvPr userDrawn="1"/>
          </p:nvSpPr>
          <p:spPr bwMode="auto">
            <a:xfrm rot="5400000">
              <a:off x="8736016" y="-429602"/>
              <a:ext cx="1132424" cy="983550"/>
            </a:xfrm>
            <a:custGeom>
              <a:avLst/>
              <a:gdLst>
                <a:gd name="T0" fmla="*/ 0 w 464"/>
                <a:gd name="T1" fmla="*/ 403 h 403"/>
                <a:gd name="T2" fmla="*/ 232 w 464"/>
                <a:gd name="T3" fmla="*/ 0 h 403"/>
                <a:gd name="T4" fmla="*/ 464 w 464"/>
                <a:gd name="T5" fmla="*/ 403 h 403"/>
                <a:gd name="T6" fmla="*/ 0 w 464"/>
                <a:gd name="T7" fmla="*/ 403 h 403"/>
              </a:gdLst>
              <a:ahLst/>
              <a:cxnLst>
                <a:cxn ang="0">
                  <a:pos x="T0" y="T1"/>
                </a:cxn>
                <a:cxn ang="0">
                  <a:pos x="T2" y="T3"/>
                </a:cxn>
                <a:cxn ang="0">
                  <a:pos x="T4" y="T5"/>
                </a:cxn>
                <a:cxn ang="0">
                  <a:pos x="T6" y="T7"/>
                </a:cxn>
              </a:cxnLst>
              <a:rect l="0" t="0" r="r" b="b"/>
              <a:pathLst>
                <a:path w="464" h="403">
                  <a:moveTo>
                    <a:pt x="0" y="403"/>
                  </a:moveTo>
                  <a:lnTo>
                    <a:pt x="232" y="0"/>
                  </a:lnTo>
                  <a:lnTo>
                    <a:pt x="464"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3" name="Freeform 68"/>
            <p:cNvSpPr>
              <a:spLocks/>
            </p:cNvSpPr>
            <p:nvPr userDrawn="1"/>
          </p:nvSpPr>
          <p:spPr bwMode="auto">
            <a:xfrm rot="5400000">
              <a:off x="8737236" y="135390"/>
              <a:ext cx="1129983" cy="983550"/>
            </a:xfrm>
            <a:custGeom>
              <a:avLst/>
              <a:gdLst>
                <a:gd name="T0" fmla="*/ 463 w 463"/>
                <a:gd name="T1" fmla="*/ 0 h 403"/>
                <a:gd name="T2" fmla="*/ 232 w 463"/>
                <a:gd name="T3" fmla="*/ 403 h 403"/>
                <a:gd name="T4" fmla="*/ 0 w 463"/>
                <a:gd name="T5" fmla="*/ 0 h 403"/>
                <a:gd name="T6" fmla="*/ 463 w 463"/>
                <a:gd name="T7" fmla="*/ 0 h 403"/>
              </a:gdLst>
              <a:ahLst/>
              <a:cxnLst>
                <a:cxn ang="0">
                  <a:pos x="T0" y="T1"/>
                </a:cxn>
                <a:cxn ang="0">
                  <a:pos x="T2" y="T3"/>
                </a:cxn>
                <a:cxn ang="0">
                  <a:pos x="T4" y="T5"/>
                </a:cxn>
                <a:cxn ang="0">
                  <a:pos x="T6" y="T7"/>
                </a:cxn>
              </a:cxnLst>
              <a:rect l="0" t="0" r="r" b="b"/>
              <a:pathLst>
                <a:path w="463" h="403">
                  <a:moveTo>
                    <a:pt x="463" y="0"/>
                  </a:moveTo>
                  <a:lnTo>
                    <a:pt x="232" y="403"/>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4" name="Freeform 69"/>
            <p:cNvSpPr>
              <a:spLocks/>
            </p:cNvSpPr>
            <p:nvPr userDrawn="1"/>
          </p:nvSpPr>
          <p:spPr bwMode="auto">
            <a:xfrm rot="5400000">
              <a:off x="8737236" y="701602"/>
              <a:ext cx="1129983" cy="983550"/>
            </a:xfrm>
            <a:custGeom>
              <a:avLst/>
              <a:gdLst>
                <a:gd name="T0" fmla="*/ 0 w 463"/>
                <a:gd name="T1" fmla="*/ 403 h 403"/>
                <a:gd name="T2" fmla="*/ 231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1" y="0"/>
                  </a:lnTo>
                  <a:lnTo>
                    <a:pt x="463" y="403"/>
                  </a:lnTo>
                  <a:lnTo>
                    <a:pt x="0" y="403"/>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5" name="Freeform 70"/>
            <p:cNvSpPr>
              <a:spLocks/>
            </p:cNvSpPr>
            <p:nvPr userDrawn="1"/>
          </p:nvSpPr>
          <p:spPr bwMode="auto">
            <a:xfrm rot="5400000">
              <a:off x="8736016" y="1266593"/>
              <a:ext cx="1132424" cy="983550"/>
            </a:xfrm>
            <a:custGeom>
              <a:avLst/>
              <a:gdLst>
                <a:gd name="T0" fmla="*/ 464 w 464"/>
                <a:gd name="T1" fmla="*/ 0 h 403"/>
                <a:gd name="T2" fmla="*/ 232 w 464"/>
                <a:gd name="T3" fmla="*/ 403 h 403"/>
                <a:gd name="T4" fmla="*/ 0 w 464"/>
                <a:gd name="T5" fmla="*/ 0 h 403"/>
                <a:gd name="T6" fmla="*/ 464 w 464"/>
                <a:gd name="T7" fmla="*/ 0 h 403"/>
              </a:gdLst>
              <a:ahLst/>
              <a:cxnLst>
                <a:cxn ang="0">
                  <a:pos x="T0" y="T1"/>
                </a:cxn>
                <a:cxn ang="0">
                  <a:pos x="T2" y="T3"/>
                </a:cxn>
                <a:cxn ang="0">
                  <a:pos x="T4" y="T5"/>
                </a:cxn>
                <a:cxn ang="0">
                  <a:pos x="T6" y="T7"/>
                </a:cxn>
              </a:cxnLst>
              <a:rect l="0" t="0" r="r" b="b"/>
              <a:pathLst>
                <a:path w="464" h="403">
                  <a:moveTo>
                    <a:pt x="464" y="0"/>
                  </a:moveTo>
                  <a:lnTo>
                    <a:pt x="232" y="403"/>
                  </a:lnTo>
                  <a:lnTo>
                    <a:pt x="0" y="0"/>
                  </a:lnTo>
                  <a:lnTo>
                    <a:pt x="464"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6" name="Freeform 71"/>
            <p:cNvSpPr>
              <a:spLocks/>
            </p:cNvSpPr>
            <p:nvPr userDrawn="1"/>
          </p:nvSpPr>
          <p:spPr bwMode="auto">
            <a:xfrm rot="5400000">
              <a:off x="8737236" y="1831584"/>
              <a:ext cx="1129983" cy="983550"/>
            </a:xfrm>
            <a:custGeom>
              <a:avLst/>
              <a:gdLst>
                <a:gd name="T0" fmla="*/ 0 w 463"/>
                <a:gd name="T1" fmla="*/ 403 h 403"/>
                <a:gd name="T2" fmla="*/ 232 w 463"/>
                <a:gd name="T3" fmla="*/ 0 h 403"/>
                <a:gd name="T4" fmla="*/ 463 w 463"/>
                <a:gd name="T5" fmla="*/ 403 h 403"/>
                <a:gd name="T6" fmla="*/ 0 w 463"/>
                <a:gd name="T7" fmla="*/ 403 h 403"/>
              </a:gdLst>
              <a:ahLst/>
              <a:cxnLst>
                <a:cxn ang="0">
                  <a:pos x="T0" y="T1"/>
                </a:cxn>
                <a:cxn ang="0">
                  <a:pos x="T2" y="T3"/>
                </a:cxn>
                <a:cxn ang="0">
                  <a:pos x="T4" y="T5"/>
                </a:cxn>
                <a:cxn ang="0">
                  <a:pos x="T6" y="T7"/>
                </a:cxn>
              </a:cxnLst>
              <a:rect l="0" t="0" r="r" b="b"/>
              <a:pathLst>
                <a:path w="463" h="403">
                  <a:moveTo>
                    <a:pt x="0" y="403"/>
                  </a:moveTo>
                  <a:lnTo>
                    <a:pt x="232" y="0"/>
                  </a:lnTo>
                  <a:lnTo>
                    <a:pt x="463" y="403"/>
                  </a:lnTo>
                  <a:lnTo>
                    <a:pt x="0" y="403"/>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0" name="Freeform 77"/>
            <p:cNvSpPr>
              <a:spLocks/>
            </p:cNvSpPr>
            <p:nvPr userDrawn="1"/>
          </p:nvSpPr>
          <p:spPr bwMode="auto">
            <a:xfrm rot="5400000">
              <a:off x="7756129" y="-992154"/>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1" name="Freeform 78"/>
            <p:cNvSpPr>
              <a:spLocks/>
            </p:cNvSpPr>
            <p:nvPr userDrawn="1"/>
          </p:nvSpPr>
          <p:spPr bwMode="auto">
            <a:xfrm rot="5400000">
              <a:off x="7756129" y="137831"/>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2" name="Freeform 79"/>
            <p:cNvSpPr>
              <a:spLocks/>
            </p:cNvSpPr>
            <p:nvPr userDrawn="1"/>
          </p:nvSpPr>
          <p:spPr bwMode="auto">
            <a:xfrm rot="5400000">
              <a:off x="7756129" y="704043"/>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3" name="Freeform 80"/>
            <p:cNvSpPr>
              <a:spLocks/>
            </p:cNvSpPr>
            <p:nvPr userDrawn="1"/>
          </p:nvSpPr>
          <p:spPr bwMode="auto">
            <a:xfrm rot="5400000">
              <a:off x="7756129" y="1834025"/>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4" name="Freeform 81"/>
            <p:cNvSpPr>
              <a:spLocks/>
            </p:cNvSpPr>
            <p:nvPr userDrawn="1"/>
          </p:nvSpPr>
          <p:spPr bwMode="auto">
            <a:xfrm rot="5400000">
              <a:off x="7756129" y="2400237"/>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7" name="Freeform 86"/>
            <p:cNvSpPr>
              <a:spLocks/>
            </p:cNvSpPr>
            <p:nvPr userDrawn="1"/>
          </p:nvSpPr>
          <p:spPr bwMode="auto">
            <a:xfrm rot="5400000">
              <a:off x="6777460" y="-992154"/>
              <a:ext cx="1129983" cy="978669"/>
            </a:xfrm>
            <a:custGeom>
              <a:avLst/>
              <a:gdLst>
                <a:gd name="T0" fmla="*/ 463 w 463"/>
                <a:gd name="T1" fmla="*/ 0 h 401"/>
                <a:gd name="T2" fmla="*/ 231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1"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8" name="Freeform 87"/>
            <p:cNvSpPr>
              <a:spLocks/>
            </p:cNvSpPr>
            <p:nvPr userDrawn="1"/>
          </p:nvSpPr>
          <p:spPr bwMode="auto">
            <a:xfrm rot="5400000">
              <a:off x="6776239" y="-427161"/>
              <a:ext cx="1132424" cy="978669"/>
            </a:xfrm>
            <a:custGeom>
              <a:avLst/>
              <a:gdLst>
                <a:gd name="T0" fmla="*/ 0 w 464"/>
                <a:gd name="T1" fmla="*/ 401 h 401"/>
                <a:gd name="T2" fmla="*/ 232 w 464"/>
                <a:gd name="T3" fmla="*/ 0 h 401"/>
                <a:gd name="T4" fmla="*/ 464 w 464"/>
                <a:gd name="T5" fmla="*/ 401 h 401"/>
                <a:gd name="T6" fmla="*/ 0 w 464"/>
                <a:gd name="T7" fmla="*/ 401 h 401"/>
              </a:gdLst>
              <a:ahLst/>
              <a:cxnLst>
                <a:cxn ang="0">
                  <a:pos x="T0" y="T1"/>
                </a:cxn>
                <a:cxn ang="0">
                  <a:pos x="T2" y="T3"/>
                </a:cxn>
                <a:cxn ang="0">
                  <a:pos x="T4" y="T5"/>
                </a:cxn>
                <a:cxn ang="0">
                  <a:pos x="T6" y="T7"/>
                </a:cxn>
              </a:cxnLst>
              <a:rect l="0" t="0" r="r" b="b"/>
              <a:pathLst>
                <a:path w="464" h="401">
                  <a:moveTo>
                    <a:pt x="0" y="401"/>
                  </a:moveTo>
                  <a:lnTo>
                    <a:pt x="232" y="0"/>
                  </a:lnTo>
                  <a:lnTo>
                    <a:pt x="464" y="401"/>
                  </a:lnTo>
                  <a:lnTo>
                    <a:pt x="0" y="401"/>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9" name="Freeform 88"/>
            <p:cNvSpPr>
              <a:spLocks/>
            </p:cNvSpPr>
            <p:nvPr userDrawn="1"/>
          </p:nvSpPr>
          <p:spPr bwMode="auto">
            <a:xfrm rot="5400000">
              <a:off x="6777460" y="137831"/>
              <a:ext cx="1129983" cy="978669"/>
            </a:xfrm>
            <a:custGeom>
              <a:avLst/>
              <a:gdLst>
                <a:gd name="T0" fmla="*/ 463 w 463"/>
                <a:gd name="T1" fmla="*/ 0 h 401"/>
                <a:gd name="T2" fmla="*/ 232 w 463"/>
                <a:gd name="T3" fmla="*/ 401 h 401"/>
                <a:gd name="T4" fmla="*/ 0 w 463"/>
                <a:gd name="T5" fmla="*/ 0 h 401"/>
                <a:gd name="T6" fmla="*/ 463 w 463"/>
                <a:gd name="T7" fmla="*/ 0 h 401"/>
              </a:gdLst>
              <a:ahLst/>
              <a:cxnLst>
                <a:cxn ang="0">
                  <a:pos x="T0" y="T1"/>
                </a:cxn>
                <a:cxn ang="0">
                  <a:pos x="T2" y="T3"/>
                </a:cxn>
                <a:cxn ang="0">
                  <a:pos x="T4" y="T5"/>
                </a:cxn>
                <a:cxn ang="0">
                  <a:pos x="T6" y="T7"/>
                </a:cxn>
              </a:cxnLst>
              <a:rect l="0" t="0" r="r" b="b"/>
              <a:pathLst>
                <a:path w="463" h="401">
                  <a:moveTo>
                    <a:pt x="463" y="0"/>
                  </a:moveTo>
                  <a:lnTo>
                    <a:pt x="232" y="401"/>
                  </a:lnTo>
                  <a:lnTo>
                    <a:pt x="0" y="0"/>
                  </a:lnTo>
                  <a:lnTo>
                    <a:pt x="463" y="0"/>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0" name="Freeform 89"/>
            <p:cNvSpPr>
              <a:spLocks/>
            </p:cNvSpPr>
            <p:nvPr userDrawn="1"/>
          </p:nvSpPr>
          <p:spPr bwMode="auto">
            <a:xfrm rot="5400000">
              <a:off x="6777460" y="704043"/>
              <a:ext cx="1129983" cy="978669"/>
            </a:xfrm>
            <a:custGeom>
              <a:avLst/>
              <a:gdLst>
                <a:gd name="T0" fmla="*/ 0 w 463"/>
                <a:gd name="T1" fmla="*/ 401 h 401"/>
                <a:gd name="T2" fmla="*/ 231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1"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1" name="Freeform 90"/>
            <p:cNvSpPr>
              <a:spLocks/>
            </p:cNvSpPr>
            <p:nvPr userDrawn="1"/>
          </p:nvSpPr>
          <p:spPr bwMode="auto">
            <a:xfrm rot="5400000">
              <a:off x="6776239" y="1269033"/>
              <a:ext cx="1132424" cy="978669"/>
            </a:xfrm>
            <a:custGeom>
              <a:avLst/>
              <a:gdLst>
                <a:gd name="T0" fmla="*/ 464 w 464"/>
                <a:gd name="T1" fmla="*/ 0 h 401"/>
                <a:gd name="T2" fmla="*/ 232 w 464"/>
                <a:gd name="T3" fmla="*/ 401 h 401"/>
                <a:gd name="T4" fmla="*/ 0 w 464"/>
                <a:gd name="T5" fmla="*/ 0 h 401"/>
                <a:gd name="T6" fmla="*/ 464 w 464"/>
                <a:gd name="T7" fmla="*/ 0 h 401"/>
              </a:gdLst>
              <a:ahLst/>
              <a:cxnLst>
                <a:cxn ang="0">
                  <a:pos x="T0" y="T1"/>
                </a:cxn>
                <a:cxn ang="0">
                  <a:pos x="T2" y="T3"/>
                </a:cxn>
                <a:cxn ang="0">
                  <a:pos x="T4" y="T5"/>
                </a:cxn>
                <a:cxn ang="0">
                  <a:pos x="T6" y="T7"/>
                </a:cxn>
              </a:cxnLst>
              <a:rect l="0" t="0" r="r" b="b"/>
              <a:pathLst>
                <a:path w="464" h="401">
                  <a:moveTo>
                    <a:pt x="464" y="0"/>
                  </a:moveTo>
                  <a:lnTo>
                    <a:pt x="232" y="401"/>
                  </a:lnTo>
                  <a:lnTo>
                    <a:pt x="0" y="0"/>
                  </a:lnTo>
                  <a:lnTo>
                    <a:pt x="464"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2" name="Freeform 91"/>
            <p:cNvSpPr>
              <a:spLocks/>
            </p:cNvSpPr>
            <p:nvPr userDrawn="1"/>
          </p:nvSpPr>
          <p:spPr bwMode="auto">
            <a:xfrm rot="5400000">
              <a:off x="6777460" y="1834025"/>
              <a:ext cx="1129983" cy="978669"/>
            </a:xfrm>
            <a:custGeom>
              <a:avLst/>
              <a:gdLst>
                <a:gd name="T0" fmla="*/ 0 w 463"/>
                <a:gd name="T1" fmla="*/ 401 h 401"/>
                <a:gd name="T2" fmla="*/ 232 w 463"/>
                <a:gd name="T3" fmla="*/ 0 h 401"/>
                <a:gd name="T4" fmla="*/ 463 w 463"/>
                <a:gd name="T5" fmla="*/ 401 h 401"/>
                <a:gd name="T6" fmla="*/ 0 w 463"/>
                <a:gd name="T7" fmla="*/ 401 h 401"/>
              </a:gdLst>
              <a:ahLst/>
              <a:cxnLst>
                <a:cxn ang="0">
                  <a:pos x="T0" y="T1"/>
                </a:cxn>
                <a:cxn ang="0">
                  <a:pos x="T2" y="T3"/>
                </a:cxn>
                <a:cxn ang="0">
                  <a:pos x="T4" y="T5"/>
                </a:cxn>
                <a:cxn ang="0">
                  <a:pos x="T6" y="T7"/>
                </a:cxn>
              </a:cxnLst>
              <a:rect l="0" t="0" r="r" b="b"/>
              <a:pathLst>
                <a:path w="463" h="401">
                  <a:moveTo>
                    <a:pt x="0" y="401"/>
                  </a:moveTo>
                  <a:lnTo>
                    <a:pt x="232" y="0"/>
                  </a:lnTo>
                  <a:lnTo>
                    <a:pt x="463" y="401"/>
                  </a:lnTo>
                  <a:lnTo>
                    <a:pt x="0" y="401"/>
                  </a:lnTo>
                  <a:close/>
                </a:path>
              </a:pathLst>
            </a:custGeom>
            <a:solidFill>
              <a:schemeClr val="bg2">
                <a:lumMod val="60000"/>
                <a:lumOff val="40000"/>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6" name="Pentagon 5"/>
          <p:cNvSpPr/>
          <p:nvPr userDrawn="1"/>
        </p:nvSpPr>
        <p:spPr>
          <a:xfrm rot="10800000">
            <a:off x="11464428" y="510908"/>
            <a:ext cx="727571" cy="44343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Slide Number Placeholder 4"/>
          <p:cNvSpPr>
            <a:spLocks noGrp="1"/>
          </p:cNvSpPr>
          <p:nvPr userDrawn="1">
            <p:ph type="sldNum" sz="quarter" idx="12"/>
          </p:nvPr>
        </p:nvSpPr>
        <p:spPr>
          <a:xfrm>
            <a:off x="11586259" y="545146"/>
            <a:ext cx="472620" cy="365125"/>
          </a:xfrm>
          <a:prstGeom prst="rect">
            <a:avLst/>
          </a:prstGeom>
        </p:spPr>
        <p:txBody>
          <a:bodyPr/>
          <a:lstStyle>
            <a:lvl1pPr algn="r">
              <a:defRPr b="1">
                <a:solidFill>
                  <a:schemeClr val="bg1"/>
                </a:solidFill>
              </a:defRPr>
            </a:lvl1pPr>
          </a:lstStyle>
          <a:p>
            <a:fld id="{06BF0A5B-CA18-47D2-801E-5D97420A52F4}" type="slidenum">
              <a:rPr lang="id-ID" smtClean="0"/>
              <a:pPr/>
              <a:t>‹#›</a:t>
            </a:fld>
            <a:endParaRPr lang="id-ID" dirty="0"/>
          </a:p>
        </p:txBody>
      </p:sp>
    </p:spTree>
    <p:extLst>
      <p:ext uri="{BB962C8B-B14F-4D97-AF65-F5344CB8AC3E}">
        <p14:creationId xmlns:p14="http://schemas.microsoft.com/office/powerpoint/2010/main" val="2072280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theme" Target="../theme/theme10.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9" Type="http://schemas.openxmlformats.org/officeDocument/2006/relationships/slideLayout" Target="../slideLayouts/slideLayout58.xml"/><Relationship Id="rId21" Type="http://schemas.openxmlformats.org/officeDocument/2006/relationships/slideLayout" Target="../slideLayouts/slideLayout40.xml"/><Relationship Id="rId34" Type="http://schemas.openxmlformats.org/officeDocument/2006/relationships/slideLayout" Target="../slideLayouts/slideLayout53.xml"/><Relationship Id="rId42" Type="http://schemas.openxmlformats.org/officeDocument/2006/relationships/slideLayout" Target="../slideLayouts/slideLayout61.xml"/><Relationship Id="rId47" Type="http://schemas.openxmlformats.org/officeDocument/2006/relationships/slideLayout" Target="../slideLayouts/slideLayout66.xml"/><Relationship Id="rId50" Type="http://schemas.openxmlformats.org/officeDocument/2006/relationships/slideLayout" Target="../slideLayouts/slideLayout69.xml"/><Relationship Id="rId55" Type="http://schemas.openxmlformats.org/officeDocument/2006/relationships/slideLayout" Target="../slideLayouts/slideLayout74.xml"/><Relationship Id="rId63" Type="http://schemas.openxmlformats.org/officeDocument/2006/relationships/slideLayout" Target="../slideLayouts/slideLayout82.xml"/><Relationship Id="rId68" Type="http://schemas.openxmlformats.org/officeDocument/2006/relationships/slideLayout" Target="../slideLayouts/slideLayout87.xml"/><Relationship Id="rId76" Type="http://schemas.openxmlformats.org/officeDocument/2006/relationships/slideLayout" Target="../slideLayouts/slideLayout95.xml"/><Relationship Id="rId84" Type="http://schemas.openxmlformats.org/officeDocument/2006/relationships/theme" Target="../theme/theme5.xml"/><Relationship Id="rId7" Type="http://schemas.openxmlformats.org/officeDocument/2006/relationships/slideLayout" Target="../slideLayouts/slideLayout26.xml"/><Relationship Id="rId71" Type="http://schemas.openxmlformats.org/officeDocument/2006/relationships/slideLayout" Target="../slideLayouts/slideLayout90.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9" Type="http://schemas.openxmlformats.org/officeDocument/2006/relationships/slideLayout" Target="../slideLayouts/slideLayout48.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slideLayout" Target="../slideLayouts/slideLayout51.xml"/><Relationship Id="rId37" Type="http://schemas.openxmlformats.org/officeDocument/2006/relationships/slideLayout" Target="../slideLayouts/slideLayout56.xml"/><Relationship Id="rId40" Type="http://schemas.openxmlformats.org/officeDocument/2006/relationships/slideLayout" Target="../slideLayouts/slideLayout59.xml"/><Relationship Id="rId45" Type="http://schemas.openxmlformats.org/officeDocument/2006/relationships/slideLayout" Target="../slideLayouts/slideLayout64.xml"/><Relationship Id="rId53" Type="http://schemas.openxmlformats.org/officeDocument/2006/relationships/slideLayout" Target="../slideLayouts/slideLayout72.xml"/><Relationship Id="rId58" Type="http://schemas.openxmlformats.org/officeDocument/2006/relationships/slideLayout" Target="../slideLayouts/slideLayout77.xml"/><Relationship Id="rId66" Type="http://schemas.openxmlformats.org/officeDocument/2006/relationships/slideLayout" Target="../slideLayouts/slideLayout85.xml"/><Relationship Id="rId74" Type="http://schemas.openxmlformats.org/officeDocument/2006/relationships/slideLayout" Target="../slideLayouts/slideLayout93.xml"/><Relationship Id="rId79" Type="http://schemas.openxmlformats.org/officeDocument/2006/relationships/slideLayout" Target="../slideLayouts/slideLayout98.xml"/><Relationship Id="rId5" Type="http://schemas.openxmlformats.org/officeDocument/2006/relationships/slideLayout" Target="../slideLayouts/slideLayout24.xml"/><Relationship Id="rId61" Type="http://schemas.openxmlformats.org/officeDocument/2006/relationships/slideLayout" Target="../slideLayouts/slideLayout80.xml"/><Relationship Id="rId82" Type="http://schemas.openxmlformats.org/officeDocument/2006/relationships/slideLayout" Target="../slideLayouts/slideLayout101.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35" Type="http://schemas.openxmlformats.org/officeDocument/2006/relationships/slideLayout" Target="../slideLayouts/slideLayout54.xml"/><Relationship Id="rId43" Type="http://schemas.openxmlformats.org/officeDocument/2006/relationships/slideLayout" Target="../slideLayouts/slideLayout62.xml"/><Relationship Id="rId48" Type="http://schemas.openxmlformats.org/officeDocument/2006/relationships/slideLayout" Target="../slideLayouts/slideLayout67.xml"/><Relationship Id="rId56" Type="http://schemas.openxmlformats.org/officeDocument/2006/relationships/slideLayout" Target="../slideLayouts/slideLayout75.xml"/><Relationship Id="rId64" Type="http://schemas.openxmlformats.org/officeDocument/2006/relationships/slideLayout" Target="../slideLayouts/slideLayout83.xml"/><Relationship Id="rId69" Type="http://schemas.openxmlformats.org/officeDocument/2006/relationships/slideLayout" Target="../slideLayouts/slideLayout88.xml"/><Relationship Id="rId77" Type="http://schemas.openxmlformats.org/officeDocument/2006/relationships/slideLayout" Target="../slideLayouts/slideLayout96.xml"/><Relationship Id="rId8" Type="http://schemas.openxmlformats.org/officeDocument/2006/relationships/slideLayout" Target="../slideLayouts/slideLayout27.xml"/><Relationship Id="rId51" Type="http://schemas.openxmlformats.org/officeDocument/2006/relationships/slideLayout" Target="../slideLayouts/slideLayout70.xml"/><Relationship Id="rId72" Type="http://schemas.openxmlformats.org/officeDocument/2006/relationships/slideLayout" Target="../slideLayouts/slideLayout91.xml"/><Relationship Id="rId80" Type="http://schemas.openxmlformats.org/officeDocument/2006/relationships/slideLayout" Target="../slideLayouts/slideLayout99.xml"/><Relationship Id="rId85" Type="http://schemas.openxmlformats.org/officeDocument/2006/relationships/image" Target="../media/image2.jpg"/><Relationship Id="rId3" Type="http://schemas.openxmlformats.org/officeDocument/2006/relationships/slideLayout" Target="../slideLayouts/slideLayout22.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slideLayout" Target="../slideLayouts/slideLayout52.xml"/><Relationship Id="rId38" Type="http://schemas.openxmlformats.org/officeDocument/2006/relationships/slideLayout" Target="../slideLayouts/slideLayout57.xml"/><Relationship Id="rId46" Type="http://schemas.openxmlformats.org/officeDocument/2006/relationships/slideLayout" Target="../slideLayouts/slideLayout65.xml"/><Relationship Id="rId59" Type="http://schemas.openxmlformats.org/officeDocument/2006/relationships/slideLayout" Target="../slideLayouts/slideLayout78.xml"/><Relationship Id="rId67" Type="http://schemas.openxmlformats.org/officeDocument/2006/relationships/slideLayout" Target="../slideLayouts/slideLayout86.xml"/><Relationship Id="rId20" Type="http://schemas.openxmlformats.org/officeDocument/2006/relationships/slideLayout" Target="../slideLayouts/slideLayout39.xml"/><Relationship Id="rId41" Type="http://schemas.openxmlformats.org/officeDocument/2006/relationships/slideLayout" Target="../slideLayouts/slideLayout60.xml"/><Relationship Id="rId54" Type="http://schemas.openxmlformats.org/officeDocument/2006/relationships/slideLayout" Target="../slideLayouts/slideLayout73.xml"/><Relationship Id="rId62" Type="http://schemas.openxmlformats.org/officeDocument/2006/relationships/slideLayout" Target="../slideLayouts/slideLayout81.xml"/><Relationship Id="rId70" Type="http://schemas.openxmlformats.org/officeDocument/2006/relationships/slideLayout" Target="../slideLayouts/slideLayout89.xml"/><Relationship Id="rId75" Type="http://schemas.openxmlformats.org/officeDocument/2006/relationships/slideLayout" Target="../slideLayouts/slideLayout94.xml"/><Relationship Id="rId83" Type="http://schemas.openxmlformats.org/officeDocument/2006/relationships/slideLayout" Target="../slideLayouts/slideLayout10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36" Type="http://schemas.openxmlformats.org/officeDocument/2006/relationships/slideLayout" Target="../slideLayouts/slideLayout55.xml"/><Relationship Id="rId49" Type="http://schemas.openxmlformats.org/officeDocument/2006/relationships/slideLayout" Target="../slideLayouts/slideLayout68.xml"/><Relationship Id="rId57" Type="http://schemas.openxmlformats.org/officeDocument/2006/relationships/slideLayout" Target="../slideLayouts/slideLayout76.xml"/><Relationship Id="rId10" Type="http://schemas.openxmlformats.org/officeDocument/2006/relationships/slideLayout" Target="../slideLayouts/slideLayout29.xml"/><Relationship Id="rId31" Type="http://schemas.openxmlformats.org/officeDocument/2006/relationships/slideLayout" Target="../slideLayouts/slideLayout50.xml"/><Relationship Id="rId44" Type="http://schemas.openxmlformats.org/officeDocument/2006/relationships/slideLayout" Target="../slideLayouts/slideLayout63.xml"/><Relationship Id="rId52" Type="http://schemas.openxmlformats.org/officeDocument/2006/relationships/slideLayout" Target="../slideLayouts/slideLayout71.xml"/><Relationship Id="rId60" Type="http://schemas.openxmlformats.org/officeDocument/2006/relationships/slideLayout" Target="../slideLayouts/slideLayout79.xml"/><Relationship Id="rId65" Type="http://schemas.openxmlformats.org/officeDocument/2006/relationships/slideLayout" Target="../slideLayouts/slideLayout84.xml"/><Relationship Id="rId73" Type="http://schemas.openxmlformats.org/officeDocument/2006/relationships/slideLayout" Target="../slideLayouts/slideLayout92.xml"/><Relationship Id="rId78" Type="http://schemas.openxmlformats.org/officeDocument/2006/relationships/slideLayout" Target="../slideLayouts/slideLayout97.xml"/><Relationship Id="rId81" Type="http://schemas.openxmlformats.org/officeDocument/2006/relationships/slideLayout" Target="../slideLayouts/slideLayout10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05.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5" Type="http://schemas.openxmlformats.org/officeDocument/2006/relationships/theme" Target="../theme/theme6.xml"/><Relationship Id="rId4" Type="http://schemas.openxmlformats.org/officeDocument/2006/relationships/slideLayout" Target="../slideLayouts/slideLayout106.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5" Type="http://schemas.openxmlformats.org/officeDocument/2006/relationships/slideLayout" Target="../slideLayouts/slideLayout111.xml"/><Relationship Id="rId4"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slideLayout" Target="../slideLayouts/slideLayout131.xml"/><Relationship Id="rId26" Type="http://schemas.openxmlformats.org/officeDocument/2006/relationships/slideLayout" Target="../slideLayouts/slideLayout139.xml"/><Relationship Id="rId3" Type="http://schemas.openxmlformats.org/officeDocument/2006/relationships/slideLayout" Target="../slideLayouts/slideLayout116.xml"/><Relationship Id="rId21" Type="http://schemas.openxmlformats.org/officeDocument/2006/relationships/slideLayout" Target="../slideLayouts/slideLayout134.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5" Type="http://schemas.openxmlformats.org/officeDocument/2006/relationships/slideLayout" Target="../slideLayouts/slideLayout138.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0" Type="http://schemas.openxmlformats.org/officeDocument/2006/relationships/slideLayout" Target="../slideLayouts/slideLayout133.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24" Type="http://schemas.openxmlformats.org/officeDocument/2006/relationships/slideLayout" Target="../slideLayouts/slideLayout137.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23" Type="http://schemas.openxmlformats.org/officeDocument/2006/relationships/slideLayout" Target="../slideLayouts/slideLayout136.xml"/><Relationship Id="rId28" Type="http://schemas.openxmlformats.org/officeDocument/2006/relationships/theme" Target="../theme/theme8.xml"/><Relationship Id="rId10" Type="http://schemas.openxmlformats.org/officeDocument/2006/relationships/slideLayout" Target="../slideLayouts/slideLayout123.xml"/><Relationship Id="rId19" Type="http://schemas.openxmlformats.org/officeDocument/2006/relationships/slideLayout" Target="../slideLayouts/slideLayout132.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 Id="rId22" Type="http://schemas.openxmlformats.org/officeDocument/2006/relationships/slideLayout" Target="../slideLayouts/slideLayout135.xml"/><Relationship Id="rId27" Type="http://schemas.openxmlformats.org/officeDocument/2006/relationships/slideLayout" Target="../slideLayouts/slideLayout140.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43.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theme" Target="../theme/theme9.xml"/><Relationship Id="rId5" Type="http://schemas.openxmlformats.org/officeDocument/2006/relationships/slideLayout" Target="../slideLayouts/slideLayout145.xml"/><Relationship Id="rId4" Type="http://schemas.openxmlformats.org/officeDocument/2006/relationships/slideLayout" Target="../slideLayouts/slideLayout1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285614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Lst>
  <p:hf hdr="0"/>
  <p:txStyles>
    <p:titleStyle>
      <a:lvl1pPr algn="ctr" defTabSz="1219079" rtl="0" eaLnBrk="1" latinLnBrk="0" hangingPunct="1">
        <a:spcBef>
          <a:spcPct val="0"/>
        </a:spcBef>
        <a:buNone/>
        <a:defRPr sz="5849" kern="1200">
          <a:solidFill>
            <a:schemeClr val="tx1"/>
          </a:solidFill>
          <a:latin typeface="+mj-lt"/>
          <a:ea typeface="+mj-ea"/>
          <a:cs typeface="+mj-cs"/>
        </a:defRPr>
      </a:lvl1pPr>
    </p:titleStyle>
    <p:bodyStyle>
      <a:lvl1pPr marL="457155" indent="-457155" algn="l" defTabSz="1219079" rtl="0" eaLnBrk="1" latinLnBrk="0" hangingPunct="1">
        <a:spcBef>
          <a:spcPct val="20000"/>
        </a:spcBef>
        <a:buFont typeface="Arial" panose="020B0604020202020204" pitchFamily="34" charset="0"/>
        <a:buChar char="•"/>
        <a:defRPr sz="4250" kern="1200">
          <a:solidFill>
            <a:schemeClr val="tx1"/>
          </a:solidFill>
          <a:latin typeface="+mn-lt"/>
          <a:ea typeface="+mn-ea"/>
          <a:cs typeface="+mn-cs"/>
        </a:defRPr>
      </a:lvl1pPr>
      <a:lvl2pPr marL="990501" indent="-380962" algn="l" defTabSz="1219079" rtl="0" eaLnBrk="1" latinLnBrk="0" hangingPunct="1">
        <a:spcBef>
          <a:spcPct val="20000"/>
        </a:spcBef>
        <a:buFont typeface="Arial" panose="020B0604020202020204" pitchFamily="34" charset="0"/>
        <a:buChar char="–"/>
        <a:defRPr sz="3750" kern="1200">
          <a:solidFill>
            <a:schemeClr val="tx1"/>
          </a:solidFill>
          <a:latin typeface="+mn-lt"/>
          <a:ea typeface="+mn-ea"/>
          <a:cs typeface="+mn-cs"/>
        </a:defRPr>
      </a:lvl2pPr>
      <a:lvl3pPr marL="1523848" indent="-304769" algn="l" defTabSz="121907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386"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4pPr>
      <a:lvl5pPr marL="2742925"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5pPr>
      <a:lvl6pPr marL="3352465"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6pPr>
      <a:lvl7pPr marL="3962004"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7pPr>
      <a:lvl8pPr marL="4571542"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8pPr>
      <a:lvl9pPr marL="5181082"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9pPr>
    </p:bodyStyle>
    <p:otherStyle>
      <a:defPPr>
        <a:defRPr lang="ru-RU"/>
      </a:defPPr>
      <a:lvl1pPr marL="0" algn="l" defTabSz="1219079" rtl="0" eaLnBrk="1" latinLnBrk="0" hangingPunct="1">
        <a:defRPr sz="2400" kern="1200">
          <a:solidFill>
            <a:schemeClr val="tx1"/>
          </a:solidFill>
          <a:latin typeface="+mn-lt"/>
          <a:ea typeface="+mn-ea"/>
          <a:cs typeface="+mn-cs"/>
        </a:defRPr>
      </a:lvl1pPr>
      <a:lvl2pPr marL="609539" algn="l" defTabSz="1219079" rtl="0" eaLnBrk="1" latinLnBrk="0" hangingPunct="1">
        <a:defRPr sz="2400" kern="1200">
          <a:solidFill>
            <a:schemeClr val="tx1"/>
          </a:solidFill>
          <a:latin typeface="+mn-lt"/>
          <a:ea typeface="+mn-ea"/>
          <a:cs typeface="+mn-cs"/>
        </a:defRPr>
      </a:lvl2pPr>
      <a:lvl3pPr marL="1219079" algn="l" defTabSz="1219079" rtl="0" eaLnBrk="1" latinLnBrk="0" hangingPunct="1">
        <a:defRPr sz="2400" kern="1200">
          <a:solidFill>
            <a:schemeClr val="tx1"/>
          </a:solidFill>
          <a:latin typeface="+mn-lt"/>
          <a:ea typeface="+mn-ea"/>
          <a:cs typeface="+mn-cs"/>
        </a:defRPr>
      </a:lvl3pPr>
      <a:lvl4pPr marL="1828617" algn="l" defTabSz="1219079" rtl="0" eaLnBrk="1" latinLnBrk="0" hangingPunct="1">
        <a:defRPr sz="2400" kern="1200">
          <a:solidFill>
            <a:schemeClr val="tx1"/>
          </a:solidFill>
          <a:latin typeface="+mn-lt"/>
          <a:ea typeface="+mn-ea"/>
          <a:cs typeface="+mn-cs"/>
        </a:defRPr>
      </a:lvl4pPr>
      <a:lvl5pPr marL="2438156" algn="l" defTabSz="1219079" rtl="0" eaLnBrk="1" latinLnBrk="0" hangingPunct="1">
        <a:defRPr sz="2400" kern="1200">
          <a:solidFill>
            <a:schemeClr val="tx1"/>
          </a:solidFill>
          <a:latin typeface="+mn-lt"/>
          <a:ea typeface="+mn-ea"/>
          <a:cs typeface="+mn-cs"/>
        </a:defRPr>
      </a:lvl5pPr>
      <a:lvl6pPr marL="3047695" algn="l" defTabSz="1219079" rtl="0" eaLnBrk="1" latinLnBrk="0" hangingPunct="1">
        <a:defRPr sz="2400" kern="1200">
          <a:solidFill>
            <a:schemeClr val="tx1"/>
          </a:solidFill>
          <a:latin typeface="+mn-lt"/>
          <a:ea typeface="+mn-ea"/>
          <a:cs typeface="+mn-cs"/>
        </a:defRPr>
      </a:lvl6pPr>
      <a:lvl7pPr marL="3657234" algn="l" defTabSz="1219079" rtl="0" eaLnBrk="1" latinLnBrk="0" hangingPunct="1">
        <a:defRPr sz="2400" kern="1200">
          <a:solidFill>
            <a:schemeClr val="tx1"/>
          </a:solidFill>
          <a:latin typeface="+mn-lt"/>
          <a:ea typeface="+mn-ea"/>
          <a:cs typeface="+mn-cs"/>
        </a:defRPr>
      </a:lvl7pPr>
      <a:lvl8pPr marL="4266773" algn="l" defTabSz="1219079" rtl="0" eaLnBrk="1" latinLnBrk="0" hangingPunct="1">
        <a:defRPr sz="2400" kern="1200">
          <a:solidFill>
            <a:schemeClr val="tx1"/>
          </a:solidFill>
          <a:latin typeface="+mn-lt"/>
          <a:ea typeface="+mn-ea"/>
          <a:cs typeface="+mn-cs"/>
        </a:defRPr>
      </a:lvl8pPr>
      <a:lvl9pPr marL="4876312" algn="l" defTabSz="1219079"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44550" y="177800"/>
            <a:ext cx="10502900" cy="1143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44550" y="1574800"/>
            <a:ext cx="10502900" cy="4648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79516" y="6540500"/>
            <a:ext cx="296556" cy="287258"/>
          </a:xfrm>
          <a:prstGeom prst="rect">
            <a:avLst/>
          </a:prstGeom>
          <a:ln w="12700">
            <a:miter lim="400000"/>
          </a:ln>
        </p:spPr>
        <p:txBody>
          <a:bodyPr wrap="none" lIns="50800" tIns="50800" rIns="50800" bIns="50800">
            <a:spAutoFit/>
          </a:bodyPr>
          <a:lstStyle>
            <a:lvl1pPr>
              <a:defRPr sz="1200" b="0">
                <a:latin typeface="Helvetica Neue Light"/>
                <a:ea typeface="Helvetica Neue Light"/>
                <a:cs typeface="Helvetica Neue Light"/>
                <a:sym typeface="Helvetica Neue Light"/>
              </a:defRPr>
            </a:lvl1pPr>
          </a:lstStyle>
          <a:p>
            <a:fld id="{86CB4B4D-7CA3-9044-876B-883B54F8677D}" type="slidenum">
              <a:t>‹#›</a:t>
            </a:fld>
            <a:endParaRPr/>
          </a:p>
        </p:txBody>
      </p:sp>
    </p:spTree>
    <p:extLst>
      <p:ext uri="{BB962C8B-B14F-4D97-AF65-F5344CB8AC3E}">
        <p14:creationId xmlns:p14="http://schemas.microsoft.com/office/powerpoint/2010/main" val="2674065721"/>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 id="2147484156" r:id="rId12"/>
  </p:sldLayoutIdLst>
  <p:transition spd="med"/>
  <p:txStyles>
    <p:titleStyle>
      <a:lvl1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1pPr>
      <a:lvl2pPr marL="0" marR="0" indent="1143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2pPr>
      <a:lvl3pPr marL="0" marR="0" indent="2286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3pPr>
      <a:lvl4pPr marL="0" marR="0" indent="3429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4pPr>
      <a:lvl5pPr marL="0" marR="0" indent="4572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5pPr>
      <a:lvl6pPr marL="0" marR="0" indent="5715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6pPr>
      <a:lvl7pPr marL="0" marR="0" indent="6858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7pPr>
      <a:lvl8pPr marL="0" marR="0" indent="8001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8pPr>
      <a:lvl9pPr marL="0" marR="0" indent="9144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9pPr>
    </p:titleStyle>
    <p:bodyStyle>
      <a:lvl1pPr marL="317500" marR="0" indent="-317500" algn="l" defTabSz="412750" rtl="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Helvetica Neue"/>
          <a:ea typeface="Helvetica Neue"/>
          <a:cs typeface="Helvetica Neue"/>
          <a:sym typeface="Helvetica Neue"/>
        </a:defRPr>
      </a:lvl1pPr>
      <a:lvl2pPr marL="635000" marR="0" indent="-317500" algn="l" defTabSz="412750" rtl="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Helvetica Neue"/>
          <a:ea typeface="Helvetica Neue"/>
          <a:cs typeface="Helvetica Neue"/>
          <a:sym typeface="Helvetica Neue"/>
        </a:defRPr>
      </a:lvl2pPr>
      <a:lvl3pPr marL="952500" marR="0" indent="-317500" algn="l" defTabSz="412750" rtl="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Helvetica Neue"/>
          <a:ea typeface="Helvetica Neue"/>
          <a:cs typeface="Helvetica Neue"/>
          <a:sym typeface="Helvetica Neue"/>
        </a:defRPr>
      </a:lvl3pPr>
      <a:lvl4pPr marL="1270000" marR="0" indent="-317500" algn="l" defTabSz="412750" rtl="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Helvetica Neue"/>
          <a:ea typeface="Helvetica Neue"/>
          <a:cs typeface="Helvetica Neue"/>
          <a:sym typeface="Helvetica Neue"/>
        </a:defRPr>
      </a:lvl4pPr>
      <a:lvl5pPr marL="1587500" marR="0" indent="-317500" algn="l" defTabSz="412750" rtl="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Helvetica Neue"/>
          <a:ea typeface="Helvetica Neue"/>
          <a:cs typeface="Helvetica Neue"/>
          <a:sym typeface="Helvetica Neue"/>
        </a:defRPr>
      </a:lvl5pPr>
      <a:lvl6pPr marL="1905000" marR="0" indent="-317500" algn="l" defTabSz="412750" rtl="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Helvetica Neue"/>
          <a:ea typeface="Helvetica Neue"/>
          <a:cs typeface="Helvetica Neue"/>
          <a:sym typeface="Helvetica Neue"/>
        </a:defRPr>
      </a:lvl6pPr>
      <a:lvl7pPr marL="2222500" marR="0" indent="-317500" algn="l" defTabSz="412750" rtl="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Helvetica Neue"/>
          <a:ea typeface="Helvetica Neue"/>
          <a:cs typeface="Helvetica Neue"/>
          <a:sym typeface="Helvetica Neue"/>
        </a:defRPr>
      </a:lvl7pPr>
      <a:lvl8pPr marL="2540000" marR="0" indent="-317500" algn="l" defTabSz="412750" rtl="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Helvetica Neue"/>
          <a:ea typeface="Helvetica Neue"/>
          <a:cs typeface="Helvetica Neue"/>
          <a:sym typeface="Helvetica Neue"/>
        </a:defRPr>
      </a:lvl8pPr>
      <a:lvl9pPr marL="2857500" marR="0" indent="-317500" algn="l" defTabSz="412750" rtl="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1pPr>
      <a:lvl2pPr marL="0" marR="0" indent="1143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2pPr>
      <a:lvl3pPr marL="0" marR="0" indent="2286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3pPr>
      <a:lvl4pPr marL="0" marR="0" indent="3429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4pPr>
      <a:lvl5pPr marL="0" marR="0" indent="4572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5pPr>
      <a:lvl6pPr marL="0" marR="0" indent="5715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6pPr>
      <a:lvl7pPr marL="0" marR="0" indent="6858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7pPr>
      <a:lvl8pPr marL="0" marR="0" indent="8001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8pPr>
      <a:lvl9pPr marL="0" marR="0" indent="9144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5522231"/>
      </p:ext>
    </p:extLst>
  </p:cSld>
  <p:clrMap bg1="lt1" tx1="dk1" bg2="lt2" tx2="dk2" accent1="accent1" accent2="accent2" accent3="accent3" accent4="accent4" accent5="accent5" accent6="accent6" hlink="hlink" folHlink="folHlink"/>
  <p:sldLayoutIdLst>
    <p:sldLayoutId id="2147483702" r:id="rId1"/>
    <p:sldLayoutId id="2147483705" r:id="rId2"/>
    <p:sldLayoutId id="2147483706" r:id="rId3"/>
    <p:sldLayoutId id="2147484143" r:id="rId4"/>
  </p:sldLayoutIdLst>
  <p:hf hdr="0"/>
  <p:txStyles>
    <p:titleStyle>
      <a:lvl1pPr algn="ctr" defTabSz="1217613" rtl="0" eaLnBrk="0" fontAlgn="base" hangingPunct="0">
        <a:spcBef>
          <a:spcPct val="0"/>
        </a:spcBef>
        <a:spcAft>
          <a:spcPct val="0"/>
        </a:spcAft>
        <a:defRPr sz="5800" kern="1200">
          <a:solidFill>
            <a:schemeClr val="tx1"/>
          </a:solidFill>
          <a:latin typeface="+mj-lt"/>
          <a:ea typeface="+mj-ea"/>
          <a:cs typeface="+mj-cs"/>
        </a:defRPr>
      </a:lvl1pPr>
      <a:lvl2pPr algn="ctr" defTabSz="1217613" rtl="0" eaLnBrk="0" fontAlgn="base" hangingPunct="0">
        <a:spcBef>
          <a:spcPct val="0"/>
        </a:spcBef>
        <a:spcAft>
          <a:spcPct val="0"/>
        </a:spcAft>
        <a:defRPr sz="5800">
          <a:solidFill>
            <a:schemeClr val="tx1"/>
          </a:solidFill>
          <a:latin typeface="Montserrat SemiBold"/>
        </a:defRPr>
      </a:lvl2pPr>
      <a:lvl3pPr algn="ctr" defTabSz="1217613" rtl="0" eaLnBrk="0" fontAlgn="base" hangingPunct="0">
        <a:spcBef>
          <a:spcPct val="0"/>
        </a:spcBef>
        <a:spcAft>
          <a:spcPct val="0"/>
        </a:spcAft>
        <a:defRPr sz="5800">
          <a:solidFill>
            <a:schemeClr val="tx1"/>
          </a:solidFill>
          <a:latin typeface="Montserrat SemiBold"/>
        </a:defRPr>
      </a:lvl3pPr>
      <a:lvl4pPr algn="ctr" defTabSz="1217613" rtl="0" eaLnBrk="0" fontAlgn="base" hangingPunct="0">
        <a:spcBef>
          <a:spcPct val="0"/>
        </a:spcBef>
        <a:spcAft>
          <a:spcPct val="0"/>
        </a:spcAft>
        <a:defRPr sz="5800">
          <a:solidFill>
            <a:schemeClr val="tx1"/>
          </a:solidFill>
          <a:latin typeface="Montserrat SemiBold"/>
        </a:defRPr>
      </a:lvl4pPr>
      <a:lvl5pPr algn="ctr" defTabSz="1217613" rtl="0" eaLnBrk="0" fontAlgn="base" hangingPunct="0">
        <a:spcBef>
          <a:spcPct val="0"/>
        </a:spcBef>
        <a:spcAft>
          <a:spcPct val="0"/>
        </a:spcAft>
        <a:defRPr sz="5800">
          <a:solidFill>
            <a:schemeClr val="tx1"/>
          </a:solidFill>
          <a:latin typeface="Montserrat SemiBold"/>
        </a:defRPr>
      </a:lvl5pPr>
      <a:lvl6pPr marL="457200" algn="ctr" defTabSz="1217613" rtl="0" fontAlgn="base">
        <a:spcBef>
          <a:spcPct val="0"/>
        </a:spcBef>
        <a:spcAft>
          <a:spcPct val="0"/>
        </a:spcAft>
        <a:defRPr sz="5800">
          <a:solidFill>
            <a:schemeClr val="tx1"/>
          </a:solidFill>
          <a:latin typeface="Montserrat SemiBold"/>
        </a:defRPr>
      </a:lvl6pPr>
      <a:lvl7pPr marL="914400" algn="ctr" defTabSz="1217613" rtl="0" fontAlgn="base">
        <a:spcBef>
          <a:spcPct val="0"/>
        </a:spcBef>
        <a:spcAft>
          <a:spcPct val="0"/>
        </a:spcAft>
        <a:defRPr sz="5800">
          <a:solidFill>
            <a:schemeClr val="tx1"/>
          </a:solidFill>
          <a:latin typeface="Montserrat SemiBold"/>
        </a:defRPr>
      </a:lvl7pPr>
      <a:lvl8pPr marL="1371600" algn="ctr" defTabSz="1217613" rtl="0" fontAlgn="base">
        <a:spcBef>
          <a:spcPct val="0"/>
        </a:spcBef>
        <a:spcAft>
          <a:spcPct val="0"/>
        </a:spcAft>
        <a:defRPr sz="5800">
          <a:solidFill>
            <a:schemeClr val="tx1"/>
          </a:solidFill>
          <a:latin typeface="Montserrat SemiBold"/>
        </a:defRPr>
      </a:lvl8pPr>
      <a:lvl9pPr marL="1828800" algn="ctr" defTabSz="1217613" rtl="0" fontAlgn="base">
        <a:spcBef>
          <a:spcPct val="0"/>
        </a:spcBef>
        <a:spcAft>
          <a:spcPct val="0"/>
        </a:spcAft>
        <a:defRPr sz="5800">
          <a:solidFill>
            <a:schemeClr val="tx1"/>
          </a:solidFill>
          <a:latin typeface="Montserrat SemiBold"/>
        </a:defRPr>
      </a:lvl9pPr>
    </p:titleStyle>
    <p:bodyStyle>
      <a:lvl1pPr marL="455613" indent="-455613" algn="l" defTabSz="1217613"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89013" indent="-379413" algn="l" defTabSz="1217613"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2413" indent="-303213" algn="l" defTabSz="12176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2013" indent="-303213" algn="l" defTabSz="12176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41613" indent="-303213" algn="l" defTabSz="12176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vl6pPr marL="3352465"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6pPr>
      <a:lvl7pPr marL="3962004"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7pPr>
      <a:lvl8pPr marL="4571542"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8pPr>
      <a:lvl9pPr marL="5181082"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9pPr>
    </p:bodyStyle>
    <p:otherStyle>
      <a:defPPr>
        <a:defRPr lang="ru-RU"/>
      </a:defPPr>
      <a:lvl1pPr marL="0" algn="l" defTabSz="1219079" rtl="0" eaLnBrk="1" latinLnBrk="0" hangingPunct="1">
        <a:defRPr sz="2400" kern="1200">
          <a:solidFill>
            <a:schemeClr val="tx1"/>
          </a:solidFill>
          <a:latin typeface="+mn-lt"/>
          <a:ea typeface="+mn-ea"/>
          <a:cs typeface="+mn-cs"/>
        </a:defRPr>
      </a:lvl1pPr>
      <a:lvl2pPr marL="609539" algn="l" defTabSz="1219079" rtl="0" eaLnBrk="1" latinLnBrk="0" hangingPunct="1">
        <a:defRPr sz="2400" kern="1200">
          <a:solidFill>
            <a:schemeClr val="tx1"/>
          </a:solidFill>
          <a:latin typeface="+mn-lt"/>
          <a:ea typeface="+mn-ea"/>
          <a:cs typeface="+mn-cs"/>
        </a:defRPr>
      </a:lvl2pPr>
      <a:lvl3pPr marL="1219079" algn="l" defTabSz="1219079" rtl="0" eaLnBrk="1" latinLnBrk="0" hangingPunct="1">
        <a:defRPr sz="2400" kern="1200">
          <a:solidFill>
            <a:schemeClr val="tx1"/>
          </a:solidFill>
          <a:latin typeface="+mn-lt"/>
          <a:ea typeface="+mn-ea"/>
          <a:cs typeface="+mn-cs"/>
        </a:defRPr>
      </a:lvl3pPr>
      <a:lvl4pPr marL="1828617" algn="l" defTabSz="1219079" rtl="0" eaLnBrk="1" latinLnBrk="0" hangingPunct="1">
        <a:defRPr sz="2400" kern="1200">
          <a:solidFill>
            <a:schemeClr val="tx1"/>
          </a:solidFill>
          <a:latin typeface="+mn-lt"/>
          <a:ea typeface="+mn-ea"/>
          <a:cs typeface="+mn-cs"/>
        </a:defRPr>
      </a:lvl4pPr>
      <a:lvl5pPr marL="2438156" algn="l" defTabSz="1219079" rtl="0" eaLnBrk="1" latinLnBrk="0" hangingPunct="1">
        <a:defRPr sz="2400" kern="1200">
          <a:solidFill>
            <a:schemeClr val="tx1"/>
          </a:solidFill>
          <a:latin typeface="+mn-lt"/>
          <a:ea typeface="+mn-ea"/>
          <a:cs typeface="+mn-cs"/>
        </a:defRPr>
      </a:lvl5pPr>
      <a:lvl6pPr marL="3047695" algn="l" defTabSz="1219079" rtl="0" eaLnBrk="1" latinLnBrk="0" hangingPunct="1">
        <a:defRPr sz="2400" kern="1200">
          <a:solidFill>
            <a:schemeClr val="tx1"/>
          </a:solidFill>
          <a:latin typeface="+mn-lt"/>
          <a:ea typeface="+mn-ea"/>
          <a:cs typeface="+mn-cs"/>
        </a:defRPr>
      </a:lvl6pPr>
      <a:lvl7pPr marL="3657234" algn="l" defTabSz="1219079" rtl="0" eaLnBrk="1" latinLnBrk="0" hangingPunct="1">
        <a:defRPr sz="2400" kern="1200">
          <a:solidFill>
            <a:schemeClr val="tx1"/>
          </a:solidFill>
          <a:latin typeface="+mn-lt"/>
          <a:ea typeface="+mn-ea"/>
          <a:cs typeface="+mn-cs"/>
        </a:defRPr>
      </a:lvl7pPr>
      <a:lvl8pPr marL="4266773" algn="l" defTabSz="1219079" rtl="0" eaLnBrk="1" latinLnBrk="0" hangingPunct="1">
        <a:defRPr sz="2400" kern="1200">
          <a:solidFill>
            <a:schemeClr val="tx1"/>
          </a:solidFill>
          <a:latin typeface="+mn-lt"/>
          <a:ea typeface="+mn-ea"/>
          <a:cs typeface="+mn-cs"/>
        </a:defRPr>
      </a:lvl8pPr>
      <a:lvl9pPr marL="4876312" algn="l" defTabSz="1219079"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78704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4" r:id="rId3"/>
    <p:sldLayoutId id="2147483715" r:id="rId4"/>
    <p:sldLayoutId id="2147483716" r:id="rId5"/>
    <p:sldLayoutId id="2147483717" r:id="rId6"/>
  </p:sldLayoutIdLst>
  <p:hf hdr="0"/>
  <p:txStyles>
    <p:titleStyle>
      <a:lvl1pPr algn="ctr" defTabSz="1217613" rtl="0" eaLnBrk="0" fontAlgn="base" hangingPunct="0">
        <a:spcBef>
          <a:spcPct val="0"/>
        </a:spcBef>
        <a:spcAft>
          <a:spcPct val="0"/>
        </a:spcAft>
        <a:defRPr sz="5800" kern="1200">
          <a:solidFill>
            <a:schemeClr val="tx1"/>
          </a:solidFill>
          <a:latin typeface="+mj-lt"/>
          <a:ea typeface="+mj-ea"/>
          <a:cs typeface="+mj-cs"/>
        </a:defRPr>
      </a:lvl1pPr>
      <a:lvl2pPr algn="ctr" defTabSz="1217613" rtl="0" eaLnBrk="0" fontAlgn="base" hangingPunct="0">
        <a:spcBef>
          <a:spcPct val="0"/>
        </a:spcBef>
        <a:spcAft>
          <a:spcPct val="0"/>
        </a:spcAft>
        <a:defRPr sz="5800">
          <a:solidFill>
            <a:schemeClr val="tx1"/>
          </a:solidFill>
          <a:latin typeface="Montserrat SemiBold"/>
        </a:defRPr>
      </a:lvl2pPr>
      <a:lvl3pPr algn="ctr" defTabSz="1217613" rtl="0" eaLnBrk="0" fontAlgn="base" hangingPunct="0">
        <a:spcBef>
          <a:spcPct val="0"/>
        </a:spcBef>
        <a:spcAft>
          <a:spcPct val="0"/>
        </a:spcAft>
        <a:defRPr sz="5800">
          <a:solidFill>
            <a:schemeClr val="tx1"/>
          </a:solidFill>
          <a:latin typeface="Montserrat SemiBold"/>
        </a:defRPr>
      </a:lvl3pPr>
      <a:lvl4pPr algn="ctr" defTabSz="1217613" rtl="0" eaLnBrk="0" fontAlgn="base" hangingPunct="0">
        <a:spcBef>
          <a:spcPct val="0"/>
        </a:spcBef>
        <a:spcAft>
          <a:spcPct val="0"/>
        </a:spcAft>
        <a:defRPr sz="5800">
          <a:solidFill>
            <a:schemeClr val="tx1"/>
          </a:solidFill>
          <a:latin typeface="Montserrat SemiBold"/>
        </a:defRPr>
      </a:lvl4pPr>
      <a:lvl5pPr algn="ctr" defTabSz="1217613" rtl="0" eaLnBrk="0" fontAlgn="base" hangingPunct="0">
        <a:spcBef>
          <a:spcPct val="0"/>
        </a:spcBef>
        <a:spcAft>
          <a:spcPct val="0"/>
        </a:spcAft>
        <a:defRPr sz="5800">
          <a:solidFill>
            <a:schemeClr val="tx1"/>
          </a:solidFill>
          <a:latin typeface="Montserrat SemiBold"/>
        </a:defRPr>
      </a:lvl5pPr>
      <a:lvl6pPr marL="457200" algn="ctr" defTabSz="1217613" rtl="0" fontAlgn="base">
        <a:spcBef>
          <a:spcPct val="0"/>
        </a:spcBef>
        <a:spcAft>
          <a:spcPct val="0"/>
        </a:spcAft>
        <a:defRPr sz="5800">
          <a:solidFill>
            <a:schemeClr val="tx1"/>
          </a:solidFill>
          <a:latin typeface="Montserrat SemiBold"/>
        </a:defRPr>
      </a:lvl6pPr>
      <a:lvl7pPr marL="914400" algn="ctr" defTabSz="1217613" rtl="0" fontAlgn="base">
        <a:spcBef>
          <a:spcPct val="0"/>
        </a:spcBef>
        <a:spcAft>
          <a:spcPct val="0"/>
        </a:spcAft>
        <a:defRPr sz="5800">
          <a:solidFill>
            <a:schemeClr val="tx1"/>
          </a:solidFill>
          <a:latin typeface="Montserrat SemiBold"/>
        </a:defRPr>
      </a:lvl7pPr>
      <a:lvl8pPr marL="1371600" algn="ctr" defTabSz="1217613" rtl="0" fontAlgn="base">
        <a:spcBef>
          <a:spcPct val="0"/>
        </a:spcBef>
        <a:spcAft>
          <a:spcPct val="0"/>
        </a:spcAft>
        <a:defRPr sz="5800">
          <a:solidFill>
            <a:schemeClr val="tx1"/>
          </a:solidFill>
          <a:latin typeface="Montserrat SemiBold"/>
        </a:defRPr>
      </a:lvl8pPr>
      <a:lvl9pPr marL="1828800" algn="ctr" defTabSz="1217613" rtl="0" fontAlgn="base">
        <a:spcBef>
          <a:spcPct val="0"/>
        </a:spcBef>
        <a:spcAft>
          <a:spcPct val="0"/>
        </a:spcAft>
        <a:defRPr sz="5800">
          <a:solidFill>
            <a:schemeClr val="tx1"/>
          </a:solidFill>
          <a:latin typeface="Montserrat SemiBold"/>
        </a:defRPr>
      </a:lvl9pPr>
    </p:titleStyle>
    <p:bodyStyle>
      <a:lvl1pPr marL="455613" indent="-455613" algn="l" defTabSz="1217613"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89013" indent="-379413" algn="l" defTabSz="1217613"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2413" indent="-303213" algn="l" defTabSz="12176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2013" indent="-303213" algn="l" defTabSz="12176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41613" indent="-303213" algn="l" defTabSz="12176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vl6pPr marL="3352465"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6pPr>
      <a:lvl7pPr marL="3962004"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7pPr>
      <a:lvl8pPr marL="4571542"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8pPr>
      <a:lvl9pPr marL="5181082"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9pPr>
    </p:bodyStyle>
    <p:otherStyle>
      <a:defPPr>
        <a:defRPr lang="ru-RU"/>
      </a:defPPr>
      <a:lvl1pPr marL="0" algn="l" defTabSz="1219079" rtl="0" eaLnBrk="1" latinLnBrk="0" hangingPunct="1">
        <a:defRPr sz="2400" kern="1200">
          <a:solidFill>
            <a:schemeClr val="tx1"/>
          </a:solidFill>
          <a:latin typeface="+mn-lt"/>
          <a:ea typeface="+mn-ea"/>
          <a:cs typeface="+mn-cs"/>
        </a:defRPr>
      </a:lvl1pPr>
      <a:lvl2pPr marL="609539" algn="l" defTabSz="1219079" rtl="0" eaLnBrk="1" latinLnBrk="0" hangingPunct="1">
        <a:defRPr sz="2400" kern="1200">
          <a:solidFill>
            <a:schemeClr val="tx1"/>
          </a:solidFill>
          <a:latin typeface="+mn-lt"/>
          <a:ea typeface="+mn-ea"/>
          <a:cs typeface="+mn-cs"/>
        </a:defRPr>
      </a:lvl2pPr>
      <a:lvl3pPr marL="1219079" algn="l" defTabSz="1219079" rtl="0" eaLnBrk="1" latinLnBrk="0" hangingPunct="1">
        <a:defRPr sz="2400" kern="1200">
          <a:solidFill>
            <a:schemeClr val="tx1"/>
          </a:solidFill>
          <a:latin typeface="+mn-lt"/>
          <a:ea typeface="+mn-ea"/>
          <a:cs typeface="+mn-cs"/>
        </a:defRPr>
      </a:lvl3pPr>
      <a:lvl4pPr marL="1828617" algn="l" defTabSz="1219079" rtl="0" eaLnBrk="1" latinLnBrk="0" hangingPunct="1">
        <a:defRPr sz="2400" kern="1200">
          <a:solidFill>
            <a:schemeClr val="tx1"/>
          </a:solidFill>
          <a:latin typeface="+mn-lt"/>
          <a:ea typeface="+mn-ea"/>
          <a:cs typeface="+mn-cs"/>
        </a:defRPr>
      </a:lvl4pPr>
      <a:lvl5pPr marL="2438156" algn="l" defTabSz="1219079" rtl="0" eaLnBrk="1" latinLnBrk="0" hangingPunct="1">
        <a:defRPr sz="2400" kern="1200">
          <a:solidFill>
            <a:schemeClr val="tx1"/>
          </a:solidFill>
          <a:latin typeface="+mn-lt"/>
          <a:ea typeface="+mn-ea"/>
          <a:cs typeface="+mn-cs"/>
        </a:defRPr>
      </a:lvl5pPr>
      <a:lvl6pPr marL="3047695" algn="l" defTabSz="1219079" rtl="0" eaLnBrk="1" latinLnBrk="0" hangingPunct="1">
        <a:defRPr sz="2400" kern="1200">
          <a:solidFill>
            <a:schemeClr val="tx1"/>
          </a:solidFill>
          <a:latin typeface="+mn-lt"/>
          <a:ea typeface="+mn-ea"/>
          <a:cs typeface="+mn-cs"/>
        </a:defRPr>
      </a:lvl6pPr>
      <a:lvl7pPr marL="3657234" algn="l" defTabSz="1219079" rtl="0" eaLnBrk="1" latinLnBrk="0" hangingPunct="1">
        <a:defRPr sz="2400" kern="1200">
          <a:solidFill>
            <a:schemeClr val="tx1"/>
          </a:solidFill>
          <a:latin typeface="+mn-lt"/>
          <a:ea typeface="+mn-ea"/>
          <a:cs typeface="+mn-cs"/>
        </a:defRPr>
      </a:lvl7pPr>
      <a:lvl8pPr marL="4266773" algn="l" defTabSz="1219079" rtl="0" eaLnBrk="1" latinLnBrk="0" hangingPunct="1">
        <a:defRPr sz="2400" kern="1200">
          <a:solidFill>
            <a:schemeClr val="tx1"/>
          </a:solidFill>
          <a:latin typeface="+mn-lt"/>
          <a:ea typeface="+mn-ea"/>
          <a:cs typeface="+mn-cs"/>
        </a:defRPr>
      </a:lvl8pPr>
      <a:lvl9pPr marL="4876312" algn="l" defTabSz="1219079"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3929511"/>
      </p:ext>
    </p:extLst>
  </p:cSld>
  <p:clrMap bg1="lt1" tx1="dk1" bg2="lt2" tx2="dk2" accent1="accent1" accent2="accent2" accent3="accent3" accent4="accent4" accent5="accent5" accent6="accent6" hlink="hlink" folHlink="folHlink"/>
  <p:sldLayoutIdLst>
    <p:sldLayoutId id="2147483722" r:id="rId1"/>
    <p:sldLayoutId id="2147483724" r:id="rId2"/>
    <p:sldLayoutId id="2147483727" r:id="rId3"/>
    <p:sldLayoutId id="2147483728" r:id="rId4"/>
  </p:sldLayoutIdLst>
  <p:hf hdr="0"/>
  <p:txStyles>
    <p:titleStyle>
      <a:lvl1pPr algn="ctr" defTabSz="1217613" rtl="0" eaLnBrk="0" fontAlgn="base" hangingPunct="0">
        <a:spcBef>
          <a:spcPct val="0"/>
        </a:spcBef>
        <a:spcAft>
          <a:spcPct val="0"/>
        </a:spcAft>
        <a:defRPr sz="5800" kern="1200">
          <a:solidFill>
            <a:schemeClr val="tx1"/>
          </a:solidFill>
          <a:latin typeface="+mj-lt"/>
          <a:ea typeface="+mj-ea"/>
          <a:cs typeface="+mj-cs"/>
        </a:defRPr>
      </a:lvl1pPr>
      <a:lvl2pPr algn="ctr" defTabSz="1217613" rtl="0" eaLnBrk="0" fontAlgn="base" hangingPunct="0">
        <a:spcBef>
          <a:spcPct val="0"/>
        </a:spcBef>
        <a:spcAft>
          <a:spcPct val="0"/>
        </a:spcAft>
        <a:defRPr sz="5800">
          <a:solidFill>
            <a:schemeClr val="tx1"/>
          </a:solidFill>
          <a:latin typeface="Montserrat SemiBold"/>
        </a:defRPr>
      </a:lvl2pPr>
      <a:lvl3pPr algn="ctr" defTabSz="1217613" rtl="0" eaLnBrk="0" fontAlgn="base" hangingPunct="0">
        <a:spcBef>
          <a:spcPct val="0"/>
        </a:spcBef>
        <a:spcAft>
          <a:spcPct val="0"/>
        </a:spcAft>
        <a:defRPr sz="5800">
          <a:solidFill>
            <a:schemeClr val="tx1"/>
          </a:solidFill>
          <a:latin typeface="Montserrat SemiBold"/>
        </a:defRPr>
      </a:lvl3pPr>
      <a:lvl4pPr algn="ctr" defTabSz="1217613" rtl="0" eaLnBrk="0" fontAlgn="base" hangingPunct="0">
        <a:spcBef>
          <a:spcPct val="0"/>
        </a:spcBef>
        <a:spcAft>
          <a:spcPct val="0"/>
        </a:spcAft>
        <a:defRPr sz="5800">
          <a:solidFill>
            <a:schemeClr val="tx1"/>
          </a:solidFill>
          <a:latin typeface="Montserrat SemiBold"/>
        </a:defRPr>
      </a:lvl4pPr>
      <a:lvl5pPr algn="ctr" defTabSz="1217613" rtl="0" eaLnBrk="0" fontAlgn="base" hangingPunct="0">
        <a:spcBef>
          <a:spcPct val="0"/>
        </a:spcBef>
        <a:spcAft>
          <a:spcPct val="0"/>
        </a:spcAft>
        <a:defRPr sz="5800">
          <a:solidFill>
            <a:schemeClr val="tx1"/>
          </a:solidFill>
          <a:latin typeface="Montserrat SemiBold"/>
        </a:defRPr>
      </a:lvl5pPr>
      <a:lvl6pPr marL="457200" algn="ctr" defTabSz="1217613" rtl="0" fontAlgn="base">
        <a:spcBef>
          <a:spcPct val="0"/>
        </a:spcBef>
        <a:spcAft>
          <a:spcPct val="0"/>
        </a:spcAft>
        <a:defRPr sz="5800">
          <a:solidFill>
            <a:schemeClr val="tx1"/>
          </a:solidFill>
          <a:latin typeface="Montserrat SemiBold"/>
        </a:defRPr>
      </a:lvl6pPr>
      <a:lvl7pPr marL="914400" algn="ctr" defTabSz="1217613" rtl="0" fontAlgn="base">
        <a:spcBef>
          <a:spcPct val="0"/>
        </a:spcBef>
        <a:spcAft>
          <a:spcPct val="0"/>
        </a:spcAft>
        <a:defRPr sz="5800">
          <a:solidFill>
            <a:schemeClr val="tx1"/>
          </a:solidFill>
          <a:latin typeface="Montserrat SemiBold"/>
        </a:defRPr>
      </a:lvl7pPr>
      <a:lvl8pPr marL="1371600" algn="ctr" defTabSz="1217613" rtl="0" fontAlgn="base">
        <a:spcBef>
          <a:spcPct val="0"/>
        </a:spcBef>
        <a:spcAft>
          <a:spcPct val="0"/>
        </a:spcAft>
        <a:defRPr sz="5800">
          <a:solidFill>
            <a:schemeClr val="tx1"/>
          </a:solidFill>
          <a:latin typeface="Montserrat SemiBold"/>
        </a:defRPr>
      </a:lvl8pPr>
      <a:lvl9pPr marL="1828800" algn="ctr" defTabSz="1217613" rtl="0" fontAlgn="base">
        <a:spcBef>
          <a:spcPct val="0"/>
        </a:spcBef>
        <a:spcAft>
          <a:spcPct val="0"/>
        </a:spcAft>
        <a:defRPr sz="5800">
          <a:solidFill>
            <a:schemeClr val="tx1"/>
          </a:solidFill>
          <a:latin typeface="Montserrat SemiBold"/>
        </a:defRPr>
      </a:lvl9pPr>
    </p:titleStyle>
    <p:bodyStyle>
      <a:lvl1pPr marL="455613" indent="-455613" algn="l" defTabSz="1217613"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89013" indent="-379413" algn="l" defTabSz="1217613"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2413" indent="-303213" algn="l" defTabSz="12176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2013" indent="-303213" algn="l" defTabSz="12176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41613" indent="-303213" algn="l" defTabSz="12176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vl6pPr marL="3352465"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6pPr>
      <a:lvl7pPr marL="3962004"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7pPr>
      <a:lvl8pPr marL="4571542"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8pPr>
      <a:lvl9pPr marL="5181082"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9pPr>
    </p:bodyStyle>
    <p:otherStyle>
      <a:defPPr>
        <a:defRPr lang="ru-RU"/>
      </a:defPPr>
      <a:lvl1pPr marL="0" algn="l" defTabSz="1219079" rtl="0" eaLnBrk="1" latinLnBrk="0" hangingPunct="1">
        <a:defRPr sz="2400" kern="1200">
          <a:solidFill>
            <a:schemeClr val="tx1"/>
          </a:solidFill>
          <a:latin typeface="+mn-lt"/>
          <a:ea typeface="+mn-ea"/>
          <a:cs typeface="+mn-cs"/>
        </a:defRPr>
      </a:lvl1pPr>
      <a:lvl2pPr marL="609539" algn="l" defTabSz="1219079" rtl="0" eaLnBrk="1" latinLnBrk="0" hangingPunct="1">
        <a:defRPr sz="2400" kern="1200">
          <a:solidFill>
            <a:schemeClr val="tx1"/>
          </a:solidFill>
          <a:latin typeface="+mn-lt"/>
          <a:ea typeface="+mn-ea"/>
          <a:cs typeface="+mn-cs"/>
        </a:defRPr>
      </a:lvl2pPr>
      <a:lvl3pPr marL="1219079" algn="l" defTabSz="1219079" rtl="0" eaLnBrk="1" latinLnBrk="0" hangingPunct="1">
        <a:defRPr sz="2400" kern="1200">
          <a:solidFill>
            <a:schemeClr val="tx1"/>
          </a:solidFill>
          <a:latin typeface="+mn-lt"/>
          <a:ea typeface="+mn-ea"/>
          <a:cs typeface="+mn-cs"/>
        </a:defRPr>
      </a:lvl3pPr>
      <a:lvl4pPr marL="1828617" algn="l" defTabSz="1219079" rtl="0" eaLnBrk="1" latinLnBrk="0" hangingPunct="1">
        <a:defRPr sz="2400" kern="1200">
          <a:solidFill>
            <a:schemeClr val="tx1"/>
          </a:solidFill>
          <a:latin typeface="+mn-lt"/>
          <a:ea typeface="+mn-ea"/>
          <a:cs typeface="+mn-cs"/>
        </a:defRPr>
      </a:lvl4pPr>
      <a:lvl5pPr marL="2438156" algn="l" defTabSz="1219079" rtl="0" eaLnBrk="1" latinLnBrk="0" hangingPunct="1">
        <a:defRPr sz="2400" kern="1200">
          <a:solidFill>
            <a:schemeClr val="tx1"/>
          </a:solidFill>
          <a:latin typeface="+mn-lt"/>
          <a:ea typeface="+mn-ea"/>
          <a:cs typeface="+mn-cs"/>
        </a:defRPr>
      </a:lvl5pPr>
      <a:lvl6pPr marL="3047695" algn="l" defTabSz="1219079" rtl="0" eaLnBrk="1" latinLnBrk="0" hangingPunct="1">
        <a:defRPr sz="2400" kern="1200">
          <a:solidFill>
            <a:schemeClr val="tx1"/>
          </a:solidFill>
          <a:latin typeface="+mn-lt"/>
          <a:ea typeface="+mn-ea"/>
          <a:cs typeface="+mn-cs"/>
        </a:defRPr>
      </a:lvl6pPr>
      <a:lvl7pPr marL="3657234" algn="l" defTabSz="1219079" rtl="0" eaLnBrk="1" latinLnBrk="0" hangingPunct="1">
        <a:defRPr sz="2400" kern="1200">
          <a:solidFill>
            <a:schemeClr val="tx1"/>
          </a:solidFill>
          <a:latin typeface="+mn-lt"/>
          <a:ea typeface="+mn-ea"/>
          <a:cs typeface="+mn-cs"/>
        </a:defRPr>
      </a:lvl7pPr>
      <a:lvl8pPr marL="4266773" algn="l" defTabSz="1219079" rtl="0" eaLnBrk="1" latinLnBrk="0" hangingPunct="1">
        <a:defRPr sz="2400" kern="1200">
          <a:solidFill>
            <a:schemeClr val="tx1"/>
          </a:solidFill>
          <a:latin typeface="+mn-lt"/>
          <a:ea typeface="+mn-ea"/>
          <a:cs typeface="+mn-cs"/>
        </a:defRPr>
      </a:lvl8pPr>
      <a:lvl9pPr marL="4876312" algn="l" defTabSz="1219079"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grpSp>
        <p:nvGrpSpPr>
          <p:cNvPr id="20" name="Group 19"/>
          <p:cNvGrpSpPr/>
          <p:nvPr userDrawn="1"/>
        </p:nvGrpSpPr>
        <p:grpSpPr>
          <a:xfrm>
            <a:off x="435881" y="6369249"/>
            <a:ext cx="1265489" cy="338554"/>
            <a:chOff x="579102" y="6369249"/>
            <a:chExt cx="1265489" cy="338554"/>
          </a:xfrm>
        </p:grpSpPr>
        <p:grpSp>
          <p:nvGrpSpPr>
            <p:cNvPr id="7" name="Group 6"/>
            <p:cNvGrpSpPr/>
            <p:nvPr userDrawn="1"/>
          </p:nvGrpSpPr>
          <p:grpSpPr>
            <a:xfrm>
              <a:off x="579102" y="6372875"/>
              <a:ext cx="324300" cy="304722"/>
              <a:chOff x="4262509" y="1544643"/>
              <a:chExt cx="3712566" cy="3488436"/>
            </a:xfrm>
          </p:grpSpPr>
          <p:sp>
            <p:nvSpPr>
              <p:cNvPr id="8" name="Freeform 16"/>
              <p:cNvSpPr>
                <a:spLocks/>
              </p:cNvSpPr>
              <p:nvPr/>
            </p:nvSpPr>
            <p:spPr bwMode="auto">
              <a:xfrm>
                <a:off x="5358748" y="1997341"/>
                <a:ext cx="701238" cy="1402476"/>
              </a:xfrm>
              <a:custGeom>
                <a:avLst/>
                <a:gdLst>
                  <a:gd name="T0" fmla="*/ 0 w 316"/>
                  <a:gd name="T1" fmla="*/ 316 h 632"/>
                  <a:gd name="T2" fmla="*/ 316 w 316"/>
                  <a:gd name="T3" fmla="*/ 632 h 632"/>
                  <a:gd name="T4" fmla="*/ 316 w 316"/>
                  <a:gd name="T5" fmla="*/ 0 h 632"/>
                  <a:gd name="T6" fmla="*/ 0 w 316"/>
                  <a:gd name="T7" fmla="*/ 316 h 632"/>
                </a:gdLst>
                <a:ahLst/>
                <a:cxnLst>
                  <a:cxn ang="0">
                    <a:pos x="T0" y="T1"/>
                  </a:cxn>
                  <a:cxn ang="0">
                    <a:pos x="T2" y="T3"/>
                  </a:cxn>
                  <a:cxn ang="0">
                    <a:pos x="T4" y="T5"/>
                  </a:cxn>
                  <a:cxn ang="0">
                    <a:pos x="T6" y="T7"/>
                  </a:cxn>
                </a:cxnLst>
                <a:rect l="0" t="0" r="r" b="b"/>
                <a:pathLst>
                  <a:path w="316" h="632">
                    <a:moveTo>
                      <a:pt x="0" y="316"/>
                    </a:moveTo>
                    <a:lnTo>
                      <a:pt x="316" y="632"/>
                    </a:lnTo>
                    <a:lnTo>
                      <a:pt x="316" y="0"/>
                    </a:lnTo>
                    <a:lnTo>
                      <a:pt x="0" y="316"/>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9" name="Freeform 17"/>
              <p:cNvSpPr>
                <a:spLocks/>
              </p:cNvSpPr>
              <p:nvPr/>
            </p:nvSpPr>
            <p:spPr bwMode="auto">
              <a:xfrm>
                <a:off x="4706330" y="3437542"/>
                <a:ext cx="1335903" cy="667952"/>
              </a:xfrm>
              <a:custGeom>
                <a:avLst/>
                <a:gdLst>
                  <a:gd name="T0" fmla="*/ 602 w 602"/>
                  <a:gd name="T1" fmla="*/ 0 h 301"/>
                  <a:gd name="T2" fmla="*/ 0 w 602"/>
                  <a:gd name="T3" fmla="*/ 0 h 301"/>
                  <a:gd name="T4" fmla="*/ 301 w 602"/>
                  <a:gd name="T5" fmla="*/ 301 h 301"/>
                  <a:gd name="T6" fmla="*/ 602 w 602"/>
                  <a:gd name="T7" fmla="*/ 0 h 301"/>
                </a:gdLst>
                <a:ahLst/>
                <a:cxnLst>
                  <a:cxn ang="0">
                    <a:pos x="T0" y="T1"/>
                  </a:cxn>
                  <a:cxn ang="0">
                    <a:pos x="T2" y="T3"/>
                  </a:cxn>
                  <a:cxn ang="0">
                    <a:pos x="T4" y="T5"/>
                  </a:cxn>
                  <a:cxn ang="0">
                    <a:pos x="T6" y="T7"/>
                  </a:cxn>
                </a:cxnLst>
                <a:rect l="0" t="0" r="r" b="b"/>
                <a:pathLst>
                  <a:path w="602" h="301">
                    <a:moveTo>
                      <a:pt x="602" y="0"/>
                    </a:moveTo>
                    <a:lnTo>
                      <a:pt x="0" y="0"/>
                    </a:lnTo>
                    <a:lnTo>
                      <a:pt x="301" y="301"/>
                    </a:lnTo>
                    <a:lnTo>
                      <a:pt x="602" y="0"/>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10" name="Freeform 18"/>
              <p:cNvSpPr>
                <a:spLocks/>
              </p:cNvSpPr>
              <p:nvPr/>
            </p:nvSpPr>
            <p:spPr bwMode="auto">
              <a:xfrm>
                <a:off x="4262509" y="2525488"/>
                <a:ext cx="1779724" cy="889863"/>
              </a:xfrm>
              <a:custGeom>
                <a:avLst/>
                <a:gdLst>
                  <a:gd name="T0" fmla="*/ 802 w 802"/>
                  <a:gd name="T1" fmla="*/ 401 h 401"/>
                  <a:gd name="T2" fmla="*/ 401 w 802"/>
                  <a:gd name="T3" fmla="*/ 0 h 401"/>
                  <a:gd name="T4" fmla="*/ 0 w 802"/>
                  <a:gd name="T5" fmla="*/ 401 h 401"/>
                  <a:gd name="T6" fmla="*/ 802 w 802"/>
                  <a:gd name="T7" fmla="*/ 401 h 401"/>
                </a:gdLst>
                <a:ahLst/>
                <a:cxnLst>
                  <a:cxn ang="0">
                    <a:pos x="T0" y="T1"/>
                  </a:cxn>
                  <a:cxn ang="0">
                    <a:pos x="T2" y="T3"/>
                  </a:cxn>
                  <a:cxn ang="0">
                    <a:pos x="T4" y="T5"/>
                  </a:cxn>
                  <a:cxn ang="0">
                    <a:pos x="T6" y="T7"/>
                  </a:cxn>
                </a:cxnLst>
                <a:rect l="0" t="0" r="r" b="b"/>
                <a:pathLst>
                  <a:path w="802" h="401">
                    <a:moveTo>
                      <a:pt x="802" y="401"/>
                    </a:moveTo>
                    <a:lnTo>
                      <a:pt x="401" y="0"/>
                    </a:lnTo>
                    <a:lnTo>
                      <a:pt x="0" y="401"/>
                    </a:lnTo>
                    <a:lnTo>
                      <a:pt x="802" y="40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11" name="Freeform 19"/>
              <p:cNvSpPr>
                <a:spLocks/>
              </p:cNvSpPr>
              <p:nvPr/>
            </p:nvSpPr>
            <p:spPr bwMode="auto">
              <a:xfrm>
                <a:off x="5269984" y="3453075"/>
                <a:ext cx="790002" cy="1580004"/>
              </a:xfrm>
              <a:custGeom>
                <a:avLst/>
                <a:gdLst>
                  <a:gd name="T0" fmla="*/ 356 w 356"/>
                  <a:gd name="T1" fmla="*/ 0 h 712"/>
                  <a:gd name="T2" fmla="*/ 0 w 356"/>
                  <a:gd name="T3" fmla="*/ 356 h 712"/>
                  <a:gd name="T4" fmla="*/ 356 w 356"/>
                  <a:gd name="T5" fmla="*/ 712 h 712"/>
                  <a:gd name="T6" fmla="*/ 356 w 356"/>
                  <a:gd name="T7" fmla="*/ 0 h 712"/>
                </a:gdLst>
                <a:ahLst/>
                <a:cxnLst>
                  <a:cxn ang="0">
                    <a:pos x="T0" y="T1"/>
                  </a:cxn>
                  <a:cxn ang="0">
                    <a:pos x="T2" y="T3"/>
                  </a:cxn>
                  <a:cxn ang="0">
                    <a:pos x="T4" y="T5"/>
                  </a:cxn>
                  <a:cxn ang="0">
                    <a:pos x="T6" y="T7"/>
                  </a:cxn>
                </a:cxnLst>
                <a:rect l="0" t="0" r="r" b="b"/>
                <a:pathLst>
                  <a:path w="356" h="712">
                    <a:moveTo>
                      <a:pt x="356" y="0"/>
                    </a:moveTo>
                    <a:lnTo>
                      <a:pt x="0" y="356"/>
                    </a:lnTo>
                    <a:lnTo>
                      <a:pt x="356" y="712"/>
                    </a:lnTo>
                    <a:lnTo>
                      <a:pt x="356"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12" name="Freeform 20"/>
              <p:cNvSpPr>
                <a:spLocks/>
              </p:cNvSpPr>
              <p:nvPr/>
            </p:nvSpPr>
            <p:spPr bwMode="auto">
              <a:xfrm>
                <a:off x="6079957" y="1544643"/>
                <a:ext cx="932025" cy="1855173"/>
              </a:xfrm>
              <a:custGeom>
                <a:avLst/>
                <a:gdLst>
                  <a:gd name="T0" fmla="*/ 0 w 420"/>
                  <a:gd name="T1" fmla="*/ 836 h 836"/>
                  <a:gd name="T2" fmla="*/ 420 w 420"/>
                  <a:gd name="T3" fmla="*/ 418 h 836"/>
                  <a:gd name="T4" fmla="*/ 0 w 420"/>
                  <a:gd name="T5" fmla="*/ 0 h 836"/>
                  <a:gd name="T6" fmla="*/ 0 w 420"/>
                  <a:gd name="T7" fmla="*/ 836 h 836"/>
                </a:gdLst>
                <a:ahLst/>
                <a:cxnLst>
                  <a:cxn ang="0">
                    <a:pos x="T0" y="T1"/>
                  </a:cxn>
                  <a:cxn ang="0">
                    <a:pos x="T2" y="T3"/>
                  </a:cxn>
                  <a:cxn ang="0">
                    <a:pos x="T4" y="T5"/>
                  </a:cxn>
                  <a:cxn ang="0">
                    <a:pos x="T6" y="T7"/>
                  </a:cxn>
                </a:cxnLst>
                <a:rect l="0" t="0" r="r" b="b"/>
                <a:pathLst>
                  <a:path w="420" h="836">
                    <a:moveTo>
                      <a:pt x="0" y="836"/>
                    </a:moveTo>
                    <a:lnTo>
                      <a:pt x="420" y="418"/>
                    </a:lnTo>
                    <a:lnTo>
                      <a:pt x="0" y="0"/>
                    </a:lnTo>
                    <a:lnTo>
                      <a:pt x="0" y="8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13" name="Freeform 21"/>
              <p:cNvSpPr>
                <a:spLocks/>
              </p:cNvSpPr>
              <p:nvPr/>
            </p:nvSpPr>
            <p:spPr bwMode="auto">
              <a:xfrm>
                <a:off x="6079957" y="3453075"/>
                <a:ext cx="647979" cy="1289302"/>
              </a:xfrm>
              <a:custGeom>
                <a:avLst/>
                <a:gdLst>
                  <a:gd name="T0" fmla="*/ 0 w 292"/>
                  <a:gd name="T1" fmla="*/ 0 h 581"/>
                  <a:gd name="T2" fmla="*/ 0 w 292"/>
                  <a:gd name="T3" fmla="*/ 581 h 581"/>
                  <a:gd name="T4" fmla="*/ 292 w 292"/>
                  <a:gd name="T5" fmla="*/ 292 h 581"/>
                  <a:gd name="T6" fmla="*/ 0 w 292"/>
                  <a:gd name="T7" fmla="*/ 0 h 581"/>
                </a:gdLst>
                <a:ahLst/>
                <a:cxnLst>
                  <a:cxn ang="0">
                    <a:pos x="T0" y="T1"/>
                  </a:cxn>
                  <a:cxn ang="0">
                    <a:pos x="T2" y="T3"/>
                  </a:cxn>
                  <a:cxn ang="0">
                    <a:pos x="T4" y="T5"/>
                  </a:cxn>
                  <a:cxn ang="0">
                    <a:pos x="T6" y="T7"/>
                  </a:cxn>
                </a:cxnLst>
                <a:rect l="0" t="0" r="r" b="b"/>
                <a:pathLst>
                  <a:path w="292" h="581">
                    <a:moveTo>
                      <a:pt x="0" y="0"/>
                    </a:moveTo>
                    <a:lnTo>
                      <a:pt x="0" y="581"/>
                    </a:lnTo>
                    <a:lnTo>
                      <a:pt x="292" y="292"/>
                    </a:lnTo>
                    <a:lnTo>
                      <a:pt x="0" y="0"/>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14" name="Freeform 22"/>
              <p:cNvSpPr>
                <a:spLocks/>
              </p:cNvSpPr>
              <p:nvPr/>
            </p:nvSpPr>
            <p:spPr bwMode="auto">
              <a:xfrm>
                <a:off x="6095492" y="2663073"/>
                <a:ext cx="1511211" cy="752278"/>
              </a:xfrm>
              <a:custGeom>
                <a:avLst/>
                <a:gdLst>
                  <a:gd name="T0" fmla="*/ 0 w 681"/>
                  <a:gd name="T1" fmla="*/ 339 h 339"/>
                  <a:gd name="T2" fmla="*/ 681 w 681"/>
                  <a:gd name="T3" fmla="*/ 339 h 339"/>
                  <a:gd name="T4" fmla="*/ 342 w 681"/>
                  <a:gd name="T5" fmla="*/ 0 h 339"/>
                  <a:gd name="T6" fmla="*/ 0 w 681"/>
                  <a:gd name="T7" fmla="*/ 339 h 339"/>
                </a:gdLst>
                <a:ahLst/>
                <a:cxnLst>
                  <a:cxn ang="0">
                    <a:pos x="T0" y="T1"/>
                  </a:cxn>
                  <a:cxn ang="0">
                    <a:pos x="T2" y="T3"/>
                  </a:cxn>
                  <a:cxn ang="0">
                    <a:pos x="T4" y="T5"/>
                  </a:cxn>
                  <a:cxn ang="0">
                    <a:pos x="T6" y="T7"/>
                  </a:cxn>
                </a:cxnLst>
                <a:rect l="0" t="0" r="r" b="b"/>
                <a:pathLst>
                  <a:path w="681" h="339">
                    <a:moveTo>
                      <a:pt x="0" y="339"/>
                    </a:moveTo>
                    <a:lnTo>
                      <a:pt x="681" y="339"/>
                    </a:lnTo>
                    <a:lnTo>
                      <a:pt x="342" y="0"/>
                    </a:lnTo>
                    <a:lnTo>
                      <a:pt x="0" y="339"/>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sz="1050"/>
              </a:p>
            </p:txBody>
          </p:sp>
          <p:sp>
            <p:nvSpPr>
              <p:cNvPr id="15" name="Freeform 23"/>
              <p:cNvSpPr>
                <a:spLocks/>
              </p:cNvSpPr>
              <p:nvPr/>
            </p:nvSpPr>
            <p:spPr bwMode="auto">
              <a:xfrm>
                <a:off x="6095492" y="3437542"/>
                <a:ext cx="1879583" cy="943121"/>
              </a:xfrm>
              <a:custGeom>
                <a:avLst/>
                <a:gdLst>
                  <a:gd name="T0" fmla="*/ 0 w 847"/>
                  <a:gd name="T1" fmla="*/ 0 h 425"/>
                  <a:gd name="T2" fmla="*/ 423 w 847"/>
                  <a:gd name="T3" fmla="*/ 425 h 425"/>
                  <a:gd name="T4" fmla="*/ 847 w 847"/>
                  <a:gd name="T5" fmla="*/ 0 h 425"/>
                  <a:gd name="T6" fmla="*/ 0 w 847"/>
                  <a:gd name="T7" fmla="*/ 0 h 425"/>
                </a:gdLst>
                <a:ahLst/>
                <a:cxnLst>
                  <a:cxn ang="0">
                    <a:pos x="T0" y="T1"/>
                  </a:cxn>
                  <a:cxn ang="0">
                    <a:pos x="T2" y="T3"/>
                  </a:cxn>
                  <a:cxn ang="0">
                    <a:pos x="T4" y="T5"/>
                  </a:cxn>
                  <a:cxn ang="0">
                    <a:pos x="T6" y="T7"/>
                  </a:cxn>
                </a:cxnLst>
                <a:rect l="0" t="0" r="r" b="b"/>
                <a:pathLst>
                  <a:path w="847" h="425">
                    <a:moveTo>
                      <a:pt x="0" y="0"/>
                    </a:moveTo>
                    <a:lnTo>
                      <a:pt x="423" y="425"/>
                    </a:lnTo>
                    <a:lnTo>
                      <a:pt x="847" y="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sz="1050"/>
              </a:p>
            </p:txBody>
          </p:sp>
        </p:grpSp>
        <p:sp>
          <p:nvSpPr>
            <p:cNvPr id="16" name="TextBox 15"/>
            <p:cNvSpPr txBox="1"/>
            <p:nvPr userDrawn="1"/>
          </p:nvSpPr>
          <p:spPr>
            <a:xfrm>
              <a:off x="882725" y="6369249"/>
              <a:ext cx="961866" cy="338554"/>
            </a:xfrm>
            <a:prstGeom prst="rect">
              <a:avLst/>
            </a:prstGeom>
            <a:noFill/>
          </p:spPr>
          <p:txBody>
            <a:bodyPr wrap="none" rtlCol="0">
              <a:spAutoFit/>
            </a:bodyPr>
            <a:lstStyle/>
            <a:p>
              <a:r>
                <a:rPr lang="id-ID" sz="1600" dirty="0">
                  <a:solidFill>
                    <a:schemeClr val="tx2"/>
                  </a:solidFill>
                  <a:latin typeface="Bebas" pitchFamily="2" charset="0"/>
                </a:rPr>
                <a:t>KOMPLET</a:t>
              </a:r>
            </a:p>
          </p:txBody>
        </p:sp>
      </p:grpSp>
    </p:spTree>
    <p:extLst>
      <p:ext uri="{BB962C8B-B14F-4D97-AF65-F5344CB8AC3E}">
        <p14:creationId xmlns:p14="http://schemas.microsoft.com/office/powerpoint/2010/main" val="3178742966"/>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8" r:id="rId17"/>
    <p:sldLayoutId id="2147483879" r:id="rId18"/>
    <p:sldLayoutId id="2147483880" r:id="rId19"/>
    <p:sldLayoutId id="2147483881" r:id="rId20"/>
    <p:sldLayoutId id="2147483882" r:id="rId21"/>
    <p:sldLayoutId id="2147483883" r:id="rId22"/>
    <p:sldLayoutId id="2147483884" r:id="rId23"/>
    <p:sldLayoutId id="2147483885" r:id="rId24"/>
    <p:sldLayoutId id="2147483886" r:id="rId25"/>
    <p:sldLayoutId id="2147483887" r:id="rId26"/>
    <p:sldLayoutId id="2147483888" r:id="rId27"/>
    <p:sldLayoutId id="2147483889" r:id="rId28"/>
    <p:sldLayoutId id="2147483890" r:id="rId29"/>
    <p:sldLayoutId id="2147483891" r:id="rId30"/>
    <p:sldLayoutId id="2147483892" r:id="rId31"/>
    <p:sldLayoutId id="2147483893" r:id="rId32"/>
    <p:sldLayoutId id="2147483894" r:id="rId33"/>
    <p:sldLayoutId id="2147483895" r:id="rId34"/>
    <p:sldLayoutId id="2147483896" r:id="rId35"/>
    <p:sldLayoutId id="2147483897" r:id="rId36"/>
    <p:sldLayoutId id="2147483898" r:id="rId37"/>
    <p:sldLayoutId id="2147483899" r:id="rId38"/>
    <p:sldLayoutId id="2147483900" r:id="rId39"/>
    <p:sldLayoutId id="2147483901" r:id="rId40"/>
    <p:sldLayoutId id="2147483902" r:id="rId41"/>
    <p:sldLayoutId id="2147483903" r:id="rId42"/>
    <p:sldLayoutId id="2147483904" r:id="rId43"/>
    <p:sldLayoutId id="2147483905" r:id="rId44"/>
    <p:sldLayoutId id="2147483906" r:id="rId45"/>
    <p:sldLayoutId id="2147483907" r:id="rId46"/>
    <p:sldLayoutId id="2147483908" r:id="rId47"/>
    <p:sldLayoutId id="2147483909" r:id="rId48"/>
    <p:sldLayoutId id="2147483910" r:id="rId49"/>
    <p:sldLayoutId id="2147483911" r:id="rId50"/>
    <p:sldLayoutId id="2147483912" r:id="rId51"/>
    <p:sldLayoutId id="2147483913" r:id="rId52"/>
    <p:sldLayoutId id="2147483914" r:id="rId53"/>
    <p:sldLayoutId id="2147483915" r:id="rId54"/>
    <p:sldLayoutId id="2147483916" r:id="rId55"/>
    <p:sldLayoutId id="2147483917" r:id="rId56"/>
    <p:sldLayoutId id="2147483918" r:id="rId57"/>
    <p:sldLayoutId id="2147483919" r:id="rId58"/>
    <p:sldLayoutId id="2147483920" r:id="rId59"/>
    <p:sldLayoutId id="2147483921" r:id="rId60"/>
    <p:sldLayoutId id="2147483922" r:id="rId61"/>
    <p:sldLayoutId id="2147483923" r:id="rId62"/>
    <p:sldLayoutId id="2147483924" r:id="rId63"/>
    <p:sldLayoutId id="2147483925" r:id="rId64"/>
    <p:sldLayoutId id="2147483926" r:id="rId65"/>
    <p:sldLayoutId id="2147483927" r:id="rId66"/>
    <p:sldLayoutId id="2147483928" r:id="rId67"/>
    <p:sldLayoutId id="2147483929" r:id="rId68"/>
    <p:sldLayoutId id="2147483930" r:id="rId69"/>
    <p:sldLayoutId id="2147483931" r:id="rId70"/>
    <p:sldLayoutId id="2147483932" r:id="rId71"/>
    <p:sldLayoutId id="2147483933" r:id="rId72"/>
    <p:sldLayoutId id="2147483934" r:id="rId73"/>
    <p:sldLayoutId id="2147483935" r:id="rId74"/>
    <p:sldLayoutId id="2147483936" r:id="rId75"/>
    <p:sldLayoutId id="2147483937" r:id="rId76"/>
    <p:sldLayoutId id="2147483938" r:id="rId77"/>
    <p:sldLayoutId id="2147483939" r:id="rId78"/>
    <p:sldLayoutId id="2147483940" r:id="rId79"/>
    <p:sldLayoutId id="2147483941" r:id="rId80"/>
    <p:sldLayoutId id="2147483942" r:id="rId81"/>
    <p:sldLayoutId id="2147483943" r:id="rId82"/>
    <p:sldLayoutId id="2147483944" r:id="rId8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8614246"/>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1" r:id="rId3"/>
    <p:sldLayoutId id="2147484002" r:id="rId4"/>
  </p:sldLayoutIdLst>
  <p:hf hdr="0"/>
  <p:txStyles>
    <p:titleStyle>
      <a:lvl1pPr algn="ctr" defTabSz="1217613" rtl="0" eaLnBrk="0" fontAlgn="base" hangingPunct="0">
        <a:spcBef>
          <a:spcPct val="0"/>
        </a:spcBef>
        <a:spcAft>
          <a:spcPct val="0"/>
        </a:spcAft>
        <a:defRPr sz="5800" kern="1200">
          <a:solidFill>
            <a:schemeClr val="tx1"/>
          </a:solidFill>
          <a:latin typeface="+mj-lt"/>
          <a:ea typeface="+mj-ea"/>
          <a:cs typeface="+mj-cs"/>
        </a:defRPr>
      </a:lvl1pPr>
      <a:lvl2pPr algn="ctr" defTabSz="1217613" rtl="0" eaLnBrk="0" fontAlgn="base" hangingPunct="0">
        <a:spcBef>
          <a:spcPct val="0"/>
        </a:spcBef>
        <a:spcAft>
          <a:spcPct val="0"/>
        </a:spcAft>
        <a:defRPr sz="5800">
          <a:solidFill>
            <a:schemeClr val="tx1"/>
          </a:solidFill>
          <a:latin typeface="Montserrat SemiBold"/>
        </a:defRPr>
      </a:lvl2pPr>
      <a:lvl3pPr algn="ctr" defTabSz="1217613" rtl="0" eaLnBrk="0" fontAlgn="base" hangingPunct="0">
        <a:spcBef>
          <a:spcPct val="0"/>
        </a:spcBef>
        <a:spcAft>
          <a:spcPct val="0"/>
        </a:spcAft>
        <a:defRPr sz="5800">
          <a:solidFill>
            <a:schemeClr val="tx1"/>
          </a:solidFill>
          <a:latin typeface="Montserrat SemiBold"/>
        </a:defRPr>
      </a:lvl3pPr>
      <a:lvl4pPr algn="ctr" defTabSz="1217613" rtl="0" eaLnBrk="0" fontAlgn="base" hangingPunct="0">
        <a:spcBef>
          <a:spcPct val="0"/>
        </a:spcBef>
        <a:spcAft>
          <a:spcPct val="0"/>
        </a:spcAft>
        <a:defRPr sz="5800">
          <a:solidFill>
            <a:schemeClr val="tx1"/>
          </a:solidFill>
          <a:latin typeface="Montserrat SemiBold"/>
        </a:defRPr>
      </a:lvl4pPr>
      <a:lvl5pPr algn="ctr" defTabSz="1217613" rtl="0" eaLnBrk="0" fontAlgn="base" hangingPunct="0">
        <a:spcBef>
          <a:spcPct val="0"/>
        </a:spcBef>
        <a:spcAft>
          <a:spcPct val="0"/>
        </a:spcAft>
        <a:defRPr sz="5800">
          <a:solidFill>
            <a:schemeClr val="tx1"/>
          </a:solidFill>
          <a:latin typeface="Montserrat SemiBold"/>
        </a:defRPr>
      </a:lvl5pPr>
      <a:lvl6pPr marL="457200" algn="ctr" defTabSz="1217613" rtl="0" fontAlgn="base">
        <a:spcBef>
          <a:spcPct val="0"/>
        </a:spcBef>
        <a:spcAft>
          <a:spcPct val="0"/>
        </a:spcAft>
        <a:defRPr sz="5800">
          <a:solidFill>
            <a:schemeClr val="tx1"/>
          </a:solidFill>
          <a:latin typeface="Montserrat SemiBold"/>
        </a:defRPr>
      </a:lvl6pPr>
      <a:lvl7pPr marL="914400" algn="ctr" defTabSz="1217613" rtl="0" fontAlgn="base">
        <a:spcBef>
          <a:spcPct val="0"/>
        </a:spcBef>
        <a:spcAft>
          <a:spcPct val="0"/>
        </a:spcAft>
        <a:defRPr sz="5800">
          <a:solidFill>
            <a:schemeClr val="tx1"/>
          </a:solidFill>
          <a:latin typeface="Montserrat SemiBold"/>
        </a:defRPr>
      </a:lvl7pPr>
      <a:lvl8pPr marL="1371600" algn="ctr" defTabSz="1217613" rtl="0" fontAlgn="base">
        <a:spcBef>
          <a:spcPct val="0"/>
        </a:spcBef>
        <a:spcAft>
          <a:spcPct val="0"/>
        </a:spcAft>
        <a:defRPr sz="5800">
          <a:solidFill>
            <a:schemeClr val="tx1"/>
          </a:solidFill>
          <a:latin typeface="Montserrat SemiBold"/>
        </a:defRPr>
      </a:lvl8pPr>
      <a:lvl9pPr marL="1828800" algn="ctr" defTabSz="1217613" rtl="0" fontAlgn="base">
        <a:spcBef>
          <a:spcPct val="0"/>
        </a:spcBef>
        <a:spcAft>
          <a:spcPct val="0"/>
        </a:spcAft>
        <a:defRPr sz="5800">
          <a:solidFill>
            <a:schemeClr val="tx1"/>
          </a:solidFill>
          <a:latin typeface="Montserrat SemiBold"/>
        </a:defRPr>
      </a:lvl9pPr>
    </p:titleStyle>
    <p:bodyStyle>
      <a:lvl1pPr marL="455613" indent="-455613" algn="l" defTabSz="1217613"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89013" indent="-379413" algn="l" defTabSz="1217613"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2413" indent="-303213" algn="l" defTabSz="12176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2013" indent="-303213" algn="l" defTabSz="12176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41613" indent="-303213" algn="l" defTabSz="12176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vl6pPr marL="3352465"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6pPr>
      <a:lvl7pPr marL="3962004"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7pPr>
      <a:lvl8pPr marL="4571542"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8pPr>
      <a:lvl9pPr marL="5181082"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9pPr>
    </p:bodyStyle>
    <p:otherStyle>
      <a:defPPr>
        <a:defRPr lang="ru-RU"/>
      </a:defPPr>
      <a:lvl1pPr marL="0" algn="l" defTabSz="1219079" rtl="0" eaLnBrk="1" latinLnBrk="0" hangingPunct="1">
        <a:defRPr sz="2400" kern="1200">
          <a:solidFill>
            <a:schemeClr val="tx1"/>
          </a:solidFill>
          <a:latin typeface="+mn-lt"/>
          <a:ea typeface="+mn-ea"/>
          <a:cs typeface="+mn-cs"/>
        </a:defRPr>
      </a:lvl1pPr>
      <a:lvl2pPr marL="609539" algn="l" defTabSz="1219079" rtl="0" eaLnBrk="1" latinLnBrk="0" hangingPunct="1">
        <a:defRPr sz="2400" kern="1200">
          <a:solidFill>
            <a:schemeClr val="tx1"/>
          </a:solidFill>
          <a:latin typeface="+mn-lt"/>
          <a:ea typeface="+mn-ea"/>
          <a:cs typeface="+mn-cs"/>
        </a:defRPr>
      </a:lvl2pPr>
      <a:lvl3pPr marL="1219079" algn="l" defTabSz="1219079" rtl="0" eaLnBrk="1" latinLnBrk="0" hangingPunct="1">
        <a:defRPr sz="2400" kern="1200">
          <a:solidFill>
            <a:schemeClr val="tx1"/>
          </a:solidFill>
          <a:latin typeface="+mn-lt"/>
          <a:ea typeface="+mn-ea"/>
          <a:cs typeface="+mn-cs"/>
        </a:defRPr>
      </a:lvl3pPr>
      <a:lvl4pPr marL="1828617" algn="l" defTabSz="1219079" rtl="0" eaLnBrk="1" latinLnBrk="0" hangingPunct="1">
        <a:defRPr sz="2400" kern="1200">
          <a:solidFill>
            <a:schemeClr val="tx1"/>
          </a:solidFill>
          <a:latin typeface="+mn-lt"/>
          <a:ea typeface="+mn-ea"/>
          <a:cs typeface="+mn-cs"/>
        </a:defRPr>
      </a:lvl4pPr>
      <a:lvl5pPr marL="2438156" algn="l" defTabSz="1219079" rtl="0" eaLnBrk="1" latinLnBrk="0" hangingPunct="1">
        <a:defRPr sz="2400" kern="1200">
          <a:solidFill>
            <a:schemeClr val="tx1"/>
          </a:solidFill>
          <a:latin typeface="+mn-lt"/>
          <a:ea typeface="+mn-ea"/>
          <a:cs typeface="+mn-cs"/>
        </a:defRPr>
      </a:lvl5pPr>
      <a:lvl6pPr marL="3047695" algn="l" defTabSz="1219079" rtl="0" eaLnBrk="1" latinLnBrk="0" hangingPunct="1">
        <a:defRPr sz="2400" kern="1200">
          <a:solidFill>
            <a:schemeClr val="tx1"/>
          </a:solidFill>
          <a:latin typeface="+mn-lt"/>
          <a:ea typeface="+mn-ea"/>
          <a:cs typeface="+mn-cs"/>
        </a:defRPr>
      </a:lvl6pPr>
      <a:lvl7pPr marL="3657234" algn="l" defTabSz="1219079" rtl="0" eaLnBrk="1" latinLnBrk="0" hangingPunct="1">
        <a:defRPr sz="2400" kern="1200">
          <a:solidFill>
            <a:schemeClr val="tx1"/>
          </a:solidFill>
          <a:latin typeface="+mn-lt"/>
          <a:ea typeface="+mn-ea"/>
          <a:cs typeface="+mn-cs"/>
        </a:defRPr>
      </a:lvl7pPr>
      <a:lvl8pPr marL="4266773" algn="l" defTabSz="1219079" rtl="0" eaLnBrk="1" latinLnBrk="0" hangingPunct="1">
        <a:defRPr sz="2400" kern="1200">
          <a:solidFill>
            <a:schemeClr val="tx1"/>
          </a:solidFill>
          <a:latin typeface="+mn-lt"/>
          <a:ea typeface="+mn-ea"/>
          <a:cs typeface="+mn-cs"/>
        </a:defRPr>
      </a:lvl8pPr>
      <a:lvl9pPr marL="4876312" algn="l" defTabSz="1219079"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5559134"/>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2" r:id="rId3"/>
    <p:sldLayoutId id="2147484013" r:id="rId4"/>
    <p:sldLayoutId id="2147484015" r:id="rId5"/>
    <p:sldLayoutId id="2147484016" r:id="rId6"/>
    <p:sldLayoutId id="2147484018" r:id="rId7"/>
  </p:sldLayoutIdLst>
  <p:hf hdr="0"/>
  <p:txStyles>
    <p:titleStyle>
      <a:lvl1pPr algn="ctr" defTabSz="1217613" rtl="0" eaLnBrk="0" fontAlgn="base" hangingPunct="0">
        <a:spcBef>
          <a:spcPct val="0"/>
        </a:spcBef>
        <a:spcAft>
          <a:spcPct val="0"/>
        </a:spcAft>
        <a:defRPr sz="5800" kern="1200">
          <a:solidFill>
            <a:schemeClr val="tx1"/>
          </a:solidFill>
          <a:latin typeface="+mj-lt"/>
          <a:ea typeface="+mj-ea"/>
          <a:cs typeface="+mj-cs"/>
        </a:defRPr>
      </a:lvl1pPr>
      <a:lvl2pPr algn="ctr" defTabSz="1217613" rtl="0" eaLnBrk="0" fontAlgn="base" hangingPunct="0">
        <a:spcBef>
          <a:spcPct val="0"/>
        </a:spcBef>
        <a:spcAft>
          <a:spcPct val="0"/>
        </a:spcAft>
        <a:defRPr sz="5800">
          <a:solidFill>
            <a:schemeClr val="tx1"/>
          </a:solidFill>
          <a:latin typeface="Montserrat SemiBold"/>
        </a:defRPr>
      </a:lvl2pPr>
      <a:lvl3pPr algn="ctr" defTabSz="1217613" rtl="0" eaLnBrk="0" fontAlgn="base" hangingPunct="0">
        <a:spcBef>
          <a:spcPct val="0"/>
        </a:spcBef>
        <a:spcAft>
          <a:spcPct val="0"/>
        </a:spcAft>
        <a:defRPr sz="5800">
          <a:solidFill>
            <a:schemeClr val="tx1"/>
          </a:solidFill>
          <a:latin typeface="Montserrat SemiBold"/>
        </a:defRPr>
      </a:lvl3pPr>
      <a:lvl4pPr algn="ctr" defTabSz="1217613" rtl="0" eaLnBrk="0" fontAlgn="base" hangingPunct="0">
        <a:spcBef>
          <a:spcPct val="0"/>
        </a:spcBef>
        <a:spcAft>
          <a:spcPct val="0"/>
        </a:spcAft>
        <a:defRPr sz="5800">
          <a:solidFill>
            <a:schemeClr val="tx1"/>
          </a:solidFill>
          <a:latin typeface="Montserrat SemiBold"/>
        </a:defRPr>
      </a:lvl4pPr>
      <a:lvl5pPr algn="ctr" defTabSz="1217613" rtl="0" eaLnBrk="0" fontAlgn="base" hangingPunct="0">
        <a:spcBef>
          <a:spcPct val="0"/>
        </a:spcBef>
        <a:spcAft>
          <a:spcPct val="0"/>
        </a:spcAft>
        <a:defRPr sz="5800">
          <a:solidFill>
            <a:schemeClr val="tx1"/>
          </a:solidFill>
          <a:latin typeface="Montserrat SemiBold"/>
        </a:defRPr>
      </a:lvl5pPr>
      <a:lvl6pPr marL="457200" algn="ctr" defTabSz="1217613" rtl="0" fontAlgn="base">
        <a:spcBef>
          <a:spcPct val="0"/>
        </a:spcBef>
        <a:spcAft>
          <a:spcPct val="0"/>
        </a:spcAft>
        <a:defRPr sz="5800">
          <a:solidFill>
            <a:schemeClr val="tx1"/>
          </a:solidFill>
          <a:latin typeface="Montserrat SemiBold"/>
        </a:defRPr>
      </a:lvl6pPr>
      <a:lvl7pPr marL="914400" algn="ctr" defTabSz="1217613" rtl="0" fontAlgn="base">
        <a:spcBef>
          <a:spcPct val="0"/>
        </a:spcBef>
        <a:spcAft>
          <a:spcPct val="0"/>
        </a:spcAft>
        <a:defRPr sz="5800">
          <a:solidFill>
            <a:schemeClr val="tx1"/>
          </a:solidFill>
          <a:latin typeface="Montserrat SemiBold"/>
        </a:defRPr>
      </a:lvl7pPr>
      <a:lvl8pPr marL="1371600" algn="ctr" defTabSz="1217613" rtl="0" fontAlgn="base">
        <a:spcBef>
          <a:spcPct val="0"/>
        </a:spcBef>
        <a:spcAft>
          <a:spcPct val="0"/>
        </a:spcAft>
        <a:defRPr sz="5800">
          <a:solidFill>
            <a:schemeClr val="tx1"/>
          </a:solidFill>
          <a:latin typeface="Montserrat SemiBold"/>
        </a:defRPr>
      </a:lvl8pPr>
      <a:lvl9pPr marL="1828800" algn="ctr" defTabSz="1217613" rtl="0" fontAlgn="base">
        <a:spcBef>
          <a:spcPct val="0"/>
        </a:spcBef>
        <a:spcAft>
          <a:spcPct val="0"/>
        </a:spcAft>
        <a:defRPr sz="5800">
          <a:solidFill>
            <a:schemeClr val="tx1"/>
          </a:solidFill>
          <a:latin typeface="Montserrat SemiBold"/>
        </a:defRPr>
      </a:lvl9pPr>
    </p:titleStyle>
    <p:bodyStyle>
      <a:lvl1pPr marL="455613" indent="-455613" algn="l" defTabSz="1217613"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89013" indent="-379413" algn="l" defTabSz="1217613"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2413" indent="-303213" algn="l" defTabSz="12176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2013" indent="-303213" algn="l" defTabSz="12176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41613" indent="-303213" algn="l" defTabSz="12176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vl6pPr marL="3352465"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6pPr>
      <a:lvl7pPr marL="3962004"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7pPr>
      <a:lvl8pPr marL="4571542"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8pPr>
      <a:lvl9pPr marL="5181082"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9pPr>
    </p:bodyStyle>
    <p:otherStyle>
      <a:defPPr>
        <a:defRPr lang="ru-RU"/>
      </a:defPPr>
      <a:lvl1pPr marL="0" algn="l" defTabSz="1219079" rtl="0" eaLnBrk="1" latinLnBrk="0" hangingPunct="1">
        <a:defRPr sz="2400" kern="1200">
          <a:solidFill>
            <a:schemeClr val="tx1"/>
          </a:solidFill>
          <a:latin typeface="+mn-lt"/>
          <a:ea typeface="+mn-ea"/>
          <a:cs typeface="+mn-cs"/>
        </a:defRPr>
      </a:lvl1pPr>
      <a:lvl2pPr marL="609539" algn="l" defTabSz="1219079" rtl="0" eaLnBrk="1" latinLnBrk="0" hangingPunct="1">
        <a:defRPr sz="2400" kern="1200">
          <a:solidFill>
            <a:schemeClr val="tx1"/>
          </a:solidFill>
          <a:latin typeface="+mn-lt"/>
          <a:ea typeface="+mn-ea"/>
          <a:cs typeface="+mn-cs"/>
        </a:defRPr>
      </a:lvl2pPr>
      <a:lvl3pPr marL="1219079" algn="l" defTabSz="1219079" rtl="0" eaLnBrk="1" latinLnBrk="0" hangingPunct="1">
        <a:defRPr sz="2400" kern="1200">
          <a:solidFill>
            <a:schemeClr val="tx1"/>
          </a:solidFill>
          <a:latin typeface="+mn-lt"/>
          <a:ea typeface="+mn-ea"/>
          <a:cs typeface="+mn-cs"/>
        </a:defRPr>
      </a:lvl3pPr>
      <a:lvl4pPr marL="1828617" algn="l" defTabSz="1219079" rtl="0" eaLnBrk="1" latinLnBrk="0" hangingPunct="1">
        <a:defRPr sz="2400" kern="1200">
          <a:solidFill>
            <a:schemeClr val="tx1"/>
          </a:solidFill>
          <a:latin typeface="+mn-lt"/>
          <a:ea typeface="+mn-ea"/>
          <a:cs typeface="+mn-cs"/>
        </a:defRPr>
      </a:lvl4pPr>
      <a:lvl5pPr marL="2438156" algn="l" defTabSz="1219079" rtl="0" eaLnBrk="1" latinLnBrk="0" hangingPunct="1">
        <a:defRPr sz="2400" kern="1200">
          <a:solidFill>
            <a:schemeClr val="tx1"/>
          </a:solidFill>
          <a:latin typeface="+mn-lt"/>
          <a:ea typeface="+mn-ea"/>
          <a:cs typeface="+mn-cs"/>
        </a:defRPr>
      </a:lvl5pPr>
      <a:lvl6pPr marL="3047695" algn="l" defTabSz="1219079" rtl="0" eaLnBrk="1" latinLnBrk="0" hangingPunct="1">
        <a:defRPr sz="2400" kern="1200">
          <a:solidFill>
            <a:schemeClr val="tx1"/>
          </a:solidFill>
          <a:latin typeface="+mn-lt"/>
          <a:ea typeface="+mn-ea"/>
          <a:cs typeface="+mn-cs"/>
        </a:defRPr>
      </a:lvl6pPr>
      <a:lvl7pPr marL="3657234" algn="l" defTabSz="1219079" rtl="0" eaLnBrk="1" latinLnBrk="0" hangingPunct="1">
        <a:defRPr sz="2400" kern="1200">
          <a:solidFill>
            <a:schemeClr val="tx1"/>
          </a:solidFill>
          <a:latin typeface="+mn-lt"/>
          <a:ea typeface="+mn-ea"/>
          <a:cs typeface="+mn-cs"/>
        </a:defRPr>
      </a:lvl7pPr>
      <a:lvl8pPr marL="4266773" algn="l" defTabSz="1219079" rtl="0" eaLnBrk="1" latinLnBrk="0" hangingPunct="1">
        <a:defRPr sz="2400" kern="1200">
          <a:solidFill>
            <a:schemeClr val="tx1"/>
          </a:solidFill>
          <a:latin typeface="+mn-lt"/>
          <a:ea typeface="+mn-ea"/>
          <a:cs typeface="+mn-cs"/>
        </a:defRPr>
      </a:lvl8pPr>
      <a:lvl9pPr marL="4876312" algn="l" defTabSz="1219079"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45461" y="320302"/>
            <a:ext cx="6554992" cy="1325563"/>
          </a:xfrm>
          <a:prstGeom prst="rect">
            <a:avLst/>
          </a:prstGeom>
          <a:noFill/>
          <a:ln>
            <a:noFill/>
          </a:ln>
        </p:spPr>
        <p:txBody>
          <a:bodyPr spcFirstLastPara="1" wrap="square" lIns="0" tIns="45700" rIns="91425" bIns="45700" anchor="ctr" anchorCtr="0"/>
          <a:lstStyle>
            <a:lvl1pPr marR="0" lvl="0" algn="l" rtl="0">
              <a:lnSpc>
                <a:spcPct val="90000"/>
              </a:lnSpc>
              <a:spcBef>
                <a:spcPts val="0"/>
              </a:spcBef>
              <a:spcAft>
                <a:spcPts val="0"/>
              </a:spcAft>
              <a:buClr>
                <a:srgbClr val="664790"/>
              </a:buClr>
              <a:buSzPts val="2400"/>
              <a:buFont typeface="Verdana"/>
              <a:buNone/>
              <a:defRPr sz="2400" b="1" i="0" u="none" strike="noStrike" cap="none">
                <a:solidFill>
                  <a:srgbClr val="664790"/>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45462" y="1825625"/>
            <a:ext cx="10843705" cy="4351338"/>
          </a:xfrm>
          <a:prstGeom prst="rect">
            <a:avLst/>
          </a:prstGeom>
          <a:noFill/>
          <a:ln>
            <a:noFill/>
          </a:ln>
        </p:spPr>
        <p:txBody>
          <a:bodyPr spcFirstLastPara="1" wrap="square" lIns="0" tIns="45700" rIns="91425" bIns="45700" anchor="t" anchorCtr="0"/>
          <a:lstStyle>
            <a:lvl1pPr marL="457200" marR="0" lvl="0" indent="-381000" algn="l" rtl="0">
              <a:lnSpc>
                <a:spcPct val="100000"/>
              </a:lnSpc>
              <a:spcBef>
                <a:spcPts val="1000"/>
              </a:spcBef>
              <a:spcAft>
                <a:spcPts val="0"/>
              </a:spcAft>
              <a:buClr>
                <a:srgbClr val="664790"/>
              </a:buClr>
              <a:buSzPts val="2400"/>
              <a:buFont typeface="Arial"/>
              <a:buChar char="•"/>
              <a:defRPr sz="2400" b="0" i="0" u="none" strike="noStrike" cap="none">
                <a:solidFill>
                  <a:srgbClr val="664790"/>
                </a:solidFill>
                <a:latin typeface="Verdana"/>
                <a:ea typeface="Verdana"/>
                <a:cs typeface="Verdana"/>
                <a:sym typeface="Verdana"/>
              </a:defRPr>
            </a:lvl1pPr>
            <a:lvl2pPr marL="914400" marR="0" lvl="1" indent="-355600"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L="1371600" marR="0" lvl="2" indent="-342900"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L="1828800" marR="0" lvl="3" indent="-317500"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L="2286000" marR="0" lvl="4" indent="-304800"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2" name="Google Shape;12;p1"/>
          <p:cNvSpPr txBox="1">
            <a:spLocks noGrp="1"/>
          </p:cNvSpPr>
          <p:nvPr>
            <p:ph type="ftr" idx="11"/>
          </p:nvPr>
        </p:nvSpPr>
        <p:spPr>
          <a:xfrm>
            <a:off x="1008071" y="6566069"/>
            <a:ext cx="4114800" cy="291510"/>
          </a:xfrm>
          <a:prstGeom prst="rect">
            <a:avLst/>
          </a:prstGeom>
          <a:noFill/>
          <a:ln>
            <a:noFill/>
          </a:ln>
        </p:spPr>
        <p:txBody>
          <a:bodyPr spcFirstLastPara="1" wrap="square" lIns="108000" tIns="0" rIns="36000" bIns="0" anchor="ctr" anchorCtr="0"/>
          <a:lstStyle>
            <a:lvl1pPr marR="0" lvl="0" algn="l" rtl="0">
              <a:spcBef>
                <a:spcPts val="0"/>
              </a:spcBef>
              <a:spcAft>
                <a:spcPts val="0"/>
              </a:spcAft>
              <a:buSzPts val="1400"/>
              <a:buNone/>
              <a:defRPr sz="800" b="0" i="0" u="none" strike="noStrike" cap="none">
                <a:solidFill>
                  <a:srgbClr val="664790"/>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3580638272"/>
      </p:ext>
    </p:extLst>
  </p:cSld>
  <p:clrMap bg1="lt1" tx1="dk1" bg2="dk2" tx2="lt2" accent1="accent1" accent2="accent2" accent3="accent3" accent4="accent4" accent5="accent5" accent6="accent6" hlink="hlink" folHlink="folHlink"/>
  <p:sldLayoutIdLst>
    <p:sldLayoutId id="2147484020"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 id="2147484034" r:id="rId14"/>
    <p:sldLayoutId id="2147484035" r:id="rId15"/>
    <p:sldLayoutId id="2147484036" r:id="rId16"/>
    <p:sldLayoutId id="2147484037" r:id="rId17"/>
    <p:sldLayoutId id="2147484038" r:id="rId18"/>
    <p:sldLayoutId id="2147484039" r:id="rId19"/>
    <p:sldLayoutId id="2147484040" r:id="rId20"/>
    <p:sldLayoutId id="2147484041" r:id="rId21"/>
    <p:sldLayoutId id="2147484042" r:id="rId22"/>
    <p:sldLayoutId id="2147484043" r:id="rId23"/>
    <p:sldLayoutId id="2147484044" r:id="rId24"/>
    <p:sldLayoutId id="2147484045" r:id="rId25"/>
    <p:sldLayoutId id="2147484046" r:id="rId26"/>
    <p:sldLayoutId id="2147484047"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145451"/>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Lst>
  <p:hf hdr="0"/>
  <p:txStyles>
    <p:titleStyle>
      <a:lvl1pPr algn="ctr" defTabSz="1219079" rtl="0" eaLnBrk="1" latinLnBrk="0" hangingPunct="1">
        <a:spcBef>
          <a:spcPct val="0"/>
        </a:spcBef>
        <a:buNone/>
        <a:defRPr sz="5849" kern="1200">
          <a:solidFill>
            <a:schemeClr val="tx1"/>
          </a:solidFill>
          <a:latin typeface="+mj-lt"/>
          <a:ea typeface="+mj-ea"/>
          <a:cs typeface="+mj-cs"/>
        </a:defRPr>
      </a:lvl1pPr>
    </p:titleStyle>
    <p:bodyStyle>
      <a:lvl1pPr marL="457155" indent="-457155" algn="l" defTabSz="1219079" rtl="0" eaLnBrk="1" latinLnBrk="0" hangingPunct="1">
        <a:spcBef>
          <a:spcPct val="20000"/>
        </a:spcBef>
        <a:buFont typeface="Arial" panose="020B0604020202020204" pitchFamily="34" charset="0"/>
        <a:buChar char="•"/>
        <a:defRPr sz="4250" kern="1200">
          <a:solidFill>
            <a:schemeClr val="tx1"/>
          </a:solidFill>
          <a:latin typeface="+mn-lt"/>
          <a:ea typeface="+mn-ea"/>
          <a:cs typeface="+mn-cs"/>
        </a:defRPr>
      </a:lvl1pPr>
      <a:lvl2pPr marL="990501" indent="-380962" algn="l" defTabSz="1219079" rtl="0" eaLnBrk="1" latinLnBrk="0" hangingPunct="1">
        <a:spcBef>
          <a:spcPct val="20000"/>
        </a:spcBef>
        <a:buFont typeface="Arial" panose="020B0604020202020204" pitchFamily="34" charset="0"/>
        <a:buChar char="–"/>
        <a:defRPr sz="3750" kern="1200">
          <a:solidFill>
            <a:schemeClr val="tx1"/>
          </a:solidFill>
          <a:latin typeface="+mn-lt"/>
          <a:ea typeface="+mn-ea"/>
          <a:cs typeface="+mn-cs"/>
        </a:defRPr>
      </a:lvl2pPr>
      <a:lvl3pPr marL="1523848" indent="-304769" algn="l" defTabSz="121907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386"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4pPr>
      <a:lvl5pPr marL="2742925"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5pPr>
      <a:lvl6pPr marL="3352465"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6pPr>
      <a:lvl7pPr marL="3962004"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7pPr>
      <a:lvl8pPr marL="4571542"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8pPr>
      <a:lvl9pPr marL="5181082"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9pPr>
    </p:bodyStyle>
    <p:otherStyle>
      <a:defPPr>
        <a:defRPr lang="ru-RU"/>
      </a:defPPr>
      <a:lvl1pPr marL="0" algn="l" defTabSz="1219079" rtl="0" eaLnBrk="1" latinLnBrk="0" hangingPunct="1">
        <a:defRPr sz="2400" kern="1200">
          <a:solidFill>
            <a:schemeClr val="tx1"/>
          </a:solidFill>
          <a:latin typeface="+mn-lt"/>
          <a:ea typeface="+mn-ea"/>
          <a:cs typeface="+mn-cs"/>
        </a:defRPr>
      </a:lvl1pPr>
      <a:lvl2pPr marL="609539" algn="l" defTabSz="1219079" rtl="0" eaLnBrk="1" latinLnBrk="0" hangingPunct="1">
        <a:defRPr sz="2400" kern="1200">
          <a:solidFill>
            <a:schemeClr val="tx1"/>
          </a:solidFill>
          <a:latin typeface="+mn-lt"/>
          <a:ea typeface="+mn-ea"/>
          <a:cs typeface="+mn-cs"/>
        </a:defRPr>
      </a:lvl2pPr>
      <a:lvl3pPr marL="1219079" algn="l" defTabSz="1219079" rtl="0" eaLnBrk="1" latinLnBrk="0" hangingPunct="1">
        <a:defRPr sz="2400" kern="1200">
          <a:solidFill>
            <a:schemeClr val="tx1"/>
          </a:solidFill>
          <a:latin typeface="+mn-lt"/>
          <a:ea typeface="+mn-ea"/>
          <a:cs typeface="+mn-cs"/>
        </a:defRPr>
      </a:lvl3pPr>
      <a:lvl4pPr marL="1828617" algn="l" defTabSz="1219079" rtl="0" eaLnBrk="1" latinLnBrk="0" hangingPunct="1">
        <a:defRPr sz="2400" kern="1200">
          <a:solidFill>
            <a:schemeClr val="tx1"/>
          </a:solidFill>
          <a:latin typeface="+mn-lt"/>
          <a:ea typeface="+mn-ea"/>
          <a:cs typeface="+mn-cs"/>
        </a:defRPr>
      </a:lvl4pPr>
      <a:lvl5pPr marL="2438156" algn="l" defTabSz="1219079" rtl="0" eaLnBrk="1" latinLnBrk="0" hangingPunct="1">
        <a:defRPr sz="2400" kern="1200">
          <a:solidFill>
            <a:schemeClr val="tx1"/>
          </a:solidFill>
          <a:latin typeface="+mn-lt"/>
          <a:ea typeface="+mn-ea"/>
          <a:cs typeface="+mn-cs"/>
        </a:defRPr>
      </a:lvl5pPr>
      <a:lvl6pPr marL="3047695" algn="l" defTabSz="1219079" rtl="0" eaLnBrk="1" latinLnBrk="0" hangingPunct="1">
        <a:defRPr sz="2400" kern="1200">
          <a:solidFill>
            <a:schemeClr val="tx1"/>
          </a:solidFill>
          <a:latin typeface="+mn-lt"/>
          <a:ea typeface="+mn-ea"/>
          <a:cs typeface="+mn-cs"/>
        </a:defRPr>
      </a:lvl6pPr>
      <a:lvl7pPr marL="3657234" algn="l" defTabSz="1219079" rtl="0" eaLnBrk="1" latinLnBrk="0" hangingPunct="1">
        <a:defRPr sz="2400" kern="1200">
          <a:solidFill>
            <a:schemeClr val="tx1"/>
          </a:solidFill>
          <a:latin typeface="+mn-lt"/>
          <a:ea typeface="+mn-ea"/>
          <a:cs typeface="+mn-cs"/>
        </a:defRPr>
      </a:lvl7pPr>
      <a:lvl8pPr marL="4266773" algn="l" defTabSz="1219079" rtl="0" eaLnBrk="1" latinLnBrk="0" hangingPunct="1">
        <a:defRPr sz="2400" kern="1200">
          <a:solidFill>
            <a:schemeClr val="tx1"/>
          </a:solidFill>
          <a:latin typeface="+mn-lt"/>
          <a:ea typeface="+mn-ea"/>
          <a:cs typeface="+mn-cs"/>
        </a:defRPr>
      </a:lvl8pPr>
      <a:lvl9pPr marL="4876312" algn="l" defTabSz="1219079"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56.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0"/>
          <p:cNvSpPr txBox="1">
            <a:spLocks noGrp="1"/>
          </p:cNvSpPr>
          <p:nvPr>
            <p:ph type="ctrTitle"/>
          </p:nvPr>
        </p:nvSpPr>
        <p:spPr>
          <a:xfrm>
            <a:off x="1155316" y="2898902"/>
            <a:ext cx="10466413" cy="2387600"/>
          </a:xfrm>
          <a:prstGeom prst="rect">
            <a:avLst/>
          </a:prstGeom>
          <a:noFill/>
          <a:ln>
            <a:noFill/>
          </a:ln>
        </p:spPr>
        <p:txBody>
          <a:bodyPr spcFirstLastPara="1" wrap="square" lIns="0" tIns="0" rIns="0" bIns="0" anchor="t" anchorCtr="0">
            <a:noAutofit/>
          </a:bodyPr>
          <a:lstStyle/>
          <a:p>
            <a:r>
              <a:rPr lang="lv-LV" sz="4400" dirty="0" smtClean="0">
                <a:latin typeface="Futura Md TL" panose="020B0502020204020303" pitchFamily="34" charset="0"/>
              </a:rPr>
              <a:t>Sociālās atstumtības </a:t>
            </a:r>
            <a:r>
              <a:rPr lang="lv-LV" sz="4400" dirty="0">
                <a:latin typeface="Futura Md TL" panose="020B0502020204020303" pitchFamily="34" charset="0"/>
              </a:rPr>
              <a:t>mazināšana</a:t>
            </a:r>
            <a:br>
              <a:rPr lang="lv-LV" sz="4400" dirty="0">
                <a:latin typeface="Futura Md TL" panose="020B0502020204020303" pitchFamily="34" charset="0"/>
              </a:rPr>
            </a:br>
            <a:r>
              <a:rPr lang="lv-LV" sz="4400" dirty="0">
                <a:latin typeface="Futura Md TL" panose="020B0502020204020303" pitchFamily="34" charset="0"/>
              </a:rPr>
              <a:t/>
            </a:r>
            <a:br>
              <a:rPr lang="lv-LV" sz="4400" dirty="0">
                <a:latin typeface="Futura Md TL" panose="020B0502020204020303" pitchFamily="34" charset="0"/>
              </a:rPr>
            </a:br>
            <a:r>
              <a:rPr lang="lv-LV" sz="4400" dirty="0">
                <a:latin typeface="Futura Md TL" panose="020B0502020204020303" pitchFamily="34" charset="0"/>
              </a:rPr>
              <a:t/>
            </a:r>
            <a:br>
              <a:rPr lang="lv-LV" sz="4400" dirty="0">
                <a:latin typeface="Futura Md TL" panose="020B0502020204020303" pitchFamily="34" charset="0"/>
              </a:rPr>
            </a:br>
            <a:r>
              <a:rPr lang="lv-LV" sz="2400" dirty="0">
                <a:latin typeface="Futura Md TL" panose="020B0502020204020303" pitchFamily="34" charset="0"/>
              </a:rPr>
              <a:t>Darbības programma</a:t>
            </a:r>
            <a:br>
              <a:rPr lang="lv-LV" sz="2400" dirty="0">
                <a:latin typeface="Futura Md TL" panose="020B0502020204020303" pitchFamily="34" charset="0"/>
              </a:rPr>
            </a:br>
            <a:r>
              <a:rPr lang="lv-LV" sz="2400" dirty="0">
                <a:latin typeface="Futura Md TL" panose="020B0502020204020303" pitchFamily="34" charset="0"/>
              </a:rPr>
              <a:t>Atveseļošanās un noturības </a:t>
            </a:r>
            <a:r>
              <a:rPr lang="lv-LV" sz="2400" dirty="0" smtClean="0">
                <a:latin typeface="Futura Md TL" panose="020B0502020204020303" pitchFamily="34" charset="0"/>
              </a:rPr>
              <a:t>mehānisms</a:t>
            </a:r>
            <a:endParaRPr lang="en-US" sz="2400" dirty="0">
              <a:solidFill>
                <a:schemeClr val="bg1"/>
              </a:solidFill>
              <a:latin typeface="Futura Md TL" panose="020B0502020204020303" pitchFamily="34" charset="0"/>
            </a:endParaRPr>
          </a:p>
        </p:txBody>
      </p:sp>
      <p:sp>
        <p:nvSpPr>
          <p:cNvPr id="2" name="Text Placeholder 1"/>
          <p:cNvSpPr>
            <a:spLocks noGrp="1"/>
          </p:cNvSpPr>
          <p:nvPr>
            <p:ph type="body" idx="2"/>
          </p:nvPr>
        </p:nvSpPr>
        <p:spPr/>
        <p:txBody>
          <a:bodyPr/>
          <a:lstStyle/>
          <a:p>
            <a:r>
              <a:rPr lang="lv-LV" sz="1400" dirty="0" smtClean="0"/>
              <a:t>26.05.2021</a:t>
            </a:r>
            <a:endParaRPr lang="lv-LV" sz="1400" dirty="0"/>
          </a:p>
        </p:txBody>
      </p:sp>
      <p:pic>
        <p:nvPicPr>
          <p:cNvPr id="4" name="Picture 3"/>
          <p:cNvPicPr>
            <a:picLocks noChangeAspect="1"/>
          </p:cNvPicPr>
          <p:nvPr/>
        </p:nvPicPr>
        <p:blipFill>
          <a:blip r:embed="rId3"/>
          <a:stretch>
            <a:fillRect/>
          </a:stretch>
        </p:blipFill>
        <p:spPr>
          <a:xfrm>
            <a:off x="1057744" y="0"/>
            <a:ext cx="1992429" cy="2011680"/>
          </a:xfrm>
          <a:prstGeom prst="rect">
            <a:avLst/>
          </a:prstGeom>
        </p:spPr>
      </p:pic>
    </p:spTree>
    <p:extLst>
      <p:ext uri="{BB962C8B-B14F-4D97-AF65-F5344CB8AC3E}">
        <p14:creationId xmlns:p14="http://schemas.microsoft.com/office/powerpoint/2010/main" val="280244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extLst>
              <a:ext uri="{BEBA8EAE-BF5A-486C-A8C5-ECC9F3942E4B}">
                <a14:imgProps xmlns:a14="http://schemas.microsoft.com/office/drawing/2010/main">
                  <a14:imgLayer r:embed="rId3">
                    <a14:imgEffect>
                      <a14:colorTemperature colorTemp="6900"/>
                    </a14:imgEffect>
                    <a14:imgEffect>
                      <a14:saturation sat="184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385" name="Circle"/>
          <p:cNvSpPr/>
          <p:nvPr/>
        </p:nvSpPr>
        <p:spPr>
          <a:xfrm>
            <a:off x="3897650" y="1230651"/>
            <a:ext cx="4396700" cy="4396699"/>
          </a:xfrm>
          <a:prstGeom prst="ellipse">
            <a:avLst/>
          </a:prstGeom>
          <a:noFill/>
          <a:ln w="57150">
            <a:solidFill>
              <a:srgbClr val="FFFFFF"/>
            </a:solidFill>
            <a:miter lim="400000"/>
          </a:ln>
        </p:spPr>
        <p:txBody>
          <a:bodyPr lIns="0" tIns="0" rIns="0" bIns="0" anchor="ctr"/>
          <a:lstStyle/>
          <a:p>
            <a:pPr algn="ctr" defTabSz="412750" hangingPunct="0">
              <a:buClrTx/>
              <a:defRPr sz="3200" b="0">
                <a:solidFill>
                  <a:srgbClr val="FFFFFF"/>
                </a:solidFill>
                <a:latin typeface="+mn-lt"/>
                <a:ea typeface="+mn-ea"/>
                <a:cs typeface="+mn-cs"/>
                <a:sym typeface="Helvetica Neue Medium"/>
              </a:defRPr>
            </a:pPr>
            <a:endParaRPr sz="2400">
              <a:solidFill>
                <a:srgbClr val="FFFFFF"/>
              </a:solidFill>
              <a:latin typeface="Futura Md TL" panose="020B0502020204020303" pitchFamily="34" charset="0"/>
              <a:ea typeface="+mn-ea"/>
              <a:cs typeface="+mn-cs"/>
              <a:sym typeface="Helvetica Neue Medium"/>
            </a:endParaRPr>
          </a:p>
        </p:txBody>
      </p:sp>
      <p:sp>
        <p:nvSpPr>
          <p:cNvPr id="397" name="Circle"/>
          <p:cNvSpPr/>
          <p:nvPr/>
        </p:nvSpPr>
        <p:spPr>
          <a:xfrm>
            <a:off x="7287990" y="1049960"/>
            <a:ext cx="1921820" cy="1826794"/>
          </a:xfrm>
          <a:prstGeom prst="ellipse">
            <a:avLst/>
          </a:prstGeom>
          <a:solidFill>
            <a:srgbClr val="614389"/>
          </a:solidFill>
          <a:ln w="12700">
            <a:solidFill>
              <a:srgbClr val="6C5070"/>
            </a:solidFill>
            <a:miter lim="400000"/>
          </a:ln>
        </p:spPr>
        <p:txBody>
          <a:bodyPr lIns="0" tIns="0" rIns="0" bIns="0" anchor="ctr"/>
          <a:lstStyle/>
          <a:p>
            <a:pPr algn="ctr">
              <a:buClrTx/>
              <a:defRPr/>
            </a:pPr>
            <a:r>
              <a:rPr lang="lv-LV" sz="1200" b="1" kern="1200" dirty="0">
                <a:solidFill>
                  <a:srgbClr val="FFFFFF"/>
                </a:solidFill>
                <a:latin typeface="Futura Md TL" panose="020B0502020204020303" pitchFamily="34" charset="0"/>
              </a:rPr>
              <a:t>Skolu vadības komandas prasmes dažādības un pārmaiņu vadībai un iekļaušana</a:t>
            </a:r>
          </a:p>
        </p:txBody>
      </p:sp>
      <p:sp>
        <p:nvSpPr>
          <p:cNvPr id="384" name="Circle"/>
          <p:cNvSpPr/>
          <p:nvPr/>
        </p:nvSpPr>
        <p:spPr>
          <a:xfrm>
            <a:off x="2325630" y="-341370"/>
            <a:ext cx="7540740" cy="7540740"/>
          </a:xfrm>
          <a:prstGeom prst="ellipse">
            <a:avLst/>
          </a:prstGeom>
          <a:noFill/>
          <a:ln w="76200">
            <a:solidFill>
              <a:srgbClr val="FFFFFF"/>
            </a:solidFill>
            <a:miter lim="400000"/>
          </a:ln>
        </p:spPr>
        <p:txBody>
          <a:bodyPr lIns="0" tIns="0" rIns="0" bIns="0" anchor="ctr"/>
          <a:lstStyle/>
          <a:p>
            <a:pPr algn="ctr" defTabSz="412750" hangingPunct="0">
              <a:buClrTx/>
              <a:defRPr sz="3200" b="0">
                <a:solidFill>
                  <a:srgbClr val="FFFFFF"/>
                </a:solidFill>
                <a:latin typeface="+mn-lt"/>
                <a:ea typeface="+mn-ea"/>
                <a:cs typeface="+mn-cs"/>
                <a:sym typeface="Helvetica Neue Medium"/>
              </a:defRPr>
            </a:pPr>
            <a:endParaRPr lang="lv-LV" altLang="en-US" sz="2400" b="1" dirty="0">
              <a:solidFill>
                <a:srgbClr val="FFFFFF"/>
              </a:solidFill>
              <a:latin typeface="Futura Md TL" panose="020B0502020204020303" pitchFamily="34" charset="0"/>
              <a:ea typeface="Verdana" panose="020B0604030504040204" pitchFamily="34" charset="0"/>
              <a:cs typeface="+mn-cs"/>
              <a:sym typeface="Verdana" panose="020B0604030504040204" pitchFamily="34" charset="0"/>
            </a:endParaRPr>
          </a:p>
        </p:txBody>
      </p:sp>
      <p:sp>
        <p:nvSpPr>
          <p:cNvPr id="23" name="TextBox 22">
            <a:extLst>
              <a:ext uri="{FF2B5EF4-FFF2-40B4-BE49-F238E27FC236}">
                <a16:creationId xmlns:a16="http://schemas.microsoft.com/office/drawing/2014/main" xmlns="" id="{C3C25C77-6FDB-4D4A-92E3-B52372C00082}"/>
              </a:ext>
            </a:extLst>
          </p:cNvPr>
          <p:cNvSpPr txBox="1"/>
          <p:nvPr/>
        </p:nvSpPr>
        <p:spPr>
          <a:xfrm>
            <a:off x="87487" y="2344122"/>
            <a:ext cx="3111983" cy="584775"/>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defTabSz="412750" hangingPunct="0">
              <a:buClrTx/>
              <a:defRPr sz="3200" b="0">
                <a:solidFill>
                  <a:srgbClr val="FFFFFF"/>
                </a:solidFill>
                <a:latin typeface="+mn-lt"/>
                <a:ea typeface="+mn-ea"/>
                <a:cs typeface="+mn-cs"/>
                <a:sym typeface="Helvetica Neue Medium"/>
              </a:defRPr>
            </a:pPr>
            <a:r>
              <a:rPr lang="lv-LV" altLang="en-US" sz="1600" b="1" dirty="0">
                <a:solidFill>
                  <a:srgbClr val="614389"/>
                </a:solidFill>
                <a:latin typeface="Futura Md TL" panose="020B0502020204020303" pitchFamily="34" charset="0"/>
                <a:ea typeface="Verdana" panose="020B0604030504040204" pitchFamily="34" charset="0"/>
                <a:cs typeface="+mn-cs"/>
                <a:sym typeface="Verdana" panose="020B0604030504040204" pitchFamily="34" charset="0"/>
              </a:rPr>
              <a:t>ATBALSTS IKVIENA IZAUGSMEI </a:t>
            </a:r>
          </a:p>
        </p:txBody>
      </p:sp>
      <p:sp>
        <p:nvSpPr>
          <p:cNvPr id="26" name="Circle">
            <a:extLst>
              <a:ext uri="{FF2B5EF4-FFF2-40B4-BE49-F238E27FC236}">
                <a16:creationId xmlns:a16="http://schemas.microsoft.com/office/drawing/2014/main" xmlns="" id="{52B1122C-56D6-4D80-9AD0-1600D156A561}"/>
              </a:ext>
            </a:extLst>
          </p:cNvPr>
          <p:cNvSpPr/>
          <p:nvPr/>
        </p:nvSpPr>
        <p:spPr>
          <a:xfrm>
            <a:off x="9018162" y="1314427"/>
            <a:ext cx="1634218" cy="1540223"/>
          </a:xfrm>
          <a:prstGeom prst="ellipse">
            <a:avLst/>
          </a:prstGeom>
          <a:solidFill>
            <a:srgbClr val="614389"/>
          </a:solidFill>
          <a:ln w="12700">
            <a:miter lim="400000"/>
          </a:ln>
        </p:spPr>
        <p:txBody>
          <a:bodyPr lIns="0" tIns="0" rIns="0" bIns="0" anchor="ctr"/>
          <a:lstStyle/>
          <a:p>
            <a:pPr algn="ctr" defTabSz="412750" hangingPunct="0">
              <a:buClrTx/>
              <a:defRPr sz="3200" b="0">
                <a:solidFill>
                  <a:srgbClr val="FFFFFF"/>
                </a:solidFill>
                <a:latin typeface="+mn-lt"/>
                <a:ea typeface="+mn-ea"/>
                <a:cs typeface="+mn-cs"/>
                <a:sym typeface="Helvetica Neue Medium"/>
              </a:defRPr>
            </a:pPr>
            <a:r>
              <a:rPr lang="lv-LV" sz="1200" b="1" kern="1200" dirty="0">
                <a:solidFill>
                  <a:srgbClr val="FFFFFF"/>
                </a:solidFill>
                <a:latin typeface="Futura Md TL" panose="020B0502020204020303" pitchFamily="34" charset="0"/>
                <a:ea typeface="+mn-ea"/>
                <a:cs typeface="+mn-cs"/>
                <a:sym typeface="Helvetica Neue Medium"/>
              </a:rPr>
              <a:t>Pedagogu prasme pielāgot mācības dažādām skolēnu vajadzībām</a:t>
            </a:r>
          </a:p>
          <a:p>
            <a:pPr algn="ctr" defTabSz="412750" hangingPunct="0">
              <a:buClrTx/>
              <a:defRPr sz="3200" b="0">
                <a:solidFill>
                  <a:srgbClr val="FFFFFF"/>
                </a:solidFill>
                <a:latin typeface="+mn-lt"/>
                <a:ea typeface="+mn-ea"/>
                <a:cs typeface="+mn-cs"/>
                <a:sym typeface="Helvetica Neue Medium"/>
              </a:defRPr>
            </a:pPr>
            <a:endParaRPr lang="lv-LV" sz="1200" b="1" kern="1200" dirty="0">
              <a:solidFill>
                <a:srgbClr val="FFFFFF"/>
              </a:solidFill>
              <a:latin typeface="Futura Md TL" panose="020B0502020204020303" pitchFamily="34" charset="0"/>
              <a:ea typeface="+mn-ea"/>
              <a:cs typeface="+mn-cs"/>
              <a:sym typeface="Helvetica Neue Medium"/>
            </a:endParaRPr>
          </a:p>
        </p:txBody>
      </p:sp>
      <p:sp>
        <p:nvSpPr>
          <p:cNvPr id="21" name="TextBox 20">
            <a:extLst>
              <a:ext uri="{FF2B5EF4-FFF2-40B4-BE49-F238E27FC236}">
                <a16:creationId xmlns:a16="http://schemas.microsoft.com/office/drawing/2014/main" xmlns="" id="{5174E300-C6A3-414C-BA88-59C3E7765F9B}"/>
              </a:ext>
            </a:extLst>
          </p:cNvPr>
          <p:cNvSpPr txBox="1"/>
          <p:nvPr/>
        </p:nvSpPr>
        <p:spPr>
          <a:xfrm>
            <a:off x="9494227" y="2767919"/>
            <a:ext cx="2696919" cy="830997"/>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lv-LV" altLang="en-US" sz="1600" b="1" dirty="0">
                <a:solidFill>
                  <a:srgbClr val="614389"/>
                </a:solidFill>
                <a:latin typeface="Futura Md TL" panose="020B0502020204020303" pitchFamily="34" charset="0"/>
                <a:ea typeface="Verdana" panose="020B0604030504040204" pitchFamily="34" charset="0"/>
                <a:sym typeface="Verdana" panose="020B0604030504040204" pitchFamily="34" charset="0"/>
              </a:rPr>
              <a:t>PEDAGOGU PROFESIONĀLĀ </a:t>
            </a:r>
            <a:endParaRPr lang="lv-LV" altLang="en-US" sz="1600" b="1" dirty="0" smtClean="0">
              <a:solidFill>
                <a:srgbClr val="614389"/>
              </a:solidFill>
              <a:latin typeface="Futura Md TL" panose="020B0502020204020303" pitchFamily="34" charset="0"/>
              <a:ea typeface="Verdana" panose="020B0604030504040204" pitchFamily="34" charset="0"/>
              <a:sym typeface="Verdana" panose="020B0604030504040204" pitchFamily="34" charset="0"/>
            </a:endParaRPr>
          </a:p>
          <a:p>
            <a:pPr algn="ctr"/>
            <a:r>
              <a:rPr lang="lv-LV" altLang="en-US" sz="1600" b="1" dirty="0" smtClean="0">
                <a:solidFill>
                  <a:srgbClr val="614389"/>
                </a:solidFill>
                <a:latin typeface="Futura Md TL" panose="020B0502020204020303" pitchFamily="34" charset="0"/>
                <a:ea typeface="Verdana" panose="020B0604030504040204" pitchFamily="34" charset="0"/>
                <a:sym typeface="Verdana" panose="020B0604030504040204" pitchFamily="34" charset="0"/>
              </a:rPr>
              <a:t>ATTĪSTĪBA </a:t>
            </a:r>
            <a:endParaRPr lang="lv-LV" altLang="en-US" sz="1600" b="1" dirty="0">
              <a:solidFill>
                <a:srgbClr val="614389"/>
              </a:solidFill>
              <a:latin typeface="Futura Md TL" panose="020B0502020204020303" pitchFamily="34" charset="0"/>
              <a:ea typeface="Verdana" panose="020B0604030504040204" pitchFamily="34" charset="0"/>
              <a:sym typeface="Verdana" panose="020B0604030504040204" pitchFamily="34" charset="0"/>
            </a:endParaRPr>
          </a:p>
        </p:txBody>
      </p:sp>
      <p:sp>
        <p:nvSpPr>
          <p:cNvPr id="392" name="Lorem Ipsum Dolor Sit"/>
          <p:cNvSpPr txBox="1"/>
          <p:nvPr/>
        </p:nvSpPr>
        <p:spPr>
          <a:xfrm>
            <a:off x="535660" y="3934447"/>
            <a:ext cx="4888089" cy="543739"/>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p>
            <a:pPr algn="ctr"/>
            <a:r>
              <a:rPr lang="lv-LV" altLang="en-US" sz="1600" b="1" dirty="0">
                <a:solidFill>
                  <a:srgbClr val="614389"/>
                </a:solidFill>
                <a:latin typeface="Futura Md TL" panose="020B0502020204020303" pitchFamily="34" charset="0"/>
                <a:ea typeface="Verdana" panose="020B0604030504040204" pitchFamily="34" charset="0"/>
                <a:sym typeface="Verdana" panose="020B0604030504040204" pitchFamily="34" charset="0"/>
              </a:rPr>
              <a:t>PILNVEIDOTĀ MĀCĪBU SATURA</a:t>
            </a:r>
          </a:p>
          <a:p>
            <a:pPr algn="ctr"/>
            <a:r>
              <a:rPr lang="lv-LV" altLang="en-US" sz="1600" b="1" dirty="0">
                <a:solidFill>
                  <a:srgbClr val="614389"/>
                </a:solidFill>
                <a:latin typeface="Futura Md TL" panose="020B0502020204020303" pitchFamily="34" charset="0"/>
                <a:ea typeface="Verdana" panose="020B0604030504040204" pitchFamily="34" charset="0"/>
                <a:sym typeface="Verdana" panose="020B0604030504040204" pitchFamily="34" charset="0"/>
              </a:rPr>
              <a:t> UN PIEEJAS IEVIEŠANA</a:t>
            </a:r>
            <a:endParaRPr lang="lv-LV" sz="1600" b="1" spc="-45" dirty="0">
              <a:solidFill>
                <a:srgbClr val="614389"/>
              </a:solidFill>
              <a:latin typeface="Futura Md TL" panose="020B0502020204020303" pitchFamily="34" charset="0"/>
              <a:ea typeface="Raleway"/>
              <a:cs typeface="Raleway"/>
              <a:sym typeface="Raleway"/>
            </a:endParaRPr>
          </a:p>
        </p:txBody>
      </p:sp>
      <p:sp>
        <p:nvSpPr>
          <p:cNvPr id="28" name="Circle">
            <a:extLst>
              <a:ext uri="{FF2B5EF4-FFF2-40B4-BE49-F238E27FC236}">
                <a16:creationId xmlns:a16="http://schemas.microsoft.com/office/drawing/2014/main" xmlns="" id="{D4B6DCF9-B605-4A1F-A663-832C7C68F3C1}"/>
              </a:ext>
            </a:extLst>
          </p:cNvPr>
          <p:cNvSpPr/>
          <p:nvPr/>
        </p:nvSpPr>
        <p:spPr>
          <a:xfrm>
            <a:off x="3615372" y="992653"/>
            <a:ext cx="1844610" cy="1775129"/>
          </a:xfrm>
          <a:prstGeom prst="ellipse">
            <a:avLst/>
          </a:prstGeom>
          <a:solidFill>
            <a:srgbClr val="614389"/>
          </a:solidFill>
          <a:ln w="12700">
            <a:miter lim="400000"/>
          </a:ln>
        </p:spPr>
        <p:txBody>
          <a:bodyPr lIns="0" tIns="0" rIns="0" bIns="0" anchor="ctr"/>
          <a:lstStyle/>
          <a:p>
            <a:pPr algn="ctr"/>
            <a:r>
              <a:rPr lang="lv-LV" sz="1200" b="1" dirty="0">
                <a:solidFill>
                  <a:srgbClr val="FFFFFF"/>
                </a:solidFill>
                <a:latin typeface="Futura Md TL" panose="020B0502020204020303" pitchFamily="34" charset="0"/>
              </a:rPr>
              <a:t>Sociālā riska grupu bērnu atbalsts iekļaušanai, </a:t>
            </a:r>
            <a:r>
              <a:rPr lang="lv-LV" sz="1200" b="1" dirty="0" err="1">
                <a:solidFill>
                  <a:srgbClr val="FFFFFF"/>
                </a:solidFill>
                <a:latin typeface="Futura Md TL" panose="020B0502020204020303" pitchFamily="34" charset="0"/>
              </a:rPr>
              <a:t>labizjūtai</a:t>
            </a:r>
            <a:r>
              <a:rPr lang="lv-LV" sz="1200" b="1" dirty="0">
                <a:solidFill>
                  <a:srgbClr val="FFFFFF"/>
                </a:solidFill>
                <a:latin typeface="Futura Md TL" panose="020B0502020204020303" pitchFamily="34" charset="0"/>
              </a:rPr>
              <a:t> un šķēršļu izglītības ieguvei mazināšanai </a:t>
            </a:r>
            <a:endParaRPr lang="lv-LV" sz="1200" kern="1200" dirty="0">
              <a:solidFill>
                <a:srgbClr val="FFFFFF"/>
              </a:solidFill>
              <a:latin typeface="Futura Md TL" panose="020B0502020204020303" pitchFamily="34" charset="0"/>
            </a:endParaRPr>
          </a:p>
        </p:txBody>
      </p:sp>
      <p:sp>
        <p:nvSpPr>
          <p:cNvPr id="394" name="Circle"/>
          <p:cNvSpPr/>
          <p:nvPr/>
        </p:nvSpPr>
        <p:spPr>
          <a:xfrm>
            <a:off x="2537155" y="5115837"/>
            <a:ext cx="1360495" cy="1360495"/>
          </a:xfrm>
          <a:prstGeom prst="ellipse">
            <a:avLst/>
          </a:prstGeom>
          <a:solidFill>
            <a:srgbClr val="614389"/>
          </a:solidFill>
          <a:ln w="12700">
            <a:miter lim="400000"/>
          </a:ln>
        </p:spPr>
        <p:txBody>
          <a:bodyPr lIns="0" tIns="0" rIns="0" bIns="0" anchor="ctr"/>
          <a:lstStyle/>
          <a:p>
            <a:pPr algn="ctr" defTabSz="412750" hangingPunct="0">
              <a:buClrTx/>
              <a:defRPr sz="3200" b="0">
                <a:solidFill>
                  <a:srgbClr val="FFFFFF"/>
                </a:solidFill>
                <a:latin typeface="+mn-lt"/>
                <a:ea typeface="+mn-ea"/>
                <a:cs typeface="+mn-cs"/>
                <a:sym typeface="Helvetica Neue Medium"/>
              </a:defRPr>
            </a:pPr>
            <a:r>
              <a:rPr lang="lv-LV" sz="1200" b="1" kern="1200" dirty="0">
                <a:solidFill>
                  <a:srgbClr val="FFFFFF"/>
                </a:solidFill>
                <a:latin typeface="Futura Md TL" panose="020B0502020204020303" pitchFamily="34" charset="0"/>
                <a:ea typeface="+mn-ea"/>
                <a:cs typeface="+mn-cs"/>
                <a:sym typeface="Helvetica Neue Medium"/>
              </a:rPr>
              <a:t>Pirmsskolas pieejamība</a:t>
            </a:r>
          </a:p>
        </p:txBody>
      </p:sp>
      <p:sp>
        <p:nvSpPr>
          <p:cNvPr id="393" name="Circle"/>
          <p:cNvSpPr/>
          <p:nvPr/>
        </p:nvSpPr>
        <p:spPr>
          <a:xfrm>
            <a:off x="4841725" y="2149845"/>
            <a:ext cx="2576644" cy="2525468"/>
          </a:xfrm>
          <a:prstGeom prst="ellipse">
            <a:avLst/>
          </a:prstGeom>
          <a:solidFill>
            <a:srgbClr val="614389"/>
          </a:solidFill>
          <a:ln w="12700">
            <a:miter lim="400000"/>
          </a:ln>
        </p:spPr>
        <p:txBody>
          <a:bodyPr lIns="0" tIns="0" rIns="0" bIns="0" anchor="ctr"/>
          <a:lstStyle/>
          <a:p>
            <a:pPr algn="ctr" defTabSz="412750" hangingPunct="0">
              <a:buClrTx/>
              <a:defRPr sz="3200" b="0">
                <a:solidFill>
                  <a:srgbClr val="FFFFFF"/>
                </a:solidFill>
                <a:latin typeface="+mn-lt"/>
                <a:ea typeface="+mn-ea"/>
                <a:cs typeface="+mn-cs"/>
                <a:sym typeface="Helvetica Neue Medium"/>
              </a:defRPr>
            </a:pPr>
            <a:r>
              <a:rPr lang="lv-LV" sz="1600" b="1" dirty="0" smtClean="0">
                <a:solidFill>
                  <a:srgbClr val="FFFFFF"/>
                </a:solidFill>
                <a:latin typeface="Futura Md TL" panose="020B0502020204020303" pitchFamily="34" charset="0"/>
                <a:ea typeface="+mn-ea"/>
                <a:cs typeface="+mn-cs"/>
                <a:sym typeface="Helvetica Neue Medium"/>
              </a:rPr>
              <a:t>Daudzveidīga mācīšanās pieredze un sociāli emocionālā </a:t>
            </a:r>
            <a:r>
              <a:rPr lang="lv-LV" sz="1600" b="1" dirty="0" err="1" smtClean="0">
                <a:solidFill>
                  <a:srgbClr val="FFFFFF"/>
                </a:solidFill>
                <a:latin typeface="Futura Md TL" panose="020B0502020204020303" pitchFamily="34" charset="0"/>
                <a:ea typeface="+mn-ea"/>
                <a:cs typeface="+mn-cs"/>
                <a:sym typeface="Helvetica Neue Medium"/>
              </a:rPr>
              <a:t>labbūtība</a:t>
            </a:r>
            <a:r>
              <a:rPr lang="lv-LV" sz="1600" b="1" dirty="0" smtClean="0">
                <a:solidFill>
                  <a:srgbClr val="FFFFFF"/>
                </a:solidFill>
                <a:latin typeface="Futura Md TL" panose="020B0502020204020303" pitchFamily="34" charset="0"/>
                <a:ea typeface="+mn-ea"/>
                <a:cs typeface="+mn-cs"/>
                <a:sym typeface="Helvetica Neue Medium"/>
              </a:rPr>
              <a:t> skolā </a:t>
            </a:r>
            <a:endParaRPr lang="lv-LV" sz="1600" b="1" dirty="0">
              <a:solidFill>
                <a:srgbClr val="FFFFFF"/>
              </a:solidFill>
              <a:latin typeface="Futura Md TL" panose="020B0502020204020303" pitchFamily="34" charset="0"/>
              <a:ea typeface="+mn-ea"/>
              <a:cs typeface="+mn-cs"/>
              <a:sym typeface="Helvetica Neue Medium"/>
            </a:endParaRPr>
          </a:p>
        </p:txBody>
      </p:sp>
      <p:sp>
        <p:nvSpPr>
          <p:cNvPr id="395" name="Circle"/>
          <p:cNvSpPr/>
          <p:nvPr/>
        </p:nvSpPr>
        <p:spPr>
          <a:xfrm>
            <a:off x="8134513" y="2426847"/>
            <a:ext cx="1700758" cy="1639544"/>
          </a:xfrm>
          <a:prstGeom prst="ellipse">
            <a:avLst/>
          </a:prstGeom>
          <a:solidFill>
            <a:srgbClr val="614389"/>
          </a:solidFill>
          <a:ln w="12700">
            <a:miter lim="400000"/>
          </a:ln>
        </p:spPr>
        <p:txBody>
          <a:bodyPr lIns="0" tIns="0" rIns="0" bIns="0" anchor="ctr"/>
          <a:lstStyle/>
          <a:p>
            <a:pPr algn="ctr">
              <a:buClrTx/>
              <a:buFontTx/>
              <a:buNone/>
              <a:defRPr/>
            </a:pPr>
            <a:r>
              <a:rPr lang="lv-LV" sz="1200" b="1" kern="1200" dirty="0">
                <a:solidFill>
                  <a:srgbClr val="FFFFFF"/>
                </a:solidFill>
                <a:latin typeface="Futura Md TL" panose="020B0502020204020303" pitchFamily="34" charset="0"/>
                <a:ea typeface="+mn-ea"/>
                <a:cs typeface="+mn-cs"/>
              </a:rPr>
              <a:t>Pietiekams pedagoģiskais un atbalsta personāls</a:t>
            </a:r>
          </a:p>
        </p:txBody>
      </p:sp>
      <p:sp>
        <p:nvSpPr>
          <p:cNvPr id="19" name="TextBox 18">
            <a:extLst>
              <a:ext uri="{FF2B5EF4-FFF2-40B4-BE49-F238E27FC236}">
                <a16:creationId xmlns:a16="http://schemas.microsoft.com/office/drawing/2014/main" xmlns="" id="{780EEC9E-7371-4B47-B11B-B7506C9FBB0F}"/>
              </a:ext>
            </a:extLst>
          </p:cNvPr>
          <p:cNvSpPr txBox="1"/>
          <p:nvPr/>
        </p:nvSpPr>
        <p:spPr>
          <a:xfrm>
            <a:off x="6765821" y="5484874"/>
            <a:ext cx="5456811" cy="646331"/>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lv-LV" altLang="en-US" sz="3600" b="1" dirty="0">
                <a:solidFill>
                  <a:srgbClr val="614389"/>
                </a:solidFill>
                <a:latin typeface="Futura Md TL" panose="020B0502020204020303" pitchFamily="34" charset="0"/>
                <a:ea typeface="Verdana" panose="020B0604030504040204" pitchFamily="34" charset="0"/>
                <a:sym typeface="Verdana" panose="020B0604030504040204" pitchFamily="34" charset="0"/>
              </a:rPr>
              <a:t>IZGLĪTĪBAS KVALITĀTE</a:t>
            </a:r>
          </a:p>
        </p:txBody>
      </p:sp>
      <p:sp>
        <p:nvSpPr>
          <p:cNvPr id="17" name="TextBox 16">
            <a:extLst>
              <a:ext uri="{FF2B5EF4-FFF2-40B4-BE49-F238E27FC236}">
                <a16:creationId xmlns:a16="http://schemas.microsoft.com/office/drawing/2014/main" xmlns="" id="{5CABE03D-C546-4B5F-B9E5-58B654E25D00}"/>
              </a:ext>
            </a:extLst>
          </p:cNvPr>
          <p:cNvSpPr txBox="1"/>
          <p:nvPr/>
        </p:nvSpPr>
        <p:spPr>
          <a:xfrm>
            <a:off x="853" y="210678"/>
            <a:ext cx="12258387" cy="954107"/>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lv-LV" sz="2800" b="1" kern="1200" dirty="0">
                <a:solidFill>
                  <a:srgbClr val="624987"/>
                </a:solidFill>
                <a:latin typeface="Futura Md TL" panose="020B0502020204020303" pitchFamily="34" charset="0"/>
                <a:ea typeface="Apple SD 산돌고딕 Neo 일반체"/>
                <a:cs typeface="Apple SD 산돌고딕 Neo 일반체"/>
              </a:rPr>
              <a:t>IZVEIDOT PERSONALIZĒJAMU SKOLAS EKOSISTĒMU </a:t>
            </a:r>
          </a:p>
          <a:p>
            <a:r>
              <a:rPr lang="lv-LV" sz="2800" b="1" kern="1200" dirty="0">
                <a:solidFill>
                  <a:srgbClr val="624987"/>
                </a:solidFill>
                <a:latin typeface="Futura Md TL" panose="020B0502020204020303" pitchFamily="34" charset="0"/>
                <a:ea typeface="Apple SD 산돌고딕 Neo 일반체"/>
                <a:cs typeface="Apple SD 산돌고딕 Neo 일반체"/>
              </a:rPr>
              <a:t>UN ELASTĪGUS INSTRUMENTUS </a:t>
            </a:r>
          </a:p>
        </p:txBody>
      </p:sp>
      <p:sp>
        <p:nvSpPr>
          <p:cNvPr id="398" name="Circle"/>
          <p:cNvSpPr/>
          <p:nvPr/>
        </p:nvSpPr>
        <p:spPr>
          <a:xfrm>
            <a:off x="2982190" y="2217686"/>
            <a:ext cx="1266364" cy="1288897"/>
          </a:xfrm>
          <a:prstGeom prst="ellipse">
            <a:avLst/>
          </a:prstGeom>
          <a:solidFill>
            <a:srgbClr val="614389"/>
          </a:solidFill>
          <a:ln w="12700">
            <a:miter lim="400000"/>
          </a:ln>
        </p:spPr>
        <p:txBody>
          <a:bodyPr lIns="0" tIns="0" rIns="0" bIns="0" anchor="ctr"/>
          <a:lstStyle/>
          <a:p>
            <a:pPr algn="ctr" defTabSz="412750" hangingPunct="0">
              <a:buClrTx/>
              <a:defRPr sz="3200" b="0">
                <a:solidFill>
                  <a:srgbClr val="FFFFFF"/>
                </a:solidFill>
                <a:latin typeface="+mn-lt"/>
                <a:ea typeface="+mn-ea"/>
                <a:cs typeface="+mn-cs"/>
                <a:sym typeface="Helvetica Neue Medium"/>
              </a:defRPr>
            </a:pPr>
            <a:r>
              <a:rPr lang="lv-LV" sz="1200" b="1" kern="1200" dirty="0">
                <a:solidFill>
                  <a:srgbClr val="FFFFFF"/>
                </a:solidFill>
                <a:latin typeface="Futura Md TL" panose="020B0502020204020303" pitchFamily="34" charset="0"/>
                <a:ea typeface="+mn-ea"/>
                <a:cs typeface="+mn-cs"/>
                <a:sym typeface="Helvetica Neue Medium"/>
              </a:rPr>
              <a:t>NEET jauniešu atbalsts </a:t>
            </a:r>
          </a:p>
          <a:p>
            <a:pPr algn="ctr" defTabSz="412750" hangingPunct="0">
              <a:buClrTx/>
              <a:defRPr sz="3200" b="0">
                <a:solidFill>
                  <a:srgbClr val="FFFFFF"/>
                </a:solidFill>
                <a:latin typeface="+mn-lt"/>
                <a:ea typeface="+mn-ea"/>
                <a:cs typeface="+mn-cs"/>
                <a:sym typeface="Helvetica Neue Medium"/>
              </a:defRPr>
            </a:pPr>
            <a:endParaRPr lang="lv-LV" altLang="en-US" sz="1200" b="1" dirty="0">
              <a:solidFill>
                <a:srgbClr val="FFFFFF"/>
              </a:solidFill>
              <a:latin typeface="Futura Md TL" panose="020B0502020204020303" pitchFamily="34" charset="0"/>
              <a:ea typeface="Verdana" panose="020B0604030504040204" pitchFamily="34" charset="0"/>
              <a:cs typeface="+mn-cs"/>
              <a:sym typeface="Verdana" panose="020B0604030504040204" pitchFamily="34" charset="0"/>
            </a:endParaRPr>
          </a:p>
        </p:txBody>
      </p:sp>
    </p:spTree>
    <p:extLst>
      <p:ext uri="{BB962C8B-B14F-4D97-AF65-F5344CB8AC3E}">
        <p14:creationId xmlns:p14="http://schemas.microsoft.com/office/powerpoint/2010/main" val="187187840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3000" b="-3000"/>
          </a:stretch>
        </a:blipFill>
        <a:effectLst/>
      </p:bgPr>
    </p:bg>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xmlns="" id="{4DE17270-F488-4D63-8321-D655B9B8047E}"/>
              </a:ext>
            </a:extLst>
          </p:cNvPr>
          <p:cNvSpPr txBox="1">
            <a:spLocks noChangeArrowheads="1"/>
          </p:cNvSpPr>
          <p:nvPr/>
        </p:nvSpPr>
        <p:spPr>
          <a:xfrm>
            <a:off x="0" y="264898"/>
            <a:ext cx="12192000" cy="694773"/>
          </a:xfrm>
          <a:prstGeom prst="rect">
            <a:avLst/>
          </a:prstGeom>
          <a:solidFill>
            <a:schemeClr val="bg1"/>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ct val="0"/>
              </a:spcBef>
              <a:spcAft>
                <a:spcPct val="0"/>
              </a:spcAft>
            </a:pPr>
            <a:r>
              <a:rPr lang="lv-LV" altLang="lv-LV" sz="2800" b="1" kern="1200" cap="all" dirty="0" smtClean="0">
                <a:solidFill>
                  <a:srgbClr val="624987"/>
                </a:solidFill>
                <a:latin typeface="Futura Md TL" panose="020B0502020204020303" pitchFamily="34" charset="0"/>
                <a:ea typeface="Apple SD 산돌고딕 Neo 일반체"/>
                <a:cs typeface="Apple SD 산돌고딕 Neo 일반체"/>
              </a:rPr>
              <a:t>Sociālās </a:t>
            </a:r>
            <a:r>
              <a:rPr lang="lv-LV" altLang="lv-LV" sz="2800" b="1" kern="1200" cap="all" dirty="0">
                <a:solidFill>
                  <a:srgbClr val="624987"/>
                </a:solidFill>
                <a:latin typeface="Futura Md TL" panose="020B0502020204020303" pitchFamily="34" charset="0"/>
                <a:ea typeface="Apple SD 산돌고딕 Neo 일반체"/>
                <a:cs typeface="Apple SD 산돌고딕 Neo 일반체"/>
              </a:rPr>
              <a:t>atstumt</a:t>
            </a:r>
            <a:r>
              <a:rPr lang="lv-LV" altLang="lv-LV" sz="2800" b="1" kern="1200" cap="all" dirty="0">
                <a:solidFill>
                  <a:srgbClr val="624987"/>
                </a:solidFill>
                <a:latin typeface="Futura Md TL" panose="020B0502020204020303" pitchFamily="34" charset="0"/>
                <a:ea typeface="Apple SD 산돌고딕 Neo 일반체"/>
                <a:cs typeface="Apple SD 산돌고딕 Neo 일반체"/>
                <a:sym typeface="Verdana" panose="020B0604030504040204" pitchFamily="34" charset="0"/>
              </a:rPr>
              <a:t>ības mazināšana</a:t>
            </a:r>
            <a:endParaRPr lang="lv-LV" altLang="lv-LV" sz="2800" b="1" kern="1200" cap="all" dirty="0">
              <a:solidFill>
                <a:srgbClr val="624987"/>
              </a:solidFill>
              <a:latin typeface="Futura Md TL" panose="020B0502020204020303" pitchFamily="34" charset="0"/>
              <a:ea typeface="Apple SD 산돌고딕 Neo 일반체"/>
              <a:cs typeface="Apple SD 산돌고딕 Neo 일반체"/>
            </a:endParaRPr>
          </a:p>
        </p:txBody>
      </p:sp>
      <p:grpSp>
        <p:nvGrpSpPr>
          <p:cNvPr id="6" name="Group 5">
            <a:extLst>
              <a:ext uri="{FF2B5EF4-FFF2-40B4-BE49-F238E27FC236}">
                <a16:creationId xmlns:a16="http://schemas.microsoft.com/office/drawing/2014/main" xmlns="" id="{25C940A9-D8F8-4710-AA0E-B57CC86F823B}"/>
              </a:ext>
            </a:extLst>
          </p:cNvPr>
          <p:cNvGrpSpPr/>
          <p:nvPr/>
        </p:nvGrpSpPr>
        <p:grpSpPr>
          <a:xfrm>
            <a:off x="3527954" y="1449173"/>
            <a:ext cx="1211262" cy="661988"/>
            <a:chOff x="3595688" y="2006600"/>
            <a:chExt cx="1211262" cy="661988"/>
          </a:xfrm>
        </p:grpSpPr>
        <p:sp>
          <p:nvSpPr>
            <p:cNvPr id="7" name="Freeform 6">
              <a:extLst>
                <a:ext uri="{FF2B5EF4-FFF2-40B4-BE49-F238E27FC236}">
                  <a16:creationId xmlns:a16="http://schemas.microsoft.com/office/drawing/2014/main" xmlns="" id="{AD27D1ED-B11C-45C5-BC1E-7E26C2A75417}"/>
                </a:ext>
              </a:extLst>
            </p:cNvPr>
            <p:cNvSpPr>
              <a:spLocks/>
            </p:cNvSpPr>
            <p:nvPr/>
          </p:nvSpPr>
          <p:spPr bwMode="auto">
            <a:xfrm>
              <a:off x="3600450" y="2009775"/>
              <a:ext cx="1206500" cy="658813"/>
            </a:xfrm>
            <a:custGeom>
              <a:avLst/>
              <a:gdLst>
                <a:gd name="T0" fmla="*/ 317 w 317"/>
                <a:gd name="T1" fmla="*/ 173 h 173"/>
                <a:gd name="T2" fmla="*/ 175 w 317"/>
                <a:gd name="T3" fmla="*/ 59 h 173"/>
                <a:gd name="T4" fmla="*/ 0 w 317"/>
                <a:gd name="T5" fmla="*/ 0 h 173"/>
              </a:gdLst>
              <a:ahLst/>
              <a:cxnLst>
                <a:cxn ang="0">
                  <a:pos x="T0" y="T1"/>
                </a:cxn>
                <a:cxn ang="0">
                  <a:pos x="T2" y="T3"/>
                </a:cxn>
                <a:cxn ang="0">
                  <a:pos x="T4" y="T5"/>
                </a:cxn>
              </a:cxnLst>
              <a:rect l="0" t="0" r="r" b="b"/>
              <a:pathLst>
                <a:path w="317" h="173">
                  <a:moveTo>
                    <a:pt x="317" y="173"/>
                  </a:moveTo>
                  <a:cubicBezTo>
                    <a:pt x="282" y="122"/>
                    <a:pt x="230" y="85"/>
                    <a:pt x="175" y="59"/>
                  </a:cubicBezTo>
                  <a:cubicBezTo>
                    <a:pt x="119" y="33"/>
                    <a:pt x="59" y="16"/>
                    <a:pt x="0"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sz="2200">
                <a:latin typeface="Futura Md TL" panose="020B0502020204020303" pitchFamily="34" charset="0"/>
              </a:endParaRPr>
            </a:p>
          </p:txBody>
        </p:sp>
        <p:sp>
          <p:nvSpPr>
            <p:cNvPr id="8" name="Freeform 7">
              <a:extLst>
                <a:ext uri="{FF2B5EF4-FFF2-40B4-BE49-F238E27FC236}">
                  <a16:creationId xmlns:a16="http://schemas.microsoft.com/office/drawing/2014/main" xmlns="" id="{0FA115A7-FC06-44A2-B055-70F2D2B6CE17}"/>
                </a:ext>
              </a:extLst>
            </p:cNvPr>
            <p:cNvSpPr>
              <a:spLocks/>
            </p:cNvSpPr>
            <p:nvPr/>
          </p:nvSpPr>
          <p:spPr bwMode="auto">
            <a:xfrm>
              <a:off x="3595688" y="2009775"/>
              <a:ext cx="244475" cy="141288"/>
            </a:xfrm>
            <a:custGeom>
              <a:avLst/>
              <a:gdLst>
                <a:gd name="T0" fmla="*/ 0 w 64"/>
                <a:gd name="T1" fmla="*/ 0 h 37"/>
                <a:gd name="T2" fmla="*/ 64 w 64"/>
                <a:gd name="T3" fmla="*/ 37 h 37"/>
              </a:gdLst>
              <a:ahLst/>
              <a:cxnLst>
                <a:cxn ang="0">
                  <a:pos x="T0" y="T1"/>
                </a:cxn>
                <a:cxn ang="0">
                  <a:pos x="T2" y="T3"/>
                </a:cxn>
              </a:cxnLst>
              <a:rect l="0" t="0" r="r" b="b"/>
              <a:pathLst>
                <a:path w="64" h="37">
                  <a:moveTo>
                    <a:pt x="0" y="0"/>
                  </a:moveTo>
                  <a:cubicBezTo>
                    <a:pt x="22" y="11"/>
                    <a:pt x="43" y="23"/>
                    <a:pt x="64" y="37"/>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sz="2200">
                <a:latin typeface="Futura Md TL" panose="020B0502020204020303" pitchFamily="34" charset="0"/>
              </a:endParaRPr>
            </a:p>
          </p:txBody>
        </p:sp>
        <p:sp>
          <p:nvSpPr>
            <p:cNvPr id="9" name="Freeform 8">
              <a:extLst>
                <a:ext uri="{FF2B5EF4-FFF2-40B4-BE49-F238E27FC236}">
                  <a16:creationId xmlns:a16="http://schemas.microsoft.com/office/drawing/2014/main" xmlns="" id="{4882076C-837A-4101-AB67-54B33B9C5D25}"/>
                </a:ext>
              </a:extLst>
            </p:cNvPr>
            <p:cNvSpPr>
              <a:spLocks/>
            </p:cNvSpPr>
            <p:nvPr/>
          </p:nvSpPr>
          <p:spPr bwMode="auto">
            <a:xfrm>
              <a:off x="3595688" y="2006600"/>
              <a:ext cx="327025" cy="30163"/>
            </a:xfrm>
            <a:custGeom>
              <a:avLst/>
              <a:gdLst>
                <a:gd name="T0" fmla="*/ 0 w 86"/>
                <a:gd name="T1" fmla="*/ 0 h 8"/>
                <a:gd name="T2" fmla="*/ 86 w 86"/>
                <a:gd name="T3" fmla="*/ 7 h 8"/>
              </a:gdLst>
              <a:ahLst/>
              <a:cxnLst>
                <a:cxn ang="0">
                  <a:pos x="T0" y="T1"/>
                </a:cxn>
                <a:cxn ang="0">
                  <a:pos x="T2" y="T3"/>
                </a:cxn>
              </a:cxnLst>
              <a:rect l="0" t="0" r="r" b="b"/>
              <a:pathLst>
                <a:path w="86" h="8">
                  <a:moveTo>
                    <a:pt x="0" y="0"/>
                  </a:moveTo>
                  <a:cubicBezTo>
                    <a:pt x="28" y="5"/>
                    <a:pt x="57" y="8"/>
                    <a:pt x="86" y="7"/>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sz="2200">
                <a:latin typeface="Futura Md TL" panose="020B0502020204020303" pitchFamily="34" charset="0"/>
              </a:endParaRPr>
            </a:p>
          </p:txBody>
        </p:sp>
      </p:grpSp>
      <p:grpSp>
        <p:nvGrpSpPr>
          <p:cNvPr id="10" name="Group 9">
            <a:extLst>
              <a:ext uri="{FF2B5EF4-FFF2-40B4-BE49-F238E27FC236}">
                <a16:creationId xmlns:a16="http://schemas.microsoft.com/office/drawing/2014/main" xmlns="" id="{36D57122-8659-4DDA-86DD-517F4BADD450}"/>
              </a:ext>
            </a:extLst>
          </p:cNvPr>
          <p:cNvGrpSpPr/>
          <p:nvPr/>
        </p:nvGrpSpPr>
        <p:grpSpPr>
          <a:xfrm>
            <a:off x="3470804" y="3984411"/>
            <a:ext cx="1587500" cy="968375"/>
            <a:chOff x="3538538" y="4541838"/>
            <a:chExt cx="1587500" cy="968375"/>
          </a:xfrm>
        </p:grpSpPr>
        <p:sp>
          <p:nvSpPr>
            <p:cNvPr id="11" name="Freeform 9">
              <a:extLst>
                <a:ext uri="{FF2B5EF4-FFF2-40B4-BE49-F238E27FC236}">
                  <a16:creationId xmlns:a16="http://schemas.microsoft.com/office/drawing/2014/main" xmlns="" id="{8C4C4413-4006-4CDC-BD5C-222E8F2CA6A3}"/>
                </a:ext>
              </a:extLst>
            </p:cNvPr>
            <p:cNvSpPr>
              <a:spLocks/>
            </p:cNvSpPr>
            <p:nvPr/>
          </p:nvSpPr>
          <p:spPr bwMode="auto">
            <a:xfrm>
              <a:off x="3543300" y="4541838"/>
              <a:ext cx="1582738" cy="963613"/>
            </a:xfrm>
            <a:custGeom>
              <a:avLst/>
              <a:gdLst>
                <a:gd name="T0" fmla="*/ 416 w 416"/>
                <a:gd name="T1" fmla="*/ 0 h 253"/>
                <a:gd name="T2" fmla="*/ 0 w 416"/>
                <a:gd name="T3" fmla="*/ 253 h 253"/>
              </a:gdLst>
              <a:ahLst/>
              <a:cxnLst>
                <a:cxn ang="0">
                  <a:pos x="T0" y="T1"/>
                </a:cxn>
                <a:cxn ang="0">
                  <a:pos x="T2" y="T3"/>
                </a:cxn>
              </a:cxnLst>
              <a:rect l="0" t="0" r="r" b="b"/>
              <a:pathLst>
                <a:path w="416" h="253">
                  <a:moveTo>
                    <a:pt x="416" y="0"/>
                  </a:moveTo>
                  <a:cubicBezTo>
                    <a:pt x="293" y="107"/>
                    <a:pt x="152" y="193"/>
                    <a:pt x="0" y="25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sz="2200">
                <a:latin typeface="Futura Md TL" panose="020B0502020204020303" pitchFamily="34" charset="0"/>
              </a:endParaRPr>
            </a:p>
          </p:txBody>
        </p:sp>
        <p:sp>
          <p:nvSpPr>
            <p:cNvPr id="12" name="Freeform 10">
              <a:extLst>
                <a:ext uri="{FF2B5EF4-FFF2-40B4-BE49-F238E27FC236}">
                  <a16:creationId xmlns:a16="http://schemas.microsoft.com/office/drawing/2014/main" xmlns="" id="{C43DFD3D-E2F0-44F6-9A76-19ADE09E7744}"/>
                </a:ext>
              </a:extLst>
            </p:cNvPr>
            <p:cNvSpPr>
              <a:spLocks/>
            </p:cNvSpPr>
            <p:nvPr/>
          </p:nvSpPr>
          <p:spPr bwMode="auto">
            <a:xfrm>
              <a:off x="3538538" y="5284788"/>
              <a:ext cx="274638" cy="225425"/>
            </a:xfrm>
            <a:custGeom>
              <a:avLst/>
              <a:gdLst>
                <a:gd name="T0" fmla="*/ 0 w 72"/>
                <a:gd name="T1" fmla="*/ 59 h 59"/>
                <a:gd name="T2" fmla="*/ 72 w 72"/>
                <a:gd name="T3" fmla="*/ 0 h 59"/>
              </a:gdLst>
              <a:ahLst/>
              <a:cxnLst>
                <a:cxn ang="0">
                  <a:pos x="T0" y="T1"/>
                </a:cxn>
                <a:cxn ang="0">
                  <a:pos x="T2" y="T3"/>
                </a:cxn>
              </a:cxnLst>
              <a:rect l="0" t="0" r="r" b="b"/>
              <a:pathLst>
                <a:path w="72" h="59">
                  <a:moveTo>
                    <a:pt x="0" y="59"/>
                  </a:moveTo>
                  <a:cubicBezTo>
                    <a:pt x="26" y="41"/>
                    <a:pt x="50" y="21"/>
                    <a:pt x="72"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sz="2200">
                <a:latin typeface="Futura Md TL" panose="020B0502020204020303" pitchFamily="34" charset="0"/>
              </a:endParaRPr>
            </a:p>
          </p:txBody>
        </p:sp>
        <p:sp>
          <p:nvSpPr>
            <p:cNvPr id="13" name="Freeform 11">
              <a:extLst>
                <a:ext uri="{FF2B5EF4-FFF2-40B4-BE49-F238E27FC236}">
                  <a16:creationId xmlns:a16="http://schemas.microsoft.com/office/drawing/2014/main" xmlns="" id="{E845FC6A-F497-4F3D-928A-18F506537A21}"/>
                </a:ext>
              </a:extLst>
            </p:cNvPr>
            <p:cNvSpPr>
              <a:spLocks/>
            </p:cNvSpPr>
            <p:nvPr/>
          </p:nvSpPr>
          <p:spPr bwMode="auto">
            <a:xfrm>
              <a:off x="3538538" y="5461000"/>
              <a:ext cx="339725" cy="41275"/>
            </a:xfrm>
            <a:custGeom>
              <a:avLst/>
              <a:gdLst>
                <a:gd name="T0" fmla="*/ 0 w 89"/>
                <a:gd name="T1" fmla="*/ 11 h 11"/>
                <a:gd name="T2" fmla="*/ 89 w 89"/>
                <a:gd name="T3" fmla="*/ 0 h 11"/>
              </a:gdLst>
              <a:ahLst/>
              <a:cxnLst>
                <a:cxn ang="0">
                  <a:pos x="T0" y="T1"/>
                </a:cxn>
                <a:cxn ang="0">
                  <a:pos x="T2" y="T3"/>
                </a:cxn>
              </a:cxnLst>
              <a:rect l="0" t="0" r="r" b="b"/>
              <a:pathLst>
                <a:path w="89" h="11">
                  <a:moveTo>
                    <a:pt x="0" y="11"/>
                  </a:moveTo>
                  <a:cubicBezTo>
                    <a:pt x="30" y="7"/>
                    <a:pt x="60" y="3"/>
                    <a:pt x="89"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sz="2200">
                <a:latin typeface="Futura Md TL" panose="020B0502020204020303" pitchFamily="34" charset="0"/>
              </a:endParaRPr>
            </a:p>
          </p:txBody>
        </p:sp>
      </p:grpSp>
      <p:sp>
        <p:nvSpPr>
          <p:cNvPr id="14" name="Freeform 12">
            <a:extLst>
              <a:ext uri="{FF2B5EF4-FFF2-40B4-BE49-F238E27FC236}">
                <a16:creationId xmlns:a16="http://schemas.microsoft.com/office/drawing/2014/main" xmlns="" id="{A978C892-05D1-4227-8335-35CEEC74AC65}"/>
              </a:ext>
            </a:extLst>
          </p:cNvPr>
          <p:cNvSpPr>
            <a:spLocks/>
          </p:cNvSpPr>
          <p:nvPr/>
        </p:nvSpPr>
        <p:spPr bwMode="auto">
          <a:xfrm>
            <a:off x="4696354" y="1544423"/>
            <a:ext cx="2625725" cy="2600325"/>
          </a:xfrm>
          <a:custGeom>
            <a:avLst/>
            <a:gdLst>
              <a:gd name="T0" fmla="*/ 114 w 690"/>
              <a:gd name="T1" fmla="*/ 582 h 683"/>
              <a:gd name="T2" fmla="*/ 330 w 690"/>
              <a:gd name="T3" fmla="*/ 678 h 683"/>
              <a:gd name="T4" fmla="*/ 515 w 690"/>
              <a:gd name="T5" fmla="*/ 644 h 683"/>
              <a:gd name="T6" fmla="*/ 685 w 690"/>
              <a:gd name="T7" fmla="*/ 342 h 683"/>
              <a:gd name="T8" fmla="*/ 530 w 690"/>
              <a:gd name="T9" fmla="*/ 70 h 683"/>
              <a:gd name="T10" fmla="*/ 218 w 690"/>
              <a:gd name="T11" fmla="*/ 42 h 683"/>
              <a:gd name="T12" fmla="*/ 20 w 690"/>
              <a:gd name="T13" fmla="*/ 284 h 683"/>
              <a:gd name="T14" fmla="*/ 114 w 690"/>
              <a:gd name="T15" fmla="*/ 582 h 6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0" h="683">
                <a:moveTo>
                  <a:pt x="114" y="582"/>
                </a:moveTo>
                <a:cubicBezTo>
                  <a:pt x="172" y="638"/>
                  <a:pt x="250" y="671"/>
                  <a:pt x="330" y="678"/>
                </a:cubicBezTo>
                <a:cubicBezTo>
                  <a:pt x="394" y="683"/>
                  <a:pt x="459" y="673"/>
                  <a:pt x="515" y="644"/>
                </a:cubicBezTo>
                <a:cubicBezTo>
                  <a:pt x="623" y="588"/>
                  <a:pt x="690" y="464"/>
                  <a:pt x="685" y="342"/>
                </a:cubicBezTo>
                <a:cubicBezTo>
                  <a:pt x="681" y="234"/>
                  <a:pt x="621" y="129"/>
                  <a:pt x="530" y="70"/>
                </a:cubicBezTo>
                <a:cubicBezTo>
                  <a:pt x="439" y="11"/>
                  <a:pt x="318" y="0"/>
                  <a:pt x="218" y="42"/>
                </a:cubicBezTo>
                <a:cubicBezTo>
                  <a:pt x="118" y="84"/>
                  <a:pt x="41" y="178"/>
                  <a:pt x="20" y="284"/>
                </a:cubicBezTo>
                <a:cubicBezTo>
                  <a:pt x="0" y="391"/>
                  <a:pt x="36" y="507"/>
                  <a:pt x="114" y="582"/>
                </a:cubicBezTo>
                <a:close/>
              </a:path>
            </a:pathLst>
          </a:custGeom>
          <a:solidFill>
            <a:srgbClr val="614389">
              <a:alpha val="0"/>
            </a:srgbClr>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sz="2200">
              <a:latin typeface="Futura Md TL" panose="020B0502020204020303" pitchFamily="34" charset="0"/>
            </a:endParaRPr>
          </a:p>
        </p:txBody>
      </p:sp>
      <p:grpSp>
        <p:nvGrpSpPr>
          <p:cNvPr id="15" name="Group 14">
            <a:extLst>
              <a:ext uri="{FF2B5EF4-FFF2-40B4-BE49-F238E27FC236}">
                <a16:creationId xmlns:a16="http://schemas.microsoft.com/office/drawing/2014/main" xmlns="" id="{D242B90D-18ED-4385-9AD7-51F04226436D}"/>
              </a:ext>
            </a:extLst>
          </p:cNvPr>
          <p:cNvGrpSpPr/>
          <p:nvPr/>
        </p:nvGrpSpPr>
        <p:grpSpPr>
          <a:xfrm>
            <a:off x="7220479" y="1376148"/>
            <a:ext cx="1484313" cy="693738"/>
            <a:chOff x="7288213" y="1933575"/>
            <a:chExt cx="1484313" cy="693738"/>
          </a:xfrm>
        </p:grpSpPr>
        <p:sp>
          <p:nvSpPr>
            <p:cNvPr id="16" name="Freeform 13">
              <a:extLst>
                <a:ext uri="{FF2B5EF4-FFF2-40B4-BE49-F238E27FC236}">
                  <a16:creationId xmlns:a16="http://schemas.microsoft.com/office/drawing/2014/main" xmlns="" id="{1E23271B-A4E0-40DC-B3B9-8DE4D9420CC3}"/>
                </a:ext>
              </a:extLst>
            </p:cNvPr>
            <p:cNvSpPr>
              <a:spLocks/>
            </p:cNvSpPr>
            <p:nvPr/>
          </p:nvSpPr>
          <p:spPr bwMode="auto">
            <a:xfrm>
              <a:off x="7288213" y="1968500"/>
              <a:ext cx="1484313" cy="658813"/>
            </a:xfrm>
            <a:custGeom>
              <a:avLst/>
              <a:gdLst>
                <a:gd name="T0" fmla="*/ 0 w 390"/>
                <a:gd name="T1" fmla="*/ 173 h 173"/>
                <a:gd name="T2" fmla="*/ 180 w 390"/>
                <a:gd name="T3" fmla="*/ 54 h 173"/>
                <a:gd name="T4" fmla="*/ 390 w 390"/>
                <a:gd name="T5" fmla="*/ 0 h 173"/>
              </a:gdLst>
              <a:ahLst/>
              <a:cxnLst>
                <a:cxn ang="0">
                  <a:pos x="T0" y="T1"/>
                </a:cxn>
                <a:cxn ang="0">
                  <a:pos x="T2" y="T3"/>
                </a:cxn>
                <a:cxn ang="0">
                  <a:pos x="T4" y="T5"/>
                </a:cxn>
              </a:cxnLst>
              <a:rect l="0" t="0" r="r" b="b"/>
              <a:pathLst>
                <a:path w="390" h="173">
                  <a:moveTo>
                    <a:pt x="0" y="173"/>
                  </a:moveTo>
                  <a:cubicBezTo>
                    <a:pt x="47" y="118"/>
                    <a:pt x="112" y="80"/>
                    <a:pt x="180" y="54"/>
                  </a:cubicBezTo>
                  <a:cubicBezTo>
                    <a:pt x="247" y="29"/>
                    <a:pt x="319" y="14"/>
                    <a:pt x="390"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sz="2200">
                <a:latin typeface="Futura Md TL" panose="020B0502020204020303" pitchFamily="34" charset="0"/>
              </a:endParaRPr>
            </a:p>
          </p:txBody>
        </p:sp>
        <p:sp>
          <p:nvSpPr>
            <p:cNvPr id="17" name="Freeform 14">
              <a:extLst>
                <a:ext uri="{FF2B5EF4-FFF2-40B4-BE49-F238E27FC236}">
                  <a16:creationId xmlns:a16="http://schemas.microsoft.com/office/drawing/2014/main" xmlns="" id="{B4D8B586-75EF-42CB-BBD8-EC6BE81D2507}"/>
                </a:ext>
              </a:extLst>
            </p:cNvPr>
            <p:cNvSpPr>
              <a:spLocks/>
            </p:cNvSpPr>
            <p:nvPr/>
          </p:nvSpPr>
          <p:spPr bwMode="auto">
            <a:xfrm>
              <a:off x="8410575" y="1933575"/>
              <a:ext cx="349250" cy="195263"/>
            </a:xfrm>
            <a:custGeom>
              <a:avLst/>
              <a:gdLst>
                <a:gd name="T0" fmla="*/ 0 w 92"/>
                <a:gd name="T1" fmla="*/ 0 h 51"/>
                <a:gd name="T2" fmla="*/ 92 w 92"/>
                <a:gd name="T3" fmla="*/ 9 h 51"/>
                <a:gd name="T4" fmla="*/ 23 w 92"/>
                <a:gd name="T5" fmla="*/ 51 h 51"/>
              </a:gdLst>
              <a:ahLst/>
              <a:cxnLst>
                <a:cxn ang="0">
                  <a:pos x="T0" y="T1"/>
                </a:cxn>
                <a:cxn ang="0">
                  <a:pos x="T2" y="T3"/>
                </a:cxn>
                <a:cxn ang="0">
                  <a:pos x="T4" y="T5"/>
                </a:cxn>
              </a:cxnLst>
              <a:rect l="0" t="0" r="r" b="b"/>
              <a:pathLst>
                <a:path w="92" h="51">
                  <a:moveTo>
                    <a:pt x="0" y="0"/>
                  </a:moveTo>
                  <a:cubicBezTo>
                    <a:pt x="31" y="5"/>
                    <a:pt x="61" y="8"/>
                    <a:pt x="92" y="9"/>
                  </a:cubicBezTo>
                  <a:cubicBezTo>
                    <a:pt x="66" y="19"/>
                    <a:pt x="43" y="33"/>
                    <a:pt x="23" y="51"/>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sz="2200">
                <a:latin typeface="Futura Md TL" panose="020B0502020204020303" pitchFamily="34" charset="0"/>
              </a:endParaRPr>
            </a:p>
          </p:txBody>
        </p:sp>
      </p:grpSp>
      <p:grpSp>
        <p:nvGrpSpPr>
          <p:cNvPr id="18" name="Group 17">
            <a:extLst>
              <a:ext uri="{FF2B5EF4-FFF2-40B4-BE49-F238E27FC236}">
                <a16:creationId xmlns:a16="http://schemas.microsoft.com/office/drawing/2014/main" xmlns="" id="{E6426584-F5A1-4554-9937-B2E75F305025}"/>
              </a:ext>
            </a:extLst>
          </p:cNvPr>
          <p:cNvGrpSpPr/>
          <p:nvPr/>
        </p:nvGrpSpPr>
        <p:grpSpPr>
          <a:xfrm>
            <a:off x="7056966" y="3943136"/>
            <a:ext cx="1620838" cy="998538"/>
            <a:chOff x="7124700" y="4500563"/>
            <a:chExt cx="1620838" cy="998538"/>
          </a:xfrm>
        </p:grpSpPr>
        <p:sp>
          <p:nvSpPr>
            <p:cNvPr id="19" name="Freeform 15">
              <a:extLst>
                <a:ext uri="{FF2B5EF4-FFF2-40B4-BE49-F238E27FC236}">
                  <a16:creationId xmlns:a16="http://schemas.microsoft.com/office/drawing/2014/main" xmlns="" id="{B938D85B-B20F-4595-8BA7-2BEBA8EA3B6C}"/>
                </a:ext>
              </a:extLst>
            </p:cNvPr>
            <p:cNvSpPr>
              <a:spLocks/>
            </p:cNvSpPr>
            <p:nvPr/>
          </p:nvSpPr>
          <p:spPr bwMode="auto">
            <a:xfrm>
              <a:off x="7124700" y="4500563"/>
              <a:ext cx="1620838" cy="998538"/>
            </a:xfrm>
            <a:custGeom>
              <a:avLst/>
              <a:gdLst>
                <a:gd name="T0" fmla="*/ 0 w 426"/>
                <a:gd name="T1" fmla="*/ 0 h 262"/>
                <a:gd name="T2" fmla="*/ 269 w 426"/>
                <a:gd name="T3" fmla="*/ 191 h 262"/>
                <a:gd name="T4" fmla="*/ 426 w 426"/>
                <a:gd name="T5" fmla="*/ 262 h 262"/>
              </a:gdLst>
              <a:ahLst/>
              <a:cxnLst>
                <a:cxn ang="0">
                  <a:pos x="T0" y="T1"/>
                </a:cxn>
                <a:cxn ang="0">
                  <a:pos x="T2" y="T3"/>
                </a:cxn>
                <a:cxn ang="0">
                  <a:pos x="T4" y="T5"/>
                </a:cxn>
              </a:cxnLst>
              <a:rect l="0" t="0" r="r" b="b"/>
              <a:pathLst>
                <a:path w="426" h="262">
                  <a:moveTo>
                    <a:pt x="0" y="0"/>
                  </a:moveTo>
                  <a:cubicBezTo>
                    <a:pt x="66" y="90"/>
                    <a:pt x="168" y="143"/>
                    <a:pt x="269" y="191"/>
                  </a:cubicBezTo>
                  <a:cubicBezTo>
                    <a:pt x="321" y="215"/>
                    <a:pt x="373" y="239"/>
                    <a:pt x="426" y="262"/>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sz="2200">
                <a:latin typeface="Futura Md TL" panose="020B0502020204020303" pitchFamily="34" charset="0"/>
              </a:endParaRPr>
            </a:p>
          </p:txBody>
        </p:sp>
        <p:sp>
          <p:nvSpPr>
            <p:cNvPr id="20" name="Freeform 16">
              <a:extLst>
                <a:ext uri="{FF2B5EF4-FFF2-40B4-BE49-F238E27FC236}">
                  <a16:creationId xmlns:a16="http://schemas.microsoft.com/office/drawing/2014/main" xmlns="" id="{48AABD75-724F-4EAC-A40B-EF53846B3A61}"/>
                </a:ext>
              </a:extLst>
            </p:cNvPr>
            <p:cNvSpPr>
              <a:spLocks/>
            </p:cNvSpPr>
            <p:nvPr/>
          </p:nvSpPr>
          <p:spPr bwMode="auto">
            <a:xfrm>
              <a:off x="8448675" y="5257800"/>
              <a:ext cx="292100" cy="228600"/>
            </a:xfrm>
            <a:custGeom>
              <a:avLst/>
              <a:gdLst>
                <a:gd name="T0" fmla="*/ 18 w 77"/>
                <a:gd name="T1" fmla="*/ 0 h 60"/>
                <a:gd name="T2" fmla="*/ 77 w 77"/>
                <a:gd name="T3" fmla="*/ 60 h 60"/>
                <a:gd name="T4" fmla="*/ 0 w 77"/>
                <a:gd name="T5" fmla="*/ 57 h 60"/>
              </a:gdLst>
              <a:ahLst/>
              <a:cxnLst>
                <a:cxn ang="0">
                  <a:pos x="T0" y="T1"/>
                </a:cxn>
                <a:cxn ang="0">
                  <a:pos x="T2" y="T3"/>
                </a:cxn>
                <a:cxn ang="0">
                  <a:pos x="T4" y="T5"/>
                </a:cxn>
              </a:cxnLst>
              <a:rect l="0" t="0" r="r" b="b"/>
              <a:pathLst>
                <a:path w="77" h="60">
                  <a:moveTo>
                    <a:pt x="18" y="0"/>
                  </a:moveTo>
                  <a:cubicBezTo>
                    <a:pt x="33" y="24"/>
                    <a:pt x="53" y="45"/>
                    <a:pt x="77" y="60"/>
                  </a:cubicBezTo>
                  <a:cubicBezTo>
                    <a:pt x="52" y="54"/>
                    <a:pt x="26" y="54"/>
                    <a:pt x="0" y="57"/>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sz="2200">
                <a:latin typeface="Futura Md TL" panose="020B0502020204020303" pitchFamily="34" charset="0"/>
              </a:endParaRPr>
            </a:p>
          </p:txBody>
        </p:sp>
      </p:grpSp>
      <p:grpSp>
        <p:nvGrpSpPr>
          <p:cNvPr id="25" name="Group 24">
            <a:extLst>
              <a:ext uri="{FF2B5EF4-FFF2-40B4-BE49-F238E27FC236}">
                <a16:creationId xmlns:a16="http://schemas.microsoft.com/office/drawing/2014/main" xmlns="" id="{2F01A6D3-A76A-4DF8-B7FD-479671C4FEFD}"/>
              </a:ext>
            </a:extLst>
          </p:cNvPr>
          <p:cNvGrpSpPr/>
          <p:nvPr/>
        </p:nvGrpSpPr>
        <p:grpSpPr>
          <a:xfrm>
            <a:off x="4987301" y="2789935"/>
            <a:ext cx="2043829" cy="795099"/>
            <a:chOff x="5024176" y="2851805"/>
            <a:chExt cx="2043829" cy="795099"/>
          </a:xfrm>
        </p:grpSpPr>
        <p:sp>
          <p:nvSpPr>
            <p:cNvPr id="26" name="Rectangle 41">
              <a:extLst>
                <a:ext uri="{FF2B5EF4-FFF2-40B4-BE49-F238E27FC236}">
                  <a16:creationId xmlns:a16="http://schemas.microsoft.com/office/drawing/2014/main" xmlns="" id="{62021A43-9D89-4DC0-B7C6-3942BCA60089}"/>
                </a:ext>
              </a:extLst>
            </p:cNvPr>
            <p:cNvSpPr>
              <a:spLocks noChangeArrowheads="1"/>
            </p:cNvSpPr>
            <p:nvPr/>
          </p:nvSpPr>
          <p:spPr bwMode="auto">
            <a:xfrm>
              <a:off x="5024176" y="2851805"/>
              <a:ext cx="20438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v-LV" altLang="ru-RU" sz="2200" b="1" i="0" u="none" strike="noStrike" cap="none" normalizeH="0" baseline="0" dirty="0" smtClean="0">
                  <a:ln>
                    <a:noFill/>
                  </a:ln>
                  <a:solidFill>
                    <a:schemeClr val="tx1">
                      <a:lumMod val="75000"/>
                    </a:schemeClr>
                  </a:solidFill>
                  <a:effectLst/>
                  <a:latin typeface="Futura Md TL" panose="020B0502020204020303" pitchFamily="34" charset="0"/>
                </a:rPr>
                <a:t>Bērni</a:t>
              </a:r>
              <a:r>
                <a:rPr kumimoji="0" lang="lv-LV" altLang="ru-RU" sz="2200" b="1" i="0" u="none" strike="noStrike" cap="none" normalizeH="0" dirty="0" smtClean="0">
                  <a:ln>
                    <a:noFill/>
                  </a:ln>
                  <a:solidFill>
                    <a:schemeClr val="tx1">
                      <a:lumMod val="75000"/>
                    </a:schemeClr>
                  </a:solidFill>
                  <a:effectLst/>
                  <a:latin typeface="Futura Md TL" panose="020B0502020204020303" pitchFamily="34" charset="0"/>
                </a:rPr>
                <a:t> un</a:t>
              </a:r>
              <a:r>
                <a:rPr kumimoji="0" lang="lv-LV" altLang="ru-RU" sz="2200" b="1" i="0" u="none" strike="noStrike" cap="none" normalizeH="0" baseline="0" dirty="0" smtClean="0">
                  <a:ln>
                    <a:noFill/>
                  </a:ln>
                  <a:solidFill>
                    <a:schemeClr val="tx1">
                      <a:lumMod val="75000"/>
                    </a:schemeClr>
                  </a:solidFill>
                  <a:effectLst/>
                  <a:latin typeface="Futura Md TL" panose="020B0502020204020303" pitchFamily="34" charset="0"/>
                </a:rPr>
                <a:t> jaunieši</a:t>
              </a:r>
              <a:endParaRPr kumimoji="0" lang="lv-LV" altLang="ru-RU" sz="2200" b="1" i="0" u="none" strike="noStrike" cap="none" normalizeH="0" baseline="0" dirty="0">
                <a:ln>
                  <a:noFill/>
                </a:ln>
                <a:solidFill>
                  <a:schemeClr val="tx1">
                    <a:lumMod val="75000"/>
                  </a:schemeClr>
                </a:solidFill>
                <a:effectLst/>
                <a:latin typeface="Futura Md TL" panose="020B0502020204020303" pitchFamily="34" charset="0"/>
              </a:endParaRPr>
            </a:p>
          </p:txBody>
        </p:sp>
        <p:sp>
          <p:nvSpPr>
            <p:cNvPr id="27" name="Rectangle 42">
              <a:extLst>
                <a:ext uri="{FF2B5EF4-FFF2-40B4-BE49-F238E27FC236}">
                  <a16:creationId xmlns:a16="http://schemas.microsoft.com/office/drawing/2014/main" xmlns="" id="{607D2DBE-311C-43BF-BE6D-E29A22D9152B}"/>
                </a:ext>
              </a:extLst>
            </p:cNvPr>
            <p:cNvSpPr>
              <a:spLocks noChangeArrowheads="1"/>
            </p:cNvSpPr>
            <p:nvPr/>
          </p:nvSpPr>
          <p:spPr bwMode="auto">
            <a:xfrm>
              <a:off x="6152324" y="3308350"/>
              <a:ext cx="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2200" b="0" i="0" u="none" strike="noStrike" cap="none" normalizeH="0" baseline="0" dirty="0">
                <a:ln>
                  <a:noFill/>
                </a:ln>
                <a:solidFill>
                  <a:schemeClr val="tx1">
                    <a:lumMod val="75000"/>
                  </a:schemeClr>
                </a:solidFill>
                <a:effectLst/>
                <a:latin typeface="Futura Md TL" panose="020B0502020204020303" pitchFamily="34" charset="0"/>
              </a:endParaRPr>
            </a:p>
          </p:txBody>
        </p:sp>
      </p:grpSp>
      <p:sp>
        <p:nvSpPr>
          <p:cNvPr id="28" name="Rectangle 17">
            <a:extLst>
              <a:ext uri="{FF2B5EF4-FFF2-40B4-BE49-F238E27FC236}">
                <a16:creationId xmlns:a16="http://schemas.microsoft.com/office/drawing/2014/main" xmlns="" id="{681E7EC7-504C-4F3E-AECF-E5D296A02259}"/>
              </a:ext>
            </a:extLst>
          </p:cNvPr>
          <p:cNvSpPr>
            <a:spLocks noChangeArrowheads="1"/>
          </p:cNvSpPr>
          <p:nvPr/>
        </p:nvSpPr>
        <p:spPr bwMode="auto">
          <a:xfrm>
            <a:off x="296536" y="4778747"/>
            <a:ext cx="30392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lv-LV" altLang="ru-RU" sz="2200" b="1" dirty="0" smtClean="0">
                <a:latin typeface="Futura Md TL" panose="020B0502020204020303" pitchFamily="34" charset="0"/>
              </a:rPr>
              <a:t>ATBALSTS PIEEJAMĪBAI  </a:t>
            </a:r>
            <a:endParaRPr kumimoji="0" lang="ru-RU" altLang="ru-RU" sz="2200" b="0" i="0" u="none" strike="noStrike" cap="none" normalizeH="0" baseline="0" dirty="0">
              <a:ln>
                <a:noFill/>
              </a:ln>
              <a:effectLst/>
              <a:latin typeface="Futura Md TL" panose="020B0502020204020303" pitchFamily="34" charset="0"/>
            </a:endParaRPr>
          </a:p>
        </p:txBody>
      </p:sp>
      <p:sp>
        <p:nvSpPr>
          <p:cNvPr id="29" name="Rectangle 17">
            <a:extLst>
              <a:ext uri="{FF2B5EF4-FFF2-40B4-BE49-F238E27FC236}">
                <a16:creationId xmlns:a16="http://schemas.microsoft.com/office/drawing/2014/main" xmlns="" id="{0BF25DF0-406B-4DD4-A863-B0BC20DDE26A}"/>
              </a:ext>
            </a:extLst>
          </p:cNvPr>
          <p:cNvSpPr>
            <a:spLocks noChangeArrowheads="1"/>
          </p:cNvSpPr>
          <p:nvPr/>
        </p:nvSpPr>
        <p:spPr bwMode="auto">
          <a:xfrm>
            <a:off x="249099" y="1151813"/>
            <a:ext cx="22329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lv-LV" altLang="ru-RU" sz="2200" b="1" dirty="0" smtClean="0">
                <a:solidFill>
                  <a:schemeClr val="tx1">
                    <a:lumMod val="75000"/>
                  </a:schemeClr>
                </a:solidFill>
                <a:latin typeface="Futura Md TL" panose="020B0502020204020303" pitchFamily="34" charset="0"/>
              </a:rPr>
              <a:t>‘</a:t>
            </a:r>
            <a:r>
              <a:rPr kumimoji="0" lang="lv-LV" altLang="ru-RU" sz="2200" b="1" i="0" u="none" strike="noStrike" cap="none" normalizeH="0" baseline="0" dirty="0" smtClean="0">
                <a:ln>
                  <a:noFill/>
                </a:ln>
                <a:solidFill>
                  <a:schemeClr val="tx1">
                    <a:lumMod val="75000"/>
                  </a:schemeClr>
                </a:solidFill>
                <a:effectLst/>
                <a:latin typeface="Futura Md TL" panose="020B0502020204020303" pitchFamily="34" charset="0"/>
              </a:rPr>
              <a:t>SKOLA-KOPIENA’</a:t>
            </a:r>
            <a:endParaRPr kumimoji="0" lang="ru-RU" altLang="ru-RU" sz="2200" b="0" i="0" u="none" strike="noStrike" cap="none" normalizeH="0" baseline="0" dirty="0">
              <a:ln>
                <a:noFill/>
              </a:ln>
              <a:solidFill>
                <a:schemeClr val="tx1">
                  <a:lumMod val="75000"/>
                </a:schemeClr>
              </a:solidFill>
              <a:effectLst/>
              <a:latin typeface="Futura Md TL" panose="020B0502020204020303" pitchFamily="34" charset="0"/>
            </a:endParaRPr>
          </a:p>
        </p:txBody>
      </p:sp>
      <p:sp>
        <p:nvSpPr>
          <p:cNvPr id="30" name="Rectangle 17">
            <a:extLst>
              <a:ext uri="{FF2B5EF4-FFF2-40B4-BE49-F238E27FC236}">
                <a16:creationId xmlns:a16="http://schemas.microsoft.com/office/drawing/2014/main" xmlns="" id="{B714DA4F-0BBE-4554-BC5A-8D5451091B43}"/>
              </a:ext>
            </a:extLst>
          </p:cNvPr>
          <p:cNvSpPr>
            <a:spLocks noChangeArrowheads="1"/>
          </p:cNvSpPr>
          <p:nvPr/>
        </p:nvSpPr>
        <p:spPr bwMode="auto">
          <a:xfrm>
            <a:off x="9003066" y="4144748"/>
            <a:ext cx="35209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lv-LV" altLang="ru-RU" sz="2200" b="1" dirty="0" smtClean="0">
                <a:solidFill>
                  <a:schemeClr val="tx1">
                    <a:lumMod val="75000"/>
                  </a:schemeClr>
                </a:solidFill>
                <a:latin typeface="Futura Md TL" panose="020B0502020204020303" pitchFamily="34" charset="0"/>
              </a:rPr>
              <a:t>NEET jaunieši</a:t>
            </a:r>
            <a:endParaRPr kumimoji="0" lang="ru-RU" altLang="ru-RU" sz="2200" b="0" i="0" u="none" strike="noStrike" cap="none" normalizeH="0" baseline="0" dirty="0">
              <a:ln>
                <a:noFill/>
              </a:ln>
              <a:solidFill>
                <a:schemeClr val="tx1">
                  <a:lumMod val="75000"/>
                </a:schemeClr>
              </a:solidFill>
              <a:effectLst/>
              <a:latin typeface="Futura Md TL" panose="020B0502020204020303" pitchFamily="34" charset="0"/>
            </a:endParaRPr>
          </a:p>
        </p:txBody>
      </p:sp>
      <p:sp>
        <p:nvSpPr>
          <p:cNvPr id="31" name="Rectangle 17">
            <a:extLst>
              <a:ext uri="{FF2B5EF4-FFF2-40B4-BE49-F238E27FC236}">
                <a16:creationId xmlns:a16="http://schemas.microsoft.com/office/drawing/2014/main" xmlns="" id="{DECA1F8A-FC5C-4145-B4EB-61FB360EB6A5}"/>
              </a:ext>
            </a:extLst>
          </p:cNvPr>
          <p:cNvSpPr>
            <a:spLocks noChangeArrowheads="1"/>
          </p:cNvSpPr>
          <p:nvPr/>
        </p:nvSpPr>
        <p:spPr bwMode="auto">
          <a:xfrm>
            <a:off x="8957266" y="1175502"/>
            <a:ext cx="22778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ru-RU" sz="2200" b="1" i="0" u="none" strike="noStrike" cap="none" normalizeH="0" baseline="0" dirty="0">
                <a:ln>
                  <a:noFill/>
                </a:ln>
                <a:solidFill>
                  <a:schemeClr val="tx1">
                    <a:lumMod val="75000"/>
                  </a:schemeClr>
                </a:solidFill>
                <a:effectLst/>
                <a:latin typeface="Futura Md TL" panose="020B0502020204020303" pitchFamily="34" charset="0"/>
              </a:rPr>
              <a:t>DIGITALIZĀCIJA</a:t>
            </a:r>
            <a:endParaRPr kumimoji="0" lang="ru-RU" altLang="ru-RU" sz="2200" b="0" i="0" u="none" strike="noStrike" cap="none" normalizeH="0" baseline="0" dirty="0">
              <a:ln>
                <a:noFill/>
              </a:ln>
              <a:solidFill>
                <a:schemeClr val="tx1">
                  <a:lumMod val="75000"/>
                </a:schemeClr>
              </a:solidFill>
              <a:effectLst/>
              <a:latin typeface="Futura Md TL" panose="020B0502020204020303" pitchFamily="34" charset="0"/>
            </a:endParaRPr>
          </a:p>
        </p:txBody>
      </p:sp>
      <p:sp>
        <p:nvSpPr>
          <p:cNvPr id="32" name="Rectangle 31">
            <a:extLst>
              <a:ext uri="{FF2B5EF4-FFF2-40B4-BE49-F238E27FC236}">
                <a16:creationId xmlns:a16="http://schemas.microsoft.com/office/drawing/2014/main" xmlns="" id="{86713F7C-2819-4893-8466-0B523FD39C5B}"/>
              </a:ext>
            </a:extLst>
          </p:cNvPr>
          <p:cNvSpPr/>
          <p:nvPr/>
        </p:nvSpPr>
        <p:spPr>
          <a:xfrm>
            <a:off x="233435" y="1571411"/>
            <a:ext cx="3679740" cy="2246769"/>
          </a:xfrm>
          <a:prstGeom prst="rect">
            <a:avLst/>
          </a:prstGeom>
        </p:spPr>
        <p:txBody>
          <a:bodyPr wrap="square">
            <a:spAutoFit/>
          </a:bodyPr>
          <a:lstStyle/>
          <a:p>
            <a:r>
              <a:rPr lang="lv-LV" b="1" dirty="0" smtClean="0">
                <a:latin typeface="Futura Md TL" panose="020B0502020204020303" pitchFamily="34" charset="0"/>
              </a:rPr>
              <a:t>Atbalsts starpinstitūciju sadarbībai</a:t>
            </a:r>
            <a:r>
              <a:rPr lang="lv-LV" dirty="0" smtClean="0">
                <a:latin typeface="Futura Md TL" panose="020B0502020204020303" pitchFamily="34" charset="0"/>
              </a:rPr>
              <a:t>, koordinējot </a:t>
            </a:r>
            <a:r>
              <a:rPr lang="lv-LV" dirty="0">
                <a:latin typeface="Futura Md TL" panose="020B0502020204020303" pitchFamily="34" charset="0"/>
              </a:rPr>
              <a:t>atbalstu </a:t>
            </a:r>
            <a:r>
              <a:rPr lang="lv-LV" dirty="0" smtClean="0">
                <a:latin typeface="Futura Md TL" panose="020B0502020204020303" pitchFamily="34" charset="0"/>
              </a:rPr>
              <a:t>izglītojamiem </a:t>
            </a:r>
            <a:r>
              <a:rPr lang="lv-LV" dirty="0">
                <a:latin typeface="Futura Md TL" panose="020B0502020204020303" pitchFamily="34" charset="0"/>
              </a:rPr>
              <a:t>(PMP riskam </a:t>
            </a:r>
            <a:r>
              <a:rPr lang="lv-LV" dirty="0" smtClean="0">
                <a:latin typeface="Futura Md TL" panose="020B0502020204020303" pitchFamily="34" charset="0"/>
              </a:rPr>
              <a:t>pakļautiem, </a:t>
            </a:r>
            <a:r>
              <a:rPr lang="lv-LV" dirty="0">
                <a:latin typeface="Futura Md TL" panose="020B0502020204020303" pitchFamily="34" charset="0"/>
              </a:rPr>
              <a:t>ar speciālām vajadzībām, mācīšanās grūtībām, sociāli ekonomiskiem riskiem pakļautiem bērniem, pāridarīšanai pakļautiem </a:t>
            </a:r>
            <a:r>
              <a:rPr lang="lv-LV" dirty="0" smtClean="0">
                <a:latin typeface="Futura Md TL" panose="020B0502020204020303" pitchFamily="34" charset="0"/>
              </a:rPr>
              <a:t>bērniem, imigrantiem </a:t>
            </a:r>
            <a:r>
              <a:rPr lang="lv-LV" dirty="0">
                <a:latin typeface="Futura Md TL" panose="020B0502020204020303" pitchFamily="34" charset="0"/>
              </a:rPr>
              <a:t>u.c.), iesaistot vecākus, ģimenes un sabiedrības </a:t>
            </a:r>
            <a:r>
              <a:rPr lang="lv-LV" dirty="0" smtClean="0">
                <a:latin typeface="Futura Md TL" panose="020B0502020204020303" pitchFamily="34" charset="0"/>
              </a:rPr>
              <a:t>locekļus, kā arī </a:t>
            </a:r>
            <a:r>
              <a:rPr lang="lv-LV" dirty="0">
                <a:latin typeface="Futura Md TL" panose="020B0502020204020303" pitchFamily="34" charset="0"/>
              </a:rPr>
              <a:t>ārpus formālās izglītības (t.sk. interešu izglītības) mērķtiecīgai nodrošināšanai izglītības </a:t>
            </a:r>
            <a:r>
              <a:rPr lang="lv-LV" dirty="0" smtClean="0">
                <a:latin typeface="Futura Md TL" panose="020B0502020204020303" pitchFamily="34" charset="0"/>
              </a:rPr>
              <a:t>iestādē</a:t>
            </a:r>
            <a:endParaRPr lang="lv-LV" dirty="0">
              <a:latin typeface="Futura Md TL" panose="020B0502020204020303" pitchFamily="34" charset="0"/>
            </a:endParaRPr>
          </a:p>
        </p:txBody>
      </p:sp>
      <p:sp>
        <p:nvSpPr>
          <p:cNvPr id="33" name="Rectangle 32">
            <a:extLst>
              <a:ext uri="{FF2B5EF4-FFF2-40B4-BE49-F238E27FC236}">
                <a16:creationId xmlns:a16="http://schemas.microsoft.com/office/drawing/2014/main" xmlns="" id="{41C1802A-0853-4E02-B992-9CDF7E7217FF}"/>
              </a:ext>
            </a:extLst>
          </p:cNvPr>
          <p:cNvSpPr/>
          <p:nvPr/>
        </p:nvSpPr>
        <p:spPr>
          <a:xfrm>
            <a:off x="235416" y="5119031"/>
            <a:ext cx="4084990" cy="1169551"/>
          </a:xfrm>
          <a:prstGeom prst="rect">
            <a:avLst/>
          </a:prstGeom>
        </p:spPr>
        <p:txBody>
          <a:bodyPr wrap="square">
            <a:spAutoFit/>
          </a:bodyPr>
          <a:lstStyle/>
          <a:p>
            <a:r>
              <a:rPr lang="lv-LV" b="1" dirty="0">
                <a:latin typeface="Futura Md TL" panose="020B0502020204020303" pitchFamily="34" charset="0"/>
              </a:rPr>
              <a:t>Interešu izglītības pieejamības </a:t>
            </a:r>
            <a:r>
              <a:rPr lang="lv-LV" dirty="0">
                <a:latin typeface="Futura Md TL" panose="020B0502020204020303" pitchFamily="34" charset="0"/>
              </a:rPr>
              <a:t>nodrošināšana ārpus izglītības iestādes, primāri atbalstot maznodrošinātos un sociālā riska </a:t>
            </a:r>
            <a:r>
              <a:rPr lang="lv-LV" dirty="0" smtClean="0">
                <a:latin typeface="Futura Md TL" panose="020B0502020204020303" pitchFamily="34" charset="0"/>
              </a:rPr>
              <a:t>grupas, </a:t>
            </a:r>
            <a:r>
              <a:rPr lang="lv-LV" dirty="0">
                <a:latin typeface="Futura Md TL" panose="020B0502020204020303" pitchFamily="34" charset="0"/>
              </a:rPr>
              <a:t>un brīvā laika un bērnu pieskatīšanas pakalpojumu pieejamība</a:t>
            </a:r>
          </a:p>
        </p:txBody>
      </p:sp>
      <p:sp>
        <p:nvSpPr>
          <p:cNvPr id="34" name="Rectangle 33">
            <a:extLst>
              <a:ext uri="{FF2B5EF4-FFF2-40B4-BE49-F238E27FC236}">
                <a16:creationId xmlns:a16="http://schemas.microsoft.com/office/drawing/2014/main" xmlns="" id="{94D1A1A9-19C6-4398-BFB3-9D18188776E2}"/>
              </a:ext>
            </a:extLst>
          </p:cNvPr>
          <p:cNvSpPr/>
          <p:nvPr/>
        </p:nvSpPr>
        <p:spPr>
          <a:xfrm>
            <a:off x="8935522" y="1607396"/>
            <a:ext cx="2819577" cy="1815882"/>
          </a:xfrm>
          <a:prstGeom prst="rect">
            <a:avLst/>
          </a:prstGeom>
        </p:spPr>
        <p:txBody>
          <a:bodyPr wrap="square">
            <a:spAutoFit/>
          </a:bodyPr>
          <a:lstStyle/>
          <a:p>
            <a:r>
              <a:rPr lang="lv-LV" b="1" dirty="0" smtClean="0">
                <a:latin typeface="Futura Md TL" panose="020B0502020204020303" pitchFamily="34" charset="0"/>
              </a:rPr>
              <a:t>Viedierīces skolēniem, internets skolās</a:t>
            </a:r>
            <a:r>
              <a:rPr lang="lv-LV" dirty="0" smtClean="0">
                <a:latin typeface="Futura Md TL" panose="020B0502020204020303" pitchFamily="34" charset="0"/>
              </a:rPr>
              <a:t>, nodrošinot datoru pieejamību skolēniem mācību procesam un nostiprinot </a:t>
            </a:r>
            <a:r>
              <a:rPr lang="lv-LV" dirty="0">
                <a:latin typeface="Futura Md TL" panose="020B0502020204020303" pitchFamily="34" charset="0"/>
              </a:rPr>
              <a:t>skolu “datoru bibliotēkas” nevienlīdzības </a:t>
            </a:r>
            <a:r>
              <a:rPr lang="lv-LV" dirty="0" smtClean="0">
                <a:latin typeface="Futura Md TL" panose="020B0502020204020303" pitchFamily="34" charset="0"/>
              </a:rPr>
              <a:t>mazināšanai un</a:t>
            </a:r>
            <a:endParaRPr lang="ru-RU" dirty="0">
              <a:solidFill>
                <a:schemeClr val="tx1">
                  <a:lumMod val="75000"/>
                </a:schemeClr>
              </a:solidFill>
              <a:latin typeface="Futura Md TL" panose="020B0502020204020303" pitchFamily="34" charset="0"/>
            </a:endParaRPr>
          </a:p>
          <a:p>
            <a:r>
              <a:rPr lang="lv-LV" dirty="0" smtClean="0">
                <a:latin typeface="Futura Md TL" panose="020B0502020204020303" pitchFamily="34" charset="0"/>
              </a:rPr>
              <a:t>mācību efektivitātes paaugstināšanai</a:t>
            </a:r>
            <a:endParaRPr lang="ru-RU" dirty="0">
              <a:solidFill>
                <a:schemeClr val="tx1">
                  <a:lumMod val="75000"/>
                </a:schemeClr>
              </a:solidFill>
              <a:latin typeface="Futura Md TL" panose="020B0502020204020303" pitchFamily="34" charset="0"/>
            </a:endParaRPr>
          </a:p>
        </p:txBody>
      </p:sp>
      <p:sp>
        <p:nvSpPr>
          <p:cNvPr id="35" name="Rectangle 34">
            <a:extLst>
              <a:ext uri="{FF2B5EF4-FFF2-40B4-BE49-F238E27FC236}">
                <a16:creationId xmlns:a16="http://schemas.microsoft.com/office/drawing/2014/main" xmlns="" id="{C8029693-2CD0-4D91-A55B-DE6133E5A8BE}"/>
              </a:ext>
            </a:extLst>
          </p:cNvPr>
          <p:cNvSpPr/>
          <p:nvPr/>
        </p:nvSpPr>
        <p:spPr>
          <a:xfrm>
            <a:off x="8957266" y="4546354"/>
            <a:ext cx="3244144" cy="1600438"/>
          </a:xfrm>
          <a:prstGeom prst="rect">
            <a:avLst/>
          </a:prstGeom>
        </p:spPr>
        <p:txBody>
          <a:bodyPr wrap="square">
            <a:spAutoFit/>
          </a:bodyPr>
          <a:lstStyle/>
          <a:p>
            <a:r>
              <a:rPr lang="lv-LV" b="1" dirty="0" smtClean="0">
                <a:latin typeface="Futura Md TL" panose="020B0502020204020303" pitchFamily="34" charset="0"/>
              </a:rPr>
              <a:t>Atbalsts </a:t>
            </a:r>
            <a:r>
              <a:rPr lang="lv-LV" dirty="0">
                <a:latin typeface="Futura Md TL" panose="020B0502020204020303" pitchFamily="34" charset="0"/>
              </a:rPr>
              <a:t>individuālas pasākumu programmas </a:t>
            </a:r>
            <a:r>
              <a:rPr lang="lv-LV" dirty="0" smtClean="0">
                <a:latin typeface="Futura Md TL" panose="020B0502020204020303" pitchFamily="34" charset="0"/>
              </a:rPr>
              <a:t>īstenošanai</a:t>
            </a:r>
            <a:r>
              <a:rPr lang="lv-LV" dirty="0">
                <a:latin typeface="Futura Md TL" panose="020B0502020204020303" pitchFamily="34" charset="0"/>
              </a:rPr>
              <a:t>, lai sekmētu atgriešanos izglītībā vai </a:t>
            </a:r>
            <a:r>
              <a:rPr lang="lv-LV" dirty="0" smtClean="0">
                <a:latin typeface="Futura Md TL" panose="020B0502020204020303" pitchFamily="34" charset="0"/>
              </a:rPr>
              <a:t>iesaisti nodarbinātībā, </a:t>
            </a:r>
            <a:r>
              <a:rPr lang="lv-LV" dirty="0">
                <a:latin typeface="Futura Md TL" panose="020B0502020204020303" pitchFamily="34" charset="0"/>
              </a:rPr>
              <a:t>nodrošinot </a:t>
            </a:r>
            <a:r>
              <a:rPr lang="lv-LV" b="1" dirty="0" smtClean="0">
                <a:latin typeface="Futura Md TL" panose="020B0502020204020303" pitchFamily="34" charset="0"/>
              </a:rPr>
              <a:t>NEET jaunietim </a:t>
            </a:r>
            <a:r>
              <a:rPr lang="lv-LV" dirty="0">
                <a:latin typeface="Futura Md TL" panose="020B0502020204020303" pitchFamily="34" charset="0"/>
              </a:rPr>
              <a:t>individuālu mentora atbalstu, pašvaldības dienestu atbalstu, vienaudžu atbalstu un mācību </a:t>
            </a:r>
            <a:r>
              <a:rPr lang="lv-LV" dirty="0" smtClean="0">
                <a:latin typeface="Futura Md TL" panose="020B0502020204020303" pitchFamily="34" charset="0"/>
              </a:rPr>
              <a:t>iespējas</a:t>
            </a:r>
            <a:endParaRPr lang="lv-LV" dirty="0">
              <a:solidFill>
                <a:schemeClr val="tx1">
                  <a:lumMod val="75000"/>
                </a:schemeClr>
              </a:solidFill>
              <a:latin typeface="Futura Md TL" panose="020B0502020204020303" pitchFamily="34" charset="0"/>
            </a:endParaRPr>
          </a:p>
        </p:txBody>
      </p:sp>
      <p:sp>
        <p:nvSpPr>
          <p:cNvPr id="36" name="Rectangle 35">
            <a:extLst>
              <a:ext uri="{FF2B5EF4-FFF2-40B4-BE49-F238E27FC236}">
                <a16:creationId xmlns:a16="http://schemas.microsoft.com/office/drawing/2014/main" xmlns="" id="{86713F7C-2819-4893-8466-0B523FD39C5B}"/>
              </a:ext>
            </a:extLst>
          </p:cNvPr>
          <p:cNvSpPr/>
          <p:nvPr/>
        </p:nvSpPr>
        <p:spPr>
          <a:xfrm>
            <a:off x="240900" y="3946190"/>
            <a:ext cx="3679740" cy="600164"/>
          </a:xfrm>
          <a:prstGeom prst="rect">
            <a:avLst/>
          </a:prstGeom>
        </p:spPr>
        <p:txBody>
          <a:bodyPr wrap="square">
            <a:spAutoFit/>
          </a:bodyPr>
          <a:lstStyle/>
          <a:p>
            <a:r>
              <a:rPr lang="lv-LV" sz="1100" i="1" dirty="0">
                <a:latin typeface="Futura Md TL" panose="020B0502020204020303" pitchFamily="34" charset="0"/>
              </a:rPr>
              <a:t>Integrēta "skola-kopiena" sadarbības programma atstumtības riska mazināšanai izglītības iestādēs, 23,49M (SF 2021+)</a:t>
            </a:r>
          </a:p>
        </p:txBody>
      </p:sp>
      <p:sp>
        <p:nvSpPr>
          <p:cNvPr id="37" name="Rectangle 36">
            <a:extLst>
              <a:ext uri="{FF2B5EF4-FFF2-40B4-BE49-F238E27FC236}">
                <a16:creationId xmlns:a16="http://schemas.microsoft.com/office/drawing/2014/main" xmlns="" id="{86713F7C-2819-4893-8466-0B523FD39C5B}"/>
              </a:ext>
            </a:extLst>
          </p:cNvPr>
          <p:cNvSpPr/>
          <p:nvPr/>
        </p:nvSpPr>
        <p:spPr>
          <a:xfrm>
            <a:off x="233435" y="6257836"/>
            <a:ext cx="4454659" cy="600164"/>
          </a:xfrm>
          <a:prstGeom prst="rect">
            <a:avLst/>
          </a:prstGeom>
        </p:spPr>
        <p:txBody>
          <a:bodyPr wrap="square">
            <a:spAutoFit/>
          </a:bodyPr>
          <a:lstStyle/>
          <a:p>
            <a:r>
              <a:rPr lang="lv-LV" sz="1100" i="1" dirty="0" smtClean="0">
                <a:latin typeface="Futura Md TL" panose="020B0502020204020303" pitchFamily="34" charset="0"/>
              </a:rPr>
              <a:t>Interešu izglītības, brīvā laika pavadīšanas paplašināšana soc.atstumtības pakļautajiem izglītojamajiem un bērniem ar spec.vajadzībām, </a:t>
            </a:r>
            <a:r>
              <a:rPr lang="lv-LV" sz="1100" i="1" dirty="0">
                <a:latin typeface="Futura Md TL" panose="020B0502020204020303" pitchFamily="34" charset="0"/>
              </a:rPr>
              <a:t>23M </a:t>
            </a:r>
            <a:r>
              <a:rPr lang="lv-LV" sz="1100" i="1" dirty="0" smtClean="0">
                <a:latin typeface="Futura Md TL" panose="020B0502020204020303" pitchFamily="34" charset="0"/>
              </a:rPr>
              <a:t>(SF </a:t>
            </a:r>
            <a:r>
              <a:rPr lang="lv-LV" sz="1100" i="1" dirty="0">
                <a:latin typeface="Futura Md TL" panose="020B0502020204020303" pitchFamily="34" charset="0"/>
              </a:rPr>
              <a:t>2021</a:t>
            </a:r>
            <a:r>
              <a:rPr lang="lv-LV" sz="1100" i="1" dirty="0" smtClean="0">
                <a:latin typeface="Futura Md TL" panose="020B0502020204020303" pitchFamily="34" charset="0"/>
              </a:rPr>
              <a:t>+)</a:t>
            </a:r>
            <a:endParaRPr lang="lv-LV" sz="1100" i="1" dirty="0">
              <a:latin typeface="Futura Md TL" panose="020B0502020204020303" pitchFamily="34" charset="0"/>
            </a:endParaRPr>
          </a:p>
        </p:txBody>
      </p:sp>
      <p:sp>
        <p:nvSpPr>
          <p:cNvPr id="38" name="Rectangle 37">
            <a:extLst>
              <a:ext uri="{FF2B5EF4-FFF2-40B4-BE49-F238E27FC236}">
                <a16:creationId xmlns:a16="http://schemas.microsoft.com/office/drawing/2014/main" xmlns="" id="{86713F7C-2819-4893-8466-0B523FD39C5B}"/>
              </a:ext>
            </a:extLst>
          </p:cNvPr>
          <p:cNvSpPr/>
          <p:nvPr/>
        </p:nvSpPr>
        <p:spPr>
          <a:xfrm>
            <a:off x="9003066" y="6288582"/>
            <a:ext cx="2752034" cy="600164"/>
          </a:xfrm>
          <a:prstGeom prst="rect">
            <a:avLst/>
          </a:prstGeom>
        </p:spPr>
        <p:txBody>
          <a:bodyPr wrap="square">
            <a:spAutoFit/>
          </a:bodyPr>
          <a:lstStyle/>
          <a:p>
            <a:r>
              <a:rPr lang="lv-LV" sz="1100" i="1" dirty="0">
                <a:latin typeface="Futura Md TL" panose="020B0502020204020303" pitchFamily="34" charset="0"/>
              </a:rPr>
              <a:t>Sekmēt NEET jauniešu integrēšanos izglītībā un nodarbinātībā</a:t>
            </a:r>
            <a:r>
              <a:rPr lang="lv-LV" sz="1100" i="1">
                <a:latin typeface="Futura Md TL" panose="020B0502020204020303" pitchFamily="34" charset="0"/>
              </a:rPr>
              <a:t>, </a:t>
            </a:r>
            <a:r>
              <a:rPr lang="lv-LV" sz="1100" i="1" smtClean="0">
                <a:latin typeface="Futura Md TL" panose="020B0502020204020303" pitchFamily="34" charset="0"/>
              </a:rPr>
              <a:t>6,5M </a:t>
            </a:r>
            <a:r>
              <a:rPr lang="lv-LV" sz="1100" i="1" dirty="0">
                <a:latin typeface="Futura Md TL" panose="020B0502020204020303" pitchFamily="34" charset="0"/>
              </a:rPr>
              <a:t>(SF 2021+)</a:t>
            </a:r>
          </a:p>
        </p:txBody>
      </p:sp>
      <p:sp>
        <p:nvSpPr>
          <p:cNvPr id="39" name="Rectangle 38">
            <a:extLst>
              <a:ext uri="{FF2B5EF4-FFF2-40B4-BE49-F238E27FC236}">
                <a16:creationId xmlns:a16="http://schemas.microsoft.com/office/drawing/2014/main" xmlns="" id="{86713F7C-2819-4893-8466-0B523FD39C5B}"/>
              </a:ext>
            </a:extLst>
          </p:cNvPr>
          <p:cNvSpPr/>
          <p:nvPr/>
        </p:nvSpPr>
        <p:spPr>
          <a:xfrm>
            <a:off x="8935522" y="3565068"/>
            <a:ext cx="3132322" cy="261610"/>
          </a:xfrm>
          <a:prstGeom prst="rect">
            <a:avLst/>
          </a:prstGeom>
        </p:spPr>
        <p:txBody>
          <a:bodyPr wrap="square">
            <a:spAutoFit/>
          </a:bodyPr>
          <a:lstStyle/>
          <a:p>
            <a:r>
              <a:rPr lang="lv-LV" sz="1100" i="1" dirty="0" smtClean="0">
                <a:latin typeface="Futura Md TL" panose="020B0502020204020303" pitchFamily="34" charset="0"/>
              </a:rPr>
              <a:t>Digitālās plaisas mazināšana, 15M (ANM)</a:t>
            </a:r>
          </a:p>
        </p:txBody>
      </p:sp>
      <p:sp>
        <p:nvSpPr>
          <p:cNvPr id="40" name="Rectangle 39">
            <a:extLst>
              <a:ext uri="{FF2B5EF4-FFF2-40B4-BE49-F238E27FC236}">
                <a16:creationId xmlns:a16="http://schemas.microsoft.com/office/drawing/2014/main" xmlns="" id="{86713F7C-2819-4893-8466-0B523FD39C5B}"/>
              </a:ext>
            </a:extLst>
          </p:cNvPr>
          <p:cNvSpPr/>
          <p:nvPr/>
        </p:nvSpPr>
        <p:spPr>
          <a:xfrm>
            <a:off x="4362876" y="5872465"/>
            <a:ext cx="4454659" cy="1015663"/>
          </a:xfrm>
          <a:prstGeom prst="rect">
            <a:avLst/>
          </a:prstGeom>
        </p:spPr>
        <p:txBody>
          <a:bodyPr wrap="square">
            <a:spAutoFit/>
          </a:bodyPr>
          <a:lstStyle/>
          <a:p>
            <a:r>
              <a:rPr lang="lv-LV" sz="1000" i="1" dirty="0">
                <a:latin typeface="Futura Md TL" panose="020B0502020204020303" pitchFamily="34" charset="0"/>
              </a:rPr>
              <a:t>Infrastruktūras izveide starpnozaru sadarbības un atbalsta sistēmas izveidei bērnu attīstībai, 4,35M (SF 2021+)</a:t>
            </a:r>
          </a:p>
          <a:p>
            <a:r>
              <a:rPr lang="lv-LV" sz="1000" i="1" dirty="0">
                <a:latin typeface="Futura Md TL" panose="020B0502020204020303" pitchFamily="34" charset="0"/>
              </a:rPr>
              <a:t>Asistīvo tehnoloģiju (tehnisko palīglīdzekļu) apmaiņas sistēmu izglītības iestādēm, 1,74M (SF 2021</a:t>
            </a:r>
            <a:r>
              <a:rPr lang="lv-LV" sz="1000" i="1" dirty="0" smtClean="0">
                <a:latin typeface="Futura Md TL" panose="020B0502020204020303" pitchFamily="34" charset="0"/>
              </a:rPr>
              <a:t>+)</a:t>
            </a:r>
          </a:p>
          <a:p>
            <a:r>
              <a:rPr lang="lv-LV" sz="1000" i="1" dirty="0">
                <a:latin typeface="Futura Md TL" panose="020B0502020204020303" pitchFamily="34" charset="0"/>
              </a:rPr>
              <a:t>Speciālās izglītības iestāžu infrastruktūras uzlabošana, </a:t>
            </a:r>
            <a:r>
              <a:rPr lang="lv-LV" sz="1000" i="1" dirty="0" smtClean="0">
                <a:latin typeface="Futura Md TL" panose="020B0502020204020303" pitchFamily="34" charset="0"/>
              </a:rPr>
              <a:t>17,4M </a:t>
            </a:r>
            <a:r>
              <a:rPr lang="lv-LV" sz="1000" i="1" dirty="0">
                <a:latin typeface="Futura Md TL" panose="020B0502020204020303" pitchFamily="34" charset="0"/>
              </a:rPr>
              <a:t>(SF 2021+)</a:t>
            </a:r>
          </a:p>
          <a:p>
            <a:endParaRPr lang="lv-LV" sz="1000" i="1" dirty="0">
              <a:latin typeface="Futura Md TL" panose="020B0502020204020303" pitchFamily="34" charset="0"/>
            </a:endParaRPr>
          </a:p>
        </p:txBody>
      </p:sp>
    </p:spTree>
    <p:extLst>
      <p:ext uri="{BB962C8B-B14F-4D97-AF65-F5344CB8AC3E}">
        <p14:creationId xmlns:p14="http://schemas.microsoft.com/office/powerpoint/2010/main" val="41385958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par>
                                    <p:cTn id="15" presetID="22" presetClass="entr" presetSubtype="2" fill="hold" nodeType="withEffect">
                                      <p:stCondLst>
                                        <p:cond delay="10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par>
                                    <p:cTn id="18" presetID="22" presetClass="entr" presetSubtype="2" fill="hold" nodeType="withEffect">
                                      <p:stCondLst>
                                        <p:cond delay="300"/>
                                      </p:stCondLst>
                                      <p:childTnLst>
                                        <p:set>
                                          <p:cBhvr>
                                            <p:cTn id="19" dur="1" fill="hold">
                                              <p:stCondLst>
                                                <p:cond delay="0"/>
                                              </p:stCondLst>
                                            </p:cTn>
                                            <p:tgtEl>
                                              <p:spTgt spid="6"/>
                                            </p:tgtEl>
                                            <p:attrNameLst>
                                              <p:attrName>style.visibility</p:attrName>
                                            </p:attrNameLst>
                                          </p:cBhvr>
                                          <p:to>
                                            <p:strVal val="visible"/>
                                          </p:to>
                                        </p:set>
                                        <p:animEffect transition="in" filter="wipe(right)">
                                          <p:cBhvr>
                                            <p:cTn id="20" dur="500"/>
                                            <p:tgtEl>
                                              <p:spTgt spid="6"/>
                                            </p:tgtEl>
                                          </p:cBhvr>
                                        </p:animEffect>
                                      </p:childTnLst>
                                    </p:cTn>
                                  </p:par>
                                  <p:par>
                                    <p:cTn id="21" presetID="22" presetClass="entr" presetSubtype="8" fill="hold" nodeType="with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par>
                                    <p:cTn id="24" presetID="22" presetClass="entr" presetSubtype="8" fill="hold" nodeType="withEffect">
                                      <p:stCondLst>
                                        <p:cond delay="70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par>
                                    <p:cTn id="27" presetID="2" presetClass="entr" presetSubtype="8" fill="hold" grpId="0" nodeType="withEffect" p14:presetBounceEnd="67000">
                                      <p:stCondLst>
                                        <p:cond delay="300"/>
                                      </p:stCondLst>
                                      <p:childTnLst>
                                        <p:set>
                                          <p:cBhvr>
                                            <p:cTn id="28" dur="1" fill="hold">
                                              <p:stCondLst>
                                                <p:cond delay="0"/>
                                              </p:stCondLst>
                                            </p:cTn>
                                            <p:tgtEl>
                                              <p:spTgt spid="28"/>
                                            </p:tgtEl>
                                            <p:attrNameLst>
                                              <p:attrName>style.visibility</p:attrName>
                                            </p:attrNameLst>
                                          </p:cBhvr>
                                          <p:to>
                                            <p:strVal val="visible"/>
                                          </p:to>
                                        </p:set>
                                        <p:anim calcmode="lin" valueType="num" p14:bounceEnd="67000">
                                          <p:cBhvr additive="base">
                                            <p:cTn id="29" dur="1000" fill="hold"/>
                                            <p:tgtEl>
                                              <p:spTgt spid="28"/>
                                            </p:tgtEl>
                                            <p:attrNameLst>
                                              <p:attrName>ppt_x</p:attrName>
                                            </p:attrNameLst>
                                          </p:cBhvr>
                                          <p:tavLst>
                                            <p:tav tm="0">
                                              <p:val>
                                                <p:strVal val="0-#ppt_w/2"/>
                                              </p:val>
                                            </p:tav>
                                            <p:tav tm="100000">
                                              <p:val>
                                                <p:strVal val="#ppt_x"/>
                                              </p:val>
                                            </p:tav>
                                          </p:tavLst>
                                        </p:anim>
                                        <p:anim calcmode="lin" valueType="num" p14:bounceEnd="67000">
                                          <p:cBhvr additive="base">
                                            <p:cTn id="30" dur="1000" fill="hold"/>
                                            <p:tgtEl>
                                              <p:spTgt spid="28"/>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14:presetBounceEnd="67000">
                                      <p:stCondLst>
                                        <p:cond delay="300"/>
                                      </p:stCondLst>
                                      <p:childTnLst>
                                        <p:set>
                                          <p:cBhvr>
                                            <p:cTn id="32" dur="1" fill="hold">
                                              <p:stCondLst>
                                                <p:cond delay="0"/>
                                              </p:stCondLst>
                                            </p:cTn>
                                            <p:tgtEl>
                                              <p:spTgt spid="33"/>
                                            </p:tgtEl>
                                            <p:attrNameLst>
                                              <p:attrName>style.visibility</p:attrName>
                                            </p:attrNameLst>
                                          </p:cBhvr>
                                          <p:to>
                                            <p:strVal val="visible"/>
                                          </p:to>
                                        </p:set>
                                        <p:anim calcmode="lin" valueType="num" p14:bounceEnd="67000">
                                          <p:cBhvr additive="base">
                                            <p:cTn id="33" dur="1000" fill="hold"/>
                                            <p:tgtEl>
                                              <p:spTgt spid="33"/>
                                            </p:tgtEl>
                                            <p:attrNameLst>
                                              <p:attrName>ppt_x</p:attrName>
                                            </p:attrNameLst>
                                          </p:cBhvr>
                                          <p:tavLst>
                                            <p:tav tm="0">
                                              <p:val>
                                                <p:strVal val="0-#ppt_w/2"/>
                                              </p:val>
                                            </p:tav>
                                            <p:tav tm="100000">
                                              <p:val>
                                                <p:strVal val="#ppt_x"/>
                                              </p:val>
                                            </p:tav>
                                          </p:tavLst>
                                        </p:anim>
                                        <p:anim calcmode="lin" valueType="num" p14:bounceEnd="67000">
                                          <p:cBhvr additive="base">
                                            <p:cTn id="34" dur="1000" fill="hold"/>
                                            <p:tgtEl>
                                              <p:spTgt spid="33"/>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14:presetBounceEnd="67000">
                                      <p:stCondLst>
                                        <p:cond delay="500"/>
                                      </p:stCondLst>
                                      <p:childTnLst>
                                        <p:set>
                                          <p:cBhvr>
                                            <p:cTn id="36" dur="1" fill="hold">
                                              <p:stCondLst>
                                                <p:cond delay="0"/>
                                              </p:stCondLst>
                                            </p:cTn>
                                            <p:tgtEl>
                                              <p:spTgt spid="29"/>
                                            </p:tgtEl>
                                            <p:attrNameLst>
                                              <p:attrName>style.visibility</p:attrName>
                                            </p:attrNameLst>
                                          </p:cBhvr>
                                          <p:to>
                                            <p:strVal val="visible"/>
                                          </p:to>
                                        </p:set>
                                        <p:anim calcmode="lin" valueType="num" p14:bounceEnd="67000">
                                          <p:cBhvr additive="base">
                                            <p:cTn id="37" dur="1000" fill="hold"/>
                                            <p:tgtEl>
                                              <p:spTgt spid="29"/>
                                            </p:tgtEl>
                                            <p:attrNameLst>
                                              <p:attrName>ppt_x</p:attrName>
                                            </p:attrNameLst>
                                          </p:cBhvr>
                                          <p:tavLst>
                                            <p:tav tm="0">
                                              <p:val>
                                                <p:strVal val="0-#ppt_w/2"/>
                                              </p:val>
                                            </p:tav>
                                            <p:tav tm="100000">
                                              <p:val>
                                                <p:strVal val="#ppt_x"/>
                                              </p:val>
                                            </p:tav>
                                          </p:tavLst>
                                        </p:anim>
                                        <p:anim calcmode="lin" valueType="num" p14:bounceEnd="67000">
                                          <p:cBhvr additive="base">
                                            <p:cTn id="38" dur="1000" fill="hold"/>
                                            <p:tgtEl>
                                              <p:spTgt spid="29"/>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14:presetBounceEnd="67000">
                                      <p:stCondLst>
                                        <p:cond delay="500"/>
                                      </p:stCondLst>
                                      <p:childTnLst>
                                        <p:set>
                                          <p:cBhvr>
                                            <p:cTn id="40" dur="1" fill="hold">
                                              <p:stCondLst>
                                                <p:cond delay="0"/>
                                              </p:stCondLst>
                                            </p:cTn>
                                            <p:tgtEl>
                                              <p:spTgt spid="32"/>
                                            </p:tgtEl>
                                            <p:attrNameLst>
                                              <p:attrName>style.visibility</p:attrName>
                                            </p:attrNameLst>
                                          </p:cBhvr>
                                          <p:to>
                                            <p:strVal val="visible"/>
                                          </p:to>
                                        </p:set>
                                        <p:anim calcmode="lin" valueType="num" p14:bounceEnd="67000">
                                          <p:cBhvr additive="base">
                                            <p:cTn id="41" dur="1000" fill="hold"/>
                                            <p:tgtEl>
                                              <p:spTgt spid="32"/>
                                            </p:tgtEl>
                                            <p:attrNameLst>
                                              <p:attrName>ppt_x</p:attrName>
                                            </p:attrNameLst>
                                          </p:cBhvr>
                                          <p:tavLst>
                                            <p:tav tm="0">
                                              <p:val>
                                                <p:strVal val="0-#ppt_w/2"/>
                                              </p:val>
                                            </p:tav>
                                            <p:tav tm="100000">
                                              <p:val>
                                                <p:strVal val="#ppt_x"/>
                                              </p:val>
                                            </p:tav>
                                          </p:tavLst>
                                        </p:anim>
                                        <p:anim calcmode="lin" valueType="num" p14:bounceEnd="67000">
                                          <p:cBhvr additive="base">
                                            <p:cTn id="42" dur="1000" fill="hold"/>
                                            <p:tgtEl>
                                              <p:spTgt spid="32"/>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14:presetBounceEnd="67000">
                                      <p:stCondLst>
                                        <p:cond delay="700"/>
                                      </p:stCondLst>
                                      <p:childTnLst>
                                        <p:set>
                                          <p:cBhvr>
                                            <p:cTn id="44" dur="1" fill="hold">
                                              <p:stCondLst>
                                                <p:cond delay="0"/>
                                              </p:stCondLst>
                                            </p:cTn>
                                            <p:tgtEl>
                                              <p:spTgt spid="31"/>
                                            </p:tgtEl>
                                            <p:attrNameLst>
                                              <p:attrName>style.visibility</p:attrName>
                                            </p:attrNameLst>
                                          </p:cBhvr>
                                          <p:to>
                                            <p:strVal val="visible"/>
                                          </p:to>
                                        </p:set>
                                        <p:anim calcmode="lin" valueType="num" p14:bounceEnd="67000">
                                          <p:cBhvr additive="base">
                                            <p:cTn id="45" dur="1000" fill="hold"/>
                                            <p:tgtEl>
                                              <p:spTgt spid="31"/>
                                            </p:tgtEl>
                                            <p:attrNameLst>
                                              <p:attrName>ppt_x</p:attrName>
                                            </p:attrNameLst>
                                          </p:cBhvr>
                                          <p:tavLst>
                                            <p:tav tm="0">
                                              <p:val>
                                                <p:strVal val="1+#ppt_w/2"/>
                                              </p:val>
                                            </p:tav>
                                            <p:tav tm="100000">
                                              <p:val>
                                                <p:strVal val="#ppt_x"/>
                                              </p:val>
                                            </p:tav>
                                          </p:tavLst>
                                        </p:anim>
                                        <p:anim calcmode="lin" valueType="num" p14:bounceEnd="67000">
                                          <p:cBhvr additive="base">
                                            <p:cTn id="46" dur="1000" fill="hold"/>
                                            <p:tgtEl>
                                              <p:spTgt spid="31"/>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14:presetBounceEnd="67000">
                                      <p:stCondLst>
                                        <p:cond delay="700"/>
                                      </p:stCondLst>
                                      <p:childTnLst>
                                        <p:set>
                                          <p:cBhvr>
                                            <p:cTn id="48" dur="1" fill="hold">
                                              <p:stCondLst>
                                                <p:cond delay="0"/>
                                              </p:stCondLst>
                                            </p:cTn>
                                            <p:tgtEl>
                                              <p:spTgt spid="34"/>
                                            </p:tgtEl>
                                            <p:attrNameLst>
                                              <p:attrName>style.visibility</p:attrName>
                                            </p:attrNameLst>
                                          </p:cBhvr>
                                          <p:to>
                                            <p:strVal val="visible"/>
                                          </p:to>
                                        </p:set>
                                        <p:anim calcmode="lin" valueType="num" p14:bounceEnd="67000">
                                          <p:cBhvr additive="base">
                                            <p:cTn id="49" dur="1000" fill="hold"/>
                                            <p:tgtEl>
                                              <p:spTgt spid="34"/>
                                            </p:tgtEl>
                                            <p:attrNameLst>
                                              <p:attrName>ppt_x</p:attrName>
                                            </p:attrNameLst>
                                          </p:cBhvr>
                                          <p:tavLst>
                                            <p:tav tm="0">
                                              <p:val>
                                                <p:strVal val="1+#ppt_w/2"/>
                                              </p:val>
                                            </p:tav>
                                            <p:tav tm="100000">
                                              <p:val>
                                                <p:strVal val="#ppt_x"/>
                                              </p:val>
                                            </p:tav>
                                          </p:tavLst>
                                        </p:anim>
                                        <p:anim calcmode="lin" valueType="num" p14:bounceEnd="67000">
                                          <p:cBhvr additive="base">
                                            <p:cTn id="50" dur="1000" fill="hold"/>
                                            <p:tgtEl>
                                              <p:spTgt spid="34"/>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14:presetBounceEnd="67000">
                                      <p:stCondLst>
                                        <p:cond delay="900"/>
                                      </p:stCondLst>
                                      <p:childTnLst>
                                        <p:set>
                                          <p:cBhvr>
                                            <p:cTn id="52" dur="1" fill="hold">
                                              <p:stCondLst>
                                                <p:cond delay="0"/>
                                              </p:stCondLst>
                                            </p:cTn>
                                            <p:tgtEl>
                                              <p:spTgt spid="30"/>
                                            </p:tgtEl>
                                            <p:attrNameLst>
                                              <p:attrName>style.visibility</p:attrName>
                                            </p:attrNameLst>
                                          </p:cBhvr>
                                          <p:to>
                                            <p:strVal val="visible"/>
                                          </p:to>
                                        </p:set>
                                        <p:anim calcmode="lin" valueType="num" p14:bounceEnd="67000">
                                          <p:cBhvr additive="base">
                                            <p:cTn id="53" dur="1000" fill="hold"/>
                                            <p:tgtEl>
                                              <p:spTgt spid="30"/>
                                            </p:tgtEl>
                                            <p:attrNameLst>
                                              <p:attrName>ppt_x</p:attrName>
                                            </p:attrNameLst>
                                          </p:cBhvr>
                                          <p:tavLst>
                                            <p:tav tm="0">
                                              <p:val>
                                                <p:strVal val="1+#ppt_w/2"/>
                                              </p:val>
                                            </p:tav>
                                            <p:tav tm="100000">
                                              <p:val>
                                                <p:strVal val="#ppt_x"/>
                                              </p:val>
                                            </p:tav>
                                          </p:tavLst>
                                        </p:anim>
                                        <p:anim calcmode="lin" valueType="num" p14:bounceEnd="67000">
                                          <p:cBhvr additive="base">
                                            <p:cTn id="54" dur="1000" fill="hold"/>
                                            <p:tgtEl>
                                              <p:spTgt spid="30"/>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14:presetBounceEnd="67000">
                                      <p:stCondLst>
                                        <p:cond delay="900"/>
                                      </p:stCondLst>
                                      <p:childTnLst>
                                        <p:set>
                                          <p:cBhvr>
                                            <p:cTn id="56" dur="1" fill="hold">
                                              <p:stCondLst>
                                                <p:cond delay="0"/>
                                              </p:stCondLst>
                                            </p:cTn>
                                            <p:tgtEl>
                                              <p:spTgt spid="35"/>
                                            </p:tgtEl>
                                            <p:attrNameLst>
                                              <p:attrName>style.visibility</p:attrName>
                                            </p:attrNameLst>
                                          </p:cBhvr>
                                          <p:to>
                                            <p:strVal val="visible"/>
                                          </p:to>
                                        </p:set>
                                        <p:anim calcmode="lin" valueType="num" p14:bounceEnd="67000">
                                          <p:cBhvr additive="base">
                                            <p:cTn id="57" dur="1000" fill="hold"/>
                                            <p:tgtEl>
                                              <p:spTgt spid="35"/>
                                            </p:tgtEl>
                                            <p:attrNameLst>
                                              <p:attrName>ppt_x</p:attrName>
                                            </p:attrNameLst>
                                          </p:cBhvr>
                                          <p:tavLst>
                                            <p:tav tm="0">
                                              <p:val>
                                                <p:strVal val="1+#ppt_w/2"/>
                                              </p:val>
                                            </p:tav>
                                            <p:tav tm="100000">
                                              <p:val>
                                                <p:strVal val="#ppt_x"/>
                                              </p:val>
                                            </p:tav>
                                          </p:tavLst>
                                        </p:anim>
                                        <p:anim calcmode="lin" valueType="num" p14:bounceEnd="67000">
                                          <p:cBhvr additive="base">
                                            <p:cTn id="58" dur="1000" fill="hold"/>
                                            <p:tgtEl>
                                              <p:spTgt spid="35"/>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14:presetBounceEnd="67000">
                                      <p:stCondLst>
                                        <p:cond delay="500"/>
                                      </p:stCondLst>
                                      <p:childTnLst>
                                        <p:set>
                                          <p:cBhvr>
                                            <p:cTn id="60" dur="1" fill="hold">
                                              <p:stCondLst>
                                                <p:cond delay="0"/>
                                              </p:stCondLst>
                                            </p:cTn>
                                            <p:tgtEl>
                                              <p:spTgt spid="36"/>
                                            </p:tgtEl>
                                            <p:attrNameLst>
                                              <p:attrName>style.visibility</p:attrName>
                                            </p:attrNameLst>
                                          </p:cBhvr>
                                          <p:to>
                                            <p:strVal val="visible"/>
                                          </p:to>
                                        </p:set>
                                        <p:anim calcmode="lin" valueType="num" p14:bounceEnd="67000">
                                          <p:cBhvr additive="base">
                                            <p:cTn id="61" dur="1000" fill="hold"/>
                                            <p:tgtEl>
                                              <p:spTgt spid="36"/>
                                            </p:tgtEl>
                                            <p:attrNameLst>
                                              <p:attrName>ppt_x</p:attrName>
                                            </p:attrNameLst>
                                          </p:cBhvr>
                                          <p:tavLst>
                                            <p:tav tm="0">
                                              <p:val>
                                                <p:strVal val="0-#ppt_w/2"/>
                                              </p:val>
                                            </p:tav>
                                            <p:tav tm="100000">
                                              <p:val>
                                                <p:strVal val="#ppt_x"/>
                                              </p:val>
                                            </p:tav>
                                          </p:tavLst>
                                        </p:anim>
                                        <p:anim calcmode="lin" valueType="num" p14:bounceEnd="67000">
                                          <p:cBhvr additive="base">
                                            <p:cTn id="62" dur="1000" fill="hold"/>
                                            <p:tgtEl>
                                              <p:spTgt spid="36"/>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14:presetBounceEnd="67000">
                                      <p:stCondLst>
                                        <p:cond delay="500"/>
                                      </p:stCondLst>
                                      <p:childTnLst>
                                        <p:set>
                                          <p:cBhvr>
                                            <p:cTn id="64" dur="1" fill="hold">
                                              <p:stCondLst>
                                                <p:cond delay="0"/>
                                              </p:stCondLst>
                                            </p:cTn>
                                            <p:tgtEl>
                                              <p:spTgt spid="37"/>
                                            </p:tgtEl>
                                            <p:attrNameLst>
                                              <p:attrName>style.visibility</p:attrName>
                                            </p:attrNameLst>
                                          </p:cBhvr>
                                          <p:to>
                                            <p:strVal val="visible"/>
                                          </p:to>
                                        </p:set>
                                        <p:anim calcmode="lin" valueType="num" p14:bounceEnd="67000">
                                          <p:cBhvr additive="base">
                                            <p:cTn id="65" dur="1000" fill="hold"/>
                                            <p:tgtEl>
                                              <p:spTgt spid="37"/>
                                            </p:tgtEl>
                                            <p:attrNameLst>
                                              <p:attrName>ppt_x</p:attrName>
                                            </p:attrNameLst>
                                          </p:cBhvr>
                                          <p:tavLst>
                                            <p:tav tm="0">
                                              <p:val>
                                                <p:strVal val="0-#ppt_w/2"/>
                                              </p:val>
                                            </p:tav>
                                            <p:tav tm="100000">
                                              <p:val>
                                                <p:strVal val="#ppt_x"/>
                                              </p:val>
                                            </p:tav>
                                          </p:tavLst>
                                        </p:anim>
                                        <p:anim calcmode="lin" valueType="num" p14:bounceEnd="67000">
                                          <p:cBhvr additive="base">
                                            <p:cTn id="66" dur="1000" fill="hold"/>
                                            <p:tgtEl>
                                              <p:spTgt spid="37"/>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14:presetBounceEnd="67000">
                                      <p:stCondLst>
                                        <p:cond delay="500"/>
                                      </p:stCondLst>
                                      <p:childTnLst>
                                        <p:set>
                                          <p:cBhvr>
                                            <p:cTn id="68" dur="1" fill="hold">
                                              <p:stCondLst>
                                                <p:cond delay="0"/>
                                              </p:stCondLst>
                                            </p:cTn>
                                            <p:tgtEl>
                                              <p:spTgt spid="38"/>
                                            </p:tgtEl>
                                            <p:attrNameLst>
                                              <p:attrName>style.visibility</p:attrName>
                                            </p:attrNameLst>
                                          </p:cBhvr>
                                          <p:to>
                                            <p:strVal val="visible"/>
                                          </p:to>
                                        </p:set>
                                        <p:anim calcmode="lin" valueType="num" p14:bounceEnd="67000">
                                          <p:cBhvr additive="base">
                                            <p:cTn id="69" dur="1000" fill="hold"/>
                                            <p:tgtEl>
                                              <p:spTgt spid="38"/>
                                            </p:tgtEl>
                                            <p:attrNameLst>
                                              <p:attrName>ppt_x</p:attrName>
                                            </p:attrNameLst>
                                          </p:cBhvr>
                                          <p:tavLst>
                                            <p:tav tm="0">
                                              <p:val>
                                                <p:strVal val="0-#ppt_w/2"/>
                                              </p:val>
                                            </p:tav>
                                            <p:tav tm="100000">
                                              <p:val>
                                                <p:strVal val="#ppt_x"/>
                                              </p:val>
                                            </p:tav>
                                          </p:tavLst>
                                        </p:anim>
                                        <p:anim calcmode="lin" valueType="num" p14:bounceEnd="67000">
                                          <p:cBhvr additive="base">
                                            <p:cTn id="70" dur="1000" fill="hold"/>
                                            <p:tgtEl>
                                              <p:spTgt spid="38"/>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14:presetBounceEnd="67000">
                                      <p:stCondLst>
                                        <p:cond delay="500"/>
                                      </p:stCondLst>
                                      <p:childTnLst>
                                        <p:set>
                                          <p:cBhvr>
                                            <p:cTn id="72" dur="1" fill="hold">
                                              <p:stCondLst>
                                                <p:cond delay="0"/>
                                              </p:stCondLst>
                                            </p:cTn>
                                            <p:tgtEl>
                                              <p:spTgt spid="39"/>
                                            </p:tgtEl>
                                            <p:attrNameLst>
                                              <p:attrName>style.visibility</p:attrName>
                                            </p:attrNameLst>
                                          </p:cBhvr>
                                          <p:to>
                                            <p:strVal val="visible"/>
                                          </p:to>
                                        </p:set>
                                        <p:anim calcmode="lin" valueType="num" p14:bounceEnd="67000">
                                          <p:cBhvr additive="base">
                                            <p:cTn id="73" dur="1000" fill="hold"/>
                                            <p:tgtEl>
                                              <p:spTgt spid="39"/>
                                            </p:tgtEl>
                                            <p:attrNameLst>
                                              <p:attrName>ppt_x</p:attrName>
                                            </p:attrNameLst>
                                          </p:cBhvr>
                                          <p:tavLst>
                                            <p:tav tm="0">
                                              <p:val>
                                                <p:strVal val="0-#ppt_w/2"/>
                                              </p:val>
                                            </p:tav>
                                            <p:tav tm="100000">
                                              <p:val>
                                                <p:strVal val="#ppt_x"/>
                                              </p:val>
                                            </p:tav>
                                          </p:tavLst>
                                        </p:anim>
                                        <p:anim calcmode="lin" valueType="num" p14:bounceEnd="67000">
                                          <p:cBhvr additive="base">
                                            <p:cTn id="74" dur="1000" fill="hold"/>
                                            <p:tgtEl>
                                              <p:spTgt spid="39"/>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14:presetBounceEnd="67000">
                                      <p:stCondLst>
                                        <p:cond delay="500"/>
                                      </p:stCondLst>
                                      <p:childTnLst>
                                        <p:set>
                                          <p:cBhvr>
                                            <p:cTn id="76" dur="1" fill="hold">
                                              <p:stCondLst>
                                                <p:cond delay="0"/>
                                              </p:stCondLst>
                                            </p:cTn>
                                            <p:tgtEl>
                                              <p:spTgt spid="40"/>
                                            </p:tgtEl>
                                            <p:attrNameLst>
                                              <p:attrName>style.visibility</p:attrName>
                                            </p:attrNameLst>
                                          </p:cBhvr>
                                          <p:to>
                                            <p:strVal val="visible"/>
                                          </p:to>
                                        </p:set>
                                        <p:anim calcmode="lin" valueType="num" p14:bounceEnd="67000">
                                          <p:cBhvr additive="base">
                                            <p:cTn id="77" dur="1000" fill="hold"/>
                                            <p:tgtEl>
                                              <p:spTgt spid="40"/>
                                            </p:tgtEl>
                                            <p:attrNameLst>
                                              <p:attrName>ppt_x</p:attrName>
                                            </p:attrNameLst>
                                          </p:cBhvr>
                                          <p:tavLst>
                                            <p:tav tm="0">
                                              <p:val>
                                                <p:strVal val="0-#ppt_w/2"/>
                                              </p:val>
                                            </p:tav>
                                            <p:tav tm="100000">
                                              <p:val>
                                                <p:strVal val="#ppt_x"/>
                                              </p:val>
                                            </p:tav>
                                          </p:tavLst>
                                        </p:anim>
                                        <p:anim calcmode="lin" valueType="num" p14:bounceEnd="67000">
                                          <p:cBhvr additive="base">
                                            <p:cTn id="7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8" grpId="0"/>
          <p:bldP spid="29" grpId="0"/>
          <p:bldP spid="30" grpId="0"/>
          <p:bldP spid="31" grpId="0"/>
          <p:bldP spid="32" grpId="0"/>
          <p:bldP spid="33" grpId="0"/>
          <p:bldP spid="34" grpId="0"/>
          <p:bldP spid="35" grpId="0"/>
          <p:bldP spid="36" grpId="0"/>
          <p:bldP spid="37" grpId="0"/>
          <p:bldP spid="38" grpId="0"/>
          <p:bldP spid="39" grpId="0"/>
          <p:bldP spid="4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par>
                                    <p:cTn id="15" presetID="22" presetClass="entr" presetSubtype="2" fill="hold" nodeType="withEffect">
                                      <p:stCondLst>
                                        <p:cond delay="10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par>
                                    <p:cTn id="18" presetID="22" presetClass="entr" presetSubtype="2" fill="hold" nodeType="withEffect">
                                      <p:stCondLst>
                                        <p:cond delay="300"/>
                                      </p:stCondLst>
                                      <p:childTnLst>
                                        <p:set>
                                          <p:cBhvr>
                                            <p:cTn id="19" dur="1" fill="hold">
                                              <p:stCondLst>
                                                <p:cond delay="0"/>
                                              </p:stCondLst>
                                            </p:cTn>
                                            <p:tgtEl>
                                              <p:spTgt spid="6"/>
                                            </p:tgtEl>
                                            <p:attrNameLst>
                                              <p:attrName>style.visibility</p:attrName>
                                            </p:attrNameLst>
                                          </p:cBhvr>
                                          <p:to>
                                            <p:strVal val="visible"/>
                                          </p:to>
                                        </p:set>
                                        <p:animEffect transition="in" filter="wipe(right)">
                                          <p:cBhvr>
                                            <p:cTn id="20" dur="500"/>
                                            <p:tgtEl>
                                              <p:spTgt spid="6"/>
                                            </p:tgtEl>
                                          </p:cBhvr>
                                        </p:animEffect>
                                      </p:childTnLst>
                                    </p:cTn>
                                  </p:par>
                                  <p:par>
                                    <p:cTn id="21" presetID="22" presetClass="entr" presetSubtype="8" fill="hold" nodeType="with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par>
                                    <p:cTn id="24" presetID="22" presetClass="entr" presetSubtype="8" fill="hold" nodeType="withEffect">
                                      <p:stCondLst>
                                        <p:cond delay="70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par>
                                    <p:cTn id="27" presetID="2" presetClass="entr" presetSubtype="8" fill="hold" grpId="0" nodeType="withEffect">
                                      <p:stCondLst>
                                        <p:cond delay="30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1000" fill="hold"/>
                                            <p:tgtEl>
                                              <p:spTgt spid="28"/>
                                            </p:tgtEl>
                                            <p:attrNameLst>
                                              <p:attrName>ppt_x</p:attrName>
                                            </p:attrNameLst>
                                          </p:cBhvr>
                                          <p:tavLst>
                                            <p:tav tm="0">
                                              <p:val>
                                                <p:strVal val="0-#ppt_w/2"/>
                                              </p:val>
                                            </p:tav>
                                            <p:tav tm="100000">
                                              <p:val>
                                                <p:strVal val="#ppt_x"/>
                                              </p:val>
                                            </p:tav>
                                          </p:tavLst>
                                        </p:anim>
                                        <p:anim calcmode="lin" valueType="num">
                                          <p:cBhvr additive="base">
                                            <p:cTn id="30" dur="1000" fill="hold"/>
                                            <p:tgtEl>
                                              <p:spTgt spid="28"/>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30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000" fill="hold"/>
                                            <p:tgtEl>
                                              <p:spTgt spid="33"/>
                                            </p:tgtEl>
                                            <p:attrNameLst>
                                              <p:attrName>ppt_x</p:attrName>
                                            </p:attrNameLst>
                                          </p:cBhvr>
                                          <p:tavLst>
                                            <p:tav tm="0">
                                              <p:val>
                                                <p:strVal val="0-#ppt_w/2"/>
                                              </p:val>
                                            </p:tav>
                                            <p:tav tm="100000">
                                              <p:val>
                                                <p:strVal val="#ppt_x"/>
                                              </p:val>
                                            </p:tav>
                                          </p:tavLst>
                                        </p:anim>
                                        <p:anim calcmode="lin" valueType="num">
                                          <p:cBhvr additive="base">
                                            <p:cTn id="34" dur="1000" fill="hold"/>
                                            <p:tgtEl>
                                              <p:spTgt spid="33"/>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50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1000" fill="hold"/>
                                            <p:tgtEl>
                                              <p:spTgt spid="29"/>
                                            </p:tgtEl>
                                            <p:attrNameLst>
                                              <p:attrName>ppt_x</p:attrName>
                                            </p:attrNameLst>
                                          </p:cBhvr>
                                          <p:tavLst>
                                            <p:tav tm="0">
                                              <p:val>
                                                <p:strVal val="0-#ppt_w/2"/>
                                              </p:val>
                                            </p:tav>
                                            <p:tav tm="100000">
                                              <p:val>
                                                <p:strVal val="#ppt_x"/>
                                              </p:val>
                                            </p:tav>
                                          </p:tavLst>
                                        </p:anim>
                                        <p:anim calcmode="lin" valueType="num">
                                          <p:cBhvr additive="base">
                                            <p:cTn id="38" dur="1000" fill="hold"/>
                                            <p:tgtEl>
                                              <p:spTgt spid="29"/>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50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1000" fill="hold"/>
                                            <p:tgtEl>
                                              <p:spTgt spid="32"/>
                                            </p:tgtEl>
                                            <p:attrNameLst>
                                              <p:attrName>ppt_x</p:attrName>
                                            </p:attrNameLst>
                                          </p:cBhvr>
                                          <p:tavLst>
                                            <p:tav tm="0">
                                              <p:val>
                                                <p:strVal val="0-#ppt_w/2"/>
                                              </p:val>
                                            </p:tav>
                                            <p:tav tm="100000">
                                              <p:val>
                                                <p:strVal val="#ppt_x"/>
                                              </p:val>
                                            </p:tav>
                                          </p:tavLst>
                                        </p:anim>
                                        <p:anim calcmode="lin" valueType="num">
                                          <p:cBhvr additive="base">
                                            <p:cTn id="42" dur="1000" fill="hold"/>
                                            <p:tgtEl>
                                              <p:spTgt spid="32"/>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70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1000" fill="hold"/>
                                            <p:tgtEl>
                                              <p:spTgt spid="31"/>
                                            </p:tgtEl>
                                            <p:attrNameLst>
                                              <p:attrName>ppt_x</p:attrName>
                                            </p:attrNameLst>
                                          </p:cBhvr>
                                          <p:tavLst>
                                            <p:tav tm="0">
                                              <p:val>
                                                <p:strVal val="1+#ppt_w/2"/>
                                              </p:val>
                                            </p:tav>
                                            <p:tav tm="100000">
                                              <p:val>
                                                <p:strVal val="#ppt_x"/>
                                              </p:val>
                                            </p:tav>
                                          </p:tavLst>
                                        </p:anim>
                                        <p:anim calcmode="lin" valueType="num">
                                          <p:cBhvr additive="base">
                                            <p:cTn id="46" dur="1000" fill="hold"/>
                                            <p:tgtEl>
                                              <p:spTgt spid="31"/>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70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1000" fill="hold"/>
                                            <p:tgtEl>
                                              <p:spTgt spid="34"/>
                                            </p:tgtEl>
                                            <p:attrNameLst>
                                              <p:attrName>ppt_x</p:attrName>
                                            </p:attrNameLst>
                                          </p:cBhvr>
                                          <p:tavLst>
                                            <p:tav tm="0">
                                              <p:val>
                                                <p:strVal val="1+#ppt_w/2"/>
                                              </p:val>
                                            </p:tav>
                                            <p:tav tm="100000">
                                              <p:val>
                                                <p:strVal val="#ppt_x"/>
                                              </p:val>
                                            </p:tav>
                                          </p:tavLst>
                                        </p:anim>
                                        <p:anim calcmode="lin" valueType="num">
                                          <p:cBhvr additive="base">
                                            <p:cTn id="50" dur="1000" fill="hold"/>
                                            <p:tgtEl>
                                              <p:spTgt spid="34"/>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90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1000" fill="hold"/>
                                            <p:tgtEl>
                                              <p:spTgt spid="30"/>
                                            </p:tgtEl>
                                            <p:attrNameLst>
                                              <p:attrName>ppt_x</p:attrName>
                                            </p:attrNameLst>
                                          </p:cBhvr>
                                          <p:tavLst>
                                            <p:tav tm="0">
                                              <p:val>
                                                <p:strVal val="1+#ppt_w/2"/>
                                              </p:val>
                                            </p:tav>
                                            <p:tav tm="100000">
                                              <p:val>
                                                <p:strVal val="#ppt_x"/>
                                              </p:val>
                                            </p:tav>
                                          </p:tavLst>
                                        </p:anim>
                                        <p:anim calcmode="lin" valueType="num">
                                          <p:cBhvr additive="base">
                                            <p:cTn id="54" dur="1000" fill="hold"/>
                                            <p:tgtEl>
                                              <p:spTgt spid="30"/>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900"/>
                                      </p:stCondLst>
                                      <p:childTnLst>
                                        <p:set>
                                          <p:cBhvr>
                                            <p:cTn id="56" dur="1" fill="hold">
                                              <p:stCondLst>
                                                <p:cond delay="0"/>
                                              </p:stCondLst>
                                            </p:cTn>
                                            <p:tgtEl>
                                              <p:spTgt spid="35"/>
                                            </p:tgtEl>
                                            <p:attrNameLst>
                                              <p:attrName>style.visibility</p:attrName>
                                            </p:attrNameLst>
                                          </p:cBhvr>
                                          <p:to>
                                            <p:strVal val="visible"/>
                                          </p:to>
                                        </p:set>
                                        <p:anim calcmode="lin" valueType="num">
                                          <p:cBhvr additive="base">
                                            <p:cTn id="57" dur="1000" fill="hold"/>
                                            <p:tgtEl>
                                              <p:spTgt spid="35"/>
                                            </p:tgtEl>
                                            <p:attrNameLst>
                                              <p:attrName>ppt_x</p:attrName>
                                            </p:attrNameLst>
                                          </p:cBhvr>
                                          <p:tavLst>
                                            <p:tav tm="0">
                                              <p:val>
                                                <p:strVal val="1+#ppt_w/2"/>
                                              </p:val>
                                            </p:tav>
                                            <p:tav tm="100000">
                                              <p:val>
                                                <p:strVal val="#ppt_x"/>
                                              </p:val>
                                            </p:tav>
                                          </p:tavLst>
                                        </p:anim>
                                        <p:anim calcmode="lin" valueType="num">
                                          <p:cBhvr additive="base">
                                            <p:cTn id="58" dur="1000" fill="hold"/>
                                            <p:tgtEl>
                                              <p:spTgt spid="35"/>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50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1000" fill="hold"/>
                                            <p:tgtEl>
                                              <p:spTgt spid="36"/>
                                            </p:tgtEl>
                                            <p:attrNameLst>
                                              <p:attrName>ppt_x</p:attrName>
                                            </p:attrNameLst>
                                          </p:cBhvr>
                                          <p:tavLst>
                                            <p:tav tm="0">
                                              <p:val>
                                                <p:strVal val="0-#ppt_w/2"/>
                                              </p:val>
                                            </p:tav>
                                            <p:tav tm="100000">
                                              <p:val>
                                                <p:strVal val="#ppt_x"/>
                                              </p:val>
                                            </p:tav>
                                          </p:tavLst>
                                        </p:anim>
                                        <p:anim calcmode="lin" valueType="num">
                                          <p:cBhvr additive="base">
                                            <p:cTn id="62" dur="1000" fill="hold"/>
                                            <p:tgtEl>
                                              <p:spTgt spid="36"/>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50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1000" fill="hold"/>
                                            <p:tgtEl>
                                              <p:spTgt spid="37"/>
                                            </p:tgtEl>
                                            <p:attrNameLst>
                                              <p:attrName>ppt_x</p:attrName>
                                            </p:attrNameLst>
                                          </p:cBhvr>
                                          <p:tavLst>
                                            <p:tav tm="0">
                                              <p:val>
                                                <p:strVal val="0-#ppt_w/2"/>
                                              </p:val>
                                            </p:tav>
                                            <p:tav tm="100000">
                                              <p:val>
                                                <p:strVal val="#ppt_x"/>
                                              </p:val>
                                            </p:tav>
                                          </p:tavLst>
                                        </p:anim>
                                        <p:anim calcmode="lin" valueType="num">
                                          <p:cBhvr additive="base">
                                            <p:cTn id="66" dur="1000" fill="hold"/>
                                            <p:tgtEl>
                                              <p:spTgt spid="37"/>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500"/>
                                      </p:stCondLst>
                                      <p:childTnLst>
                                        <p:set>
                                          <p:cBhvr>
                                            <p:cTn id="68" dur="1" fill="hold">
                                              <p:stCondLst>
                                                <p:cond delay="0"/>
                                              </p:stCondLst>
                                            </p:cTn>
                                            <p:tgtEl>
                                              <p:spTgt spid="38"/>
                                            </p:tgtEl>
                                            <p:attrNameLst>
                                              <p:attrName>style.visibility</p:attrName>
                                            </p:attrNameLst>
                                          </p:cBhvr>
                                          <p:to>
                                            <p:strVal val="visible"/>
                                          </p:to>
                                        </p:set>
                                        <p:anim calcmode="lin" valueType="num">
                                          <p:cBhvr additive="base">
                                            <p:cTn id="69" dur="1000" fill="hold"/>
                                            <p:tgtEl>
                                              <p:spTgt spid="38"/>
                                            </p:tgtEl>
                                            <p:attrNameLst>
                                              <p:attrName>ppt_x</p:attrName>
                                            </p:attrNameLst>
                                          </p:cBhvr>
                                          <p:tavLst>
                                            <p:tav tm="0">
                                              <p:val>
                                                <p:strVal val="0-#ppt_w/2"/>
                                              </p:val>
                                            </p:tav>
                                            <p:tav tm="100000">
                                              <p:val>
                                                <p:strVal val="#ppt_x"/>
                                              </p:val>
                                            </p:tav>
                                          </p:tavLst>
                                        </p:anim>
                                        <p:anim calcmode="lin" valueType="num">
                                          <p:cBhvr additive="base">
                                            <p:cTn id="70" dur="1000" fill="hold"/>
                                            <p:tgtEl>
                                              <p:spTgt spid="38"/>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500"/>
                                      </p:stCondLst>
                                      <p:childTnLst>
                                        <p:set>
                                          <p:cBhvr>
                                            <p:cTn id="72" dur="1" fill="hold">
                                              <p:stCondLst>
                                                <p:cond delay="0"/>
                                              </p:stCondLst>
                                            </p:cTn>
                                            <p:tgtEl>
                                              <p:spTgt spid="39"/>
                                            </p:tgtEl>
                                            <p:attrNameLst>
                                              <p:attrName>style.visibility</p:attrName>
                                            </p:attrNameLst>
                                          </p:cBhvr>
                                          <p:to>
                                            <p:strVal val="visible"/>
                                          </p:to>
                                        </p:set>
                                        <p:anim calcmode="lin" valueType="num">
                                          <p:cBhvr additive="base">
                                            <p:cTn id="73" dur="1000" fill="hold"/>
                                            <p:tgtEl>
                                              <p:spTgt spid="39"/>
                                            </p:tgtEl>
                                            <p:attrNameLst>
                                              <p:attrName>ppt_x</p:attrName>
                                            </p:attrNameLst>
                                          </p:cBhvr>
                                          <p:tavLst>
                                            <p:tav tm="0">
                                              <p:val>
                                                <p:strVal val="0-#ppt_w/2"/>
                                              </p:val>
                                            </p:tav>
                                            <p:tav tm="100000">
                                              <p:val>
                                                <p:strVal val="#ppt_x"/>
                                              </p:val>
                                            </p:tav>
                                          </p:tavLst>
                                        </p:anim>
                                        <p:anim calcmode="lin" valueType="num">
                                          <p:cBhvr additive="base">
                                            <p:cTn id="74" dur="1000" fill="hold"/>
                                            <p:tgtEl>
                                              <p:spTgt spid="39"/>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500"/>
                                      </p:stCondLst>
                                      <p:childTnLst>
                                        <p:set>
                                          <p:cBhvr>
                                            <p:cTn id="76" dur="1" fill="hold">
                                              <p:stCondLst>
                                                <p:cond delay="0"/>
                                              </p:stCondLst>
                                            </p:cTn>
                                            <p:tgtEl>
                                              <p:spTgt spid="40"/>
                                            </p:tgtEl>
                                            <p:attrNameLst>
                                              <p:attrName>style.visibility</p:attrName>
                                            </p:attrNameLst>
                                          </p:cBhvr>
                                          <p:to>
                                            <p:strVal val="visible"/>
                                          </p:to>
                                        </p:set>
                                        <p:anim calcmode="lin" valueType="num">
                                          <p:cBhvr additive="base">
                                            <p:cTn id="77" dur="1000" fill="hold"/>
                                            <p:tgtEl>
                                              <p:spTgt spid="40"/>
                                            </p:tgtEl>
                                            <p:attrNameLst>
                                              <p:attrName>ppt_x</p:attrName>
                                            </p:attrNameLst>
                                          </p:cBhvr>
                                          <p:tavLst>
                                            <p:tav tm="0">
                                              <p:val>
                                                <p:strVal val="0-#ppt_w/2"/>
                                              </p:val>
                                            </p:tav>
                                            <p:tav tm="100000">
                                              <p:val>
                                                <p:strVal val="#ppt_x"/>
                                              </p:val>
                                            </p:tav>
                                          </p:tavLst>
                                        </p:anim>
                                        <p:anim calcmode="lin" valueType="num">
                                          <p:cBhvr additive="base">
                                            <p:cTn id="7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8" grpId="0"/>
          <p:bldP spid="29" grpId="0"/>
          <p:bldP spid="30" grpId="0"/>
          <p:bldP spid="31" grpId="0"/>
          <p:bldP spid="32" grpId="0"/>
          <p:bldP spid="33" grpId="0"/>
          <p:bldP spid="34" grpId="0"/>
          <p:bldP spid="35" grpId="0"/>
          <p:bldP spid="36" grpId="0"/>
          <p:bldP spid="37" grpId="0"/>
          <p:bldP spid="38" grpId="0"/>
          <p:bldP spid="39" grpId="0"/>
          <p:bldP spid="40"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74"/>
          <p:cNvSpPr txBox="1">
            <a:spLocks noGrp="1"/>
          </p:cNvSpPr>
          <p:nvPr>
            <p:ph type="ctrTitle"/>
          </p:nvPr>
        </p:nvSpPr>
        <p:spPr>
          <a:xfrm>
            <a:off x="2425915" y="2880220"/>
            <a:ext cx="5866438" cy="2387600"/>
          </a:xfrm>
          <a:prstGeom prst="rect">
            <a:avLst/>
          </a:prstGeom>
          <a:noFill/>
          <a:ln>
            <a:noFill/>
          </a:ln>
        </p:spPr>
        <p:txBody>
          <a:bodyPr spcFirstLastPara="1" wrap="square" lIns="0" tIns="0" rIns="0" bIns="0" anchor="ctr" anchorCtr="0">
            <a:noAutofit/>
          </a:bodyPr>
          <a:lstStyle/>
          <a:p>
            <a:r>
              <a:rPr lang="lv-LV" dirty="0">
                <a:solidFill>
                  <a:schemeClr val="lt1"/>
                </a:solidFill>
                <a:latin typeface="Futura Md TL" panose="020B0502020204020303" pitchFamily="34" charset="0"/>
              </a:rPr>
              <a:t>PALDIES</a:t>
            </a:r>
            <a:endParaRPr dirty="0">
              <a:solidFill>
                <a:schemeClr val="lt1"/>
              </a:solidFill>
              <a:latin typeface="Futura Md TL" panose="020B0502020204020303" pitchFamily="34" charset="0"/>
            </a:endParaRPr>
          </a:p>
        </p:txBody>
      </p:sp>
      <p:pic>
        <p:nvPicPr>
          <p:cNvPr id="2" name="Picture 1"/>
          <p:cNvPicPr>
            <a:picLocks noChangeAspect="1"/>
          </p:cNvPicPr>
          <p:nvPr/>
        </p:nvPicPr>
        <p:blipFill>
          <a:blip r:embed="rId3"/>
          <a:stretch>
            <a:fillRect/>
          </a:stretch>
        </p:blipFill>
        <p:spPr>
          <a:xfrm>
            <a:off x="878205" y="0"/>
            <a:ext cx="2057019" cy="2076894"/>
          </a:xfrm>
          <a:prstGeom prst="rect">
            <a:avLst/>
          </a:prstGeom>
        </p:spPr>
      </p:pic>
    </p:spTree>
    <p:extLst>
      <p:ext uri="{BB962C8B-B14F-4D97-AF65-F5344CB8AC3E}">
        <p14:creationId xmlns:p14="http://schemas.microsoft.com/office/powerpoint/2010/main" val="689031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Meaningful Template">
  <a:themeElements>
    <a:clrScheme name="Meaningful Template">
      <a:dk1>
        <a:srgbClr val="000000"/>
      </a:dk1>
      <a:lt1>
        <a:srgbClr val="FFFFFF"/>
      </a:lt1>
      <a:dk2>
        <a:srgbClr val="5E6970"/>
      </a:dk2>
      <a:lt2>
        <a:srgbClr val="FFFFFF"/>
      </a:lt2>
      <a:accent1>
        <a:srgbClr val="264653"/>
      </a:accent1>
      <a:accent2>
        <a:srgbClr val="2A9D8F"/>
      </a:accent2>
      <a:accent3>
        <a:srgbClr val="E9C46A"/>
      </a:accent3>
      <a:accent4>
        <a:srgbClr val="F4A261"/>
      </a:accent4>
      <a:accent5>
        <a:srgbClr val="E76F51"/>
      </a:accent5>
      <a:accent6>
        <a:srgbClr val="8D248D"/>
      </a:accent6>
      <a:hlink>
        <a:srgbClr val="2A9D8F"/>
      </a:hlink>
      <a:folHlink>
        <a:srgbClr val="000000"/>
      </a:folHlink>
    </a:clrScheme>
    <a:fontScheme name="Custom 78">
      <a:majorFont>
        <a:latin typeface="Montserrat"/>
        <a:ea typeface=""/>
        <a:cs typeface=""/>
      </a:majorFont>
      <a:minorFont>
        <a:latin typeface="Montserrat Light"/>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eaningful Template">
  <a:themeElements>
    <a:clrScheme name="Meaningful Template">
      <a:dk1>
        <a:srgbClr val="000000"/>
      </a:dk1>
      <a:lt1>
        <a:srgbClr val="FFFFFF"/>
      </a:lt1>
      <a:dk2>
        <a:srgbClr val="5E6970"/>
      </a:dk2>
      <a:lt2>
        <a:srgbClr val="FFFFFF"/>
      </a:lt2>
      <a:accent1>
        <a:srgbClr val="264653"/>
      </a:accent1>
      <a:accent2>
        <a:srgbClr val="2A9D8F"/>
      </a:accent2>
      <a:accent3>
        <a:srgbClr val="E9C46A"/>
      </a:accent3>
      <a:accent4>
        <a:srgbClr val="F4A261"/>
      </a:accent4>
      <a:accent5>
        <a:srgbClr val="E76F51"/>
      </a:accent5>
      <a:accent6>
        <a:srgbClr val="8D248D"/>
      </a:accent6>
      <a:hlink>
        <a:srgbClr val="2A9D8F"/>
      </a:hlink>
      <a:folHlink>
        <a:srgbClr val="000000"/>
      </a:folHlink>
    </a:clrScheme>
    <a:fontScheme name="Custom 88">
      <a:majorFont>
        <a:latin typeface="Montserrat SemiBold"/>
        <a:ea typeface=""/>
        <a:cs typeface=""/>
      </a:majorFont>
      <a:minorFont>
        <a:latin typeface="Montserrat Light"/>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Meaningful Template">
  <a:themeElements>
    <a:clrScheme name="Meaningful Template">
      <a:dk1>
        <a:srgbClr val="000000"/>
      </a:dk1>
      <a:lt1>
        <a:srgbClr val="FFFFFF"/>
      </a:lt1>
      <a:dk2>
        <a:srgbClr val="5E6970"/>
      </a:dk2>
      <a:lt2>
        <a:srgbClr val="FFFFFF"/>
      </a:lt2>
      <a:accent1>
        <a:srgbClr val="264653"/>
      </a:accent1>
      <a:accent2>
        <a:srgbClr val="2A9D8F"/>
      </a:accent2>
      <a:accent3>
        <a:srgbClr val="E9C46A"/>
      </a:accent3>
      <a:accent4>
        <a:srgbClr val="F4A261"/>
      </a:accent4>
      <a:accent5>
        <a:srgbClr val="E76F51"/>
      </a:accent5>
      <a:accent6>
        <a:srgbClr val="8D248D"/>
      </a:accent6>
      <a:hlink>
        <a:srgbClr val="2A9D8F"/>
      </a:hlink>
      <a:folHlink>
        <a:srgbClr val="000000"/>
      </a:folHlink>
    </a:clrScheme>
    <a:fontScheme name="Custom 88">
      <a:majorFont>
        <a:latin typeface="Montserrat SemiBold"/>
        <a:ea typeface=""/>
        <a:cs typeface=""/>
      </a:majorFont>
      <a:minorFont>
        <a:latin typeface="Montserrat Light"/>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Meaningful Template">
  <a:themeElements>
    <a:clrScheme name="Meaningful Template">
      <a:dk1>
        <a:srgbClr val="000000"/>
      </a:dk1>
      <a:lt1>
        <a:srgbClr val="FFFFFF"/>
      </a:lt1>
      <a:dk2>
        <a:srgbClr val="5E6970"/>
      </a:dk2>
      <a:lt2>
        <a:srgbClr val="FFFFFF"/>
      </a:lt2>
      <a:accent1>
        <a:srgbClr val="264653"/>
      </a:accent1>
      <a:accent2>
        <a:srgbClr val="2A9D8F"/>
      </a:accent2>
      <a:accent3>
        <a:srgbClr val="E9C46A"/>
      </a:accent3>
      <a:accent4>
        <a:srgbClr val="F4A261"/>
      </a:accent4>
      <a:accent5>
        <a:srgbClr val="E76F51"/>
      </a:accent5>
      <a:accent6>
        <a:srgbClr val="8D248D"/>
      </a:accent6>
      <a:hlink>
        <a:srgbClr val="2A9D8F"/>
      </a:hlink>
      <a:folHlink>
        <a:srgbClr val="000000"/>
      </a:folHlink>
    </a:clrScheme>
    <a:fontScheme name="Custom 88">
      <a:majorFont>
        <a:latin typeface="Montserrat SemiBold"/>
        <a:ea typeface=""/>
        <a:cs typeface=""/>
      </a:majorFont>
      <a:minorFont>
        <a:latin typeface="Montserrat Light"/>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Komplete 3 colors Dark">
      <a:dk1>
        <a:srgbClr val="FFFFFF"/>
      </a:dk1>
      <a:lt1>
        <a:srgbClr val="404040"/>
      </a:lt1>
      <a:dk2>
        <a:srgbClr val="EDEDED"/>
      </a:dk2>
      <a:lt2>
        <a:srgbClr val="8A8686"/>
      </a:lt2>
      <a:accent1>
        <a:srgbClr val="12959F"/>
      </a:accent1>
      <a:accent2>
        <a:srgbClr val="31A8DF"/>
      </a:accent2>
      <a:accent3>
        <a:srgbClr val="7FBC41"/>
      </a:accent3>
      <a:accent4>
        <a:srgbClr val="0D6F77"/>
      </a:accent4>
      <a:accent5>
        <a:srgbClr val="1B81B0"/>
      </a:accent5>
      <a:accent6>
        <a:srgbClr val="5F8C30"/>
      </a:accent6>
      <a:hlink>
        <a:srgbClr val="A05024"/>
      </a:hlink>
      <a:folHlink>
        <a:srgbClr val="FEC037"/>
      </a:folHlink>
    </a:clrScheme>
    <a:fontScheme name="Custom 3">
      <a:majorFont>
        <a:latin typeface="Raleway"/>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Meaningful Template">
  <a:themeElements>
    <a:clrScheme name="Meaningful Template">
      <a:dk1>
        <a:srgbClr val="000000"/>
      </a:dk1>
      <a:lt1>
        <a:srgbClr val="FFFFFF"/>
      </a:lt1>
      <a:dk2>
        <a:srgbClr val="5E6970"/>
      </a:dk2>
      <a:lt2>
        <a:srgbClr val="FFFFFF"/>
      </a:lt2>
      <a:accent1>
        <a:srgbClr val="264653"/>
      </a:accent1>
      <a:accent2>
        <a:srgbClr val="2A9D8F"/>
      </a:accent2>
      <a:accent3>
        <a:srgbClr val="E9C46A"/>
      </a:accent3>
      <a:accent4>
        <a:srgbClr val="F4A261"/>
      </a:accent4>
      <a:accent5>
        <a:srgbClr val="E76F51"/>
      </a:accent5>
      <a:accent6>
        <a:srgbClr val="8D248D"/>
      </a:accent6>
      <a:hlink>
        <a:srgbClr val="2A9D8F"/>
      </a:hlink>
      <a:folHlink>
        <a:srgbClr val="000000"/>
      </a:folHlink>
    </a:clrScheme>
    <a:fontScheme name="Custom 88">
      <a:majorFont>
        <a:latin typeface="Montserrat SemiBold"/>
        <a:ea typeface=""/>
        <a:cs typeface=""/>
      </a:majorFont>
      <a:minorFont>
        <a:latin typeface="Montserrat Light"/>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Meaningful Template">
  <a:themeElements>
    <a:clrScheme name="Meaningful Template">
      <a:dk1>
        <a:srgbClr val="000000"/>
      </a:dk1>
      <a:lt1>
        <a:srgbClr val="FFFFFF"/>
      </a:lt1>
      <a:dk2>
        <a:srgbClr val="5E6970"/>
      </a:dk2>
      <a:lt2>
        <a:srgbClr val="FFFFFF"/>
      </a:lt2>
      <a:accent1>
        <a:srgbClr val="264653"/>
      </a:accent1>
      <a:accent2>
        <a:srgbClr val="2A9D8F"/>
      </a:accent2>
      <a:accent3>
        <a:srgbClr val="E9C46A"/>
      </a:accent3>
      <a:accent4>
        <a:srgbClr val="F4A261"/>
      </a:accent4>
      <a:accent5>
        <a:srgbClr val="E76F51"/>
      </a:accent5>
      <a:accent6>
        <a:srgbClr val="8D248D"/>
      </a:accent6>
      <a:hlink>
        <a:srgbClr val="2A9D8F"/>
      </a:hlink>
      <a:folHlink>
        <a:srgbClr val="000000"/>
      </a:folHlink>
    </a:clrScheme>
    <a:fontScheme name="Custom 88">
      <a:majorFont>
        <a:latin typeface="Montserrat SemiBold"/>
        <a:ea typeface=""/>
        <a:cs typeface=""/>
      </a:majorFont>
      <a:minorFont>
        <a:latin typeface="Montserrat Light"/>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Custom 21">
      <a:dk1>
        <a:srgbClr val="664690"/>
      </a:dk1>
      <a:lt1>
        <a:srgbClr val="FFFFFF"/>
      </a:lt1>
      <a:dk2>
        <a:srgbClr val="664690"/>
      </a:dk2>
      <a:lt2>
        <a:srgbClr val="FFFFFF"/>
      </a:lt2>
      <a:accent1>
        <a:srgbClr val="664690"/>
      </a:accent1>
      <a:accent2>
        <a:srgbClr val="856CA6"/>
      </a:accent2>
      <a:accent3>
        <a:srgbClr val="A391BC"/>
      </a:accent3>
      <a:accent4>
        <a:srgbClr val="C2B5D3"/>
      </a:accent4>
      <a:accent5>
        <a:srgbClr val="E0DAE9"/>
      </a:accent5>
      <a:accent6>
        <a:srgbClr val="EFECF3"/>
      </a:accent6>
      <a:hlink>
        <a:srgbClr val="442583"/>
      </a:hlink>
      <a:folHlink>
        <a:srgbClr val="6646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Meaningful Template">
  <a:themeElements>
    <a:clrScheme name="Meaningful Template">
      <a:dk1>
        <a:srgbClr val="000000"/>
      </a:dk1>
      <a:lt1>
        <a:srgbClr val="FFFFFF"/>
      </a:lt1>
      <a:dk2>
        <a:srgbClr val="5E6970"/>
      </a:dk2>
      <a:lt2>
        <a:srgbClr val="FFFFFF"/>
      </a:lt2>
      <a:accent1>
        <a:srgbClr val="264653"/>
      </a:accent1>
      <a:accent2>
        <a:srgbClr val="2A9D8F"/>
      </a:accent2>
      <a:accent3>
        <a:srgbClr val="E9C46A"/>
      </a:accent3>
      <a:accent4>
        <a:srgbClr val="F4A261"/>
      </a:accent4>
      <a:accent5>
        <a:srgbClr val="E76F51"/>
      </a:accent5>
      <a:accent6>
        <a:srgbClr val="8D248D"/>
      </a:accent6>
      <a:hlink>
        <a:srgbClr val="2A9D8F"/>
      </a:hlink>
      <a:folHlink>
        <a:srgbClr val="000000"/>
      </a:folHlink>
    </a:clrScheme>
    <a:fontScheme name="Custom 88">
      <a:majorFont>
        <a:latin typeface="Montserrat SemiBold"/>
        <a:ea typeface=""/>
        <a:cs typeface=""/>
      </a:majorFont>
      <a:minorFont>
        <a:latin typeface="Montserrat Light"/>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58640</TotalTime>
  <Words>324</Words>
  <Application>Microsoft Office PowerPoint</Application>
  <PresentationFormat>Widescreen</PresentationFormat>
  <Paragraphs>36</Paragraphs>
  <Slides>4</Slides>
  <Notes>2</Notes>
  <HiddenSlides>0</HiddenSlides>
  <MMClips>0</MMClips>
  <ScaleCrop>false</ScaleCrop>
  <HeadingPairs>
    <vt:vector size="6" baseType="variant">
      <vt:variant>
        <vt:lpstr>Fonts Used</vt:lpstr>
      </vt:variant>
      <vt:variant>
        <vt:i4>25</vt:i4>
      </vt:variant>
      <vt:variant>
        <vt:lpstr>Theme</vt:lpstr>
      </vt:variant>
      <vt:variant>
        <vt:i4>10</vt:i4>
      </vt:variant>
      <vt:variant>
        <vt:lpstr>Slide Titles</vt:lpstr>
      </vt:variant>
      <vt:variant>
        <vt:i4>4</vt:i4>
      </vt:variant>
    </vt:vector>
  </HeadingPairs>
  <TitlesOfParts>
    <vt:vector size="39" baseType="lpstr">
      <vt:lpstr>MS PGothic</vt:lpstr>
      <vt:lpstr>Apple SD 산돌고딕 Neo 일반체</vt:lpstr>
      <vt:lpstr>Arial</vt:lpstr>
      <vt:lpstr>Bebas</vt:lpstr>
      <vt:lpstr>Calibri</vt:lpstr>
      <vt:lpstr>Futura Md TL</vt:lpstr>
      <vt:lpstr>Helvetica Neue</vt:lpstr>
      <vt:lpstr>Helvetica Neue Light</vt:lpstr>
      <vt:lpstr>Helvetica Neue Medium</vt:lpstr>
      <vt:lpstr>Montserrat</vt:lpstr>
      <vt:lpstr>Montserrat Light</vt:lpstr>
      <vt:lpstr>Montserrat SemiBold</vt:lpstr>
      <vt:lpstr>Open Sans</vt:lpstr>
      <vt:lpstr>Open Sans Light</vt:lpstr>
      <vt:lpstr>Raleway</vt:lpstr>
      <vt:lpstr>Raleway Black</vt:lpstr>
      <vt:lpstr>Raleway ExtraBold</vt:lpstr>
      <vt:lpstr>Raleway Light</vt:lpstr>
      <vt:lpstr>Raleway Medium</vt:lpstr>
      <vt:lpstr>Source Sans Pro</vt:lpstr>
      <vt:lpstr>Source Sans Pro Black</vt:lpstr>
      <vt:lpstr>Tahoma</vt:lpstr>
      <vt:lpstr>Times New Roman</vt:lpstr>
      <vt:lpstr>Trebuchet MS</vt:lpstr>
      <vt:lpstr>Verdana</vt:lpstr>
      <vt:lpstr>1_Meaningful Template</vt:lpstr>
      <vt:lpstr>2_Meaningful Template</vt:lpstr>
      <vt:lpstr>3_Meaningful Template</vt:lpstr>
      <vt:lpstr>4_Meaningful Template</vt:lpstr>
      <vt:lpstr>2_Office Theme</vt:lpstr>
      <vt:lpstr>5_Meaningful Template</vt:lpstr>
      <vt:lpstr>6_Meaningful Template</vt:lpstr>
      <vt:lpstr>3_Office Theme</vt:lpstr>
      <vt:lpstr>Meaningful Template</vt:lpstr>
      <vt:lpstr>White</vt:lpstr>
      <vt:lpstr>Sociālās atstumtības mazināšana   Darbības programma Atveseļošanās un noturības mehānisms</vt:lpstr>
      <vt:lpstr>PowerPoint Presentation</vt:lpstr>
      <vt:lpstr>PowerPoint Presentation</vt:lpstr>
      <vt:lpstr>PALDIES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PREZENTĀCIJAS NOSAUKUMS</dc:title>
  <dc:creator>Egita Diure</dc:creator>
  <cp:lastModifiedBy>Santa Feifere</cp:lastModifiedBy>
  <cp:revision>800</cp:revision>
  <dcterms:modified xsi:type="dcterms:W3CDTF">2021-05-26T06:01:56Z</dcterms:modified>
</cp:coreProperties>
</file>