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283" r:id="rId2"/>
    <p:sldId id="284" r:id="rId3"/>
    <p:sldId id="289" r:id="rId4"/>
    <p:sldId id="276" r:id="rId5"/>
    <p:sldId id="261" r:id="rId6"/>
    <p:sldId id="256" r:id="rId7"/>
    <p:sldId id="280" r:id="rId8"/>
    <p:sldId id="277" r:id="rId9"/>
    <p:sldId id="282" r:id="rId10"/>
    <p:sldId id="286" r:id="rId11"/>
    <p:sldId id="287" r:id="rId12"/>
    <p:sldId id="288" r:id="rId13"/>
    <p:sldId id="290" r:id="rId14"/>
    <p:sldId id="291" r:id="rId15"/>
    <p:sldId id="293" r:id="rId16"/>
    <p:sldId id="292" r:id="rId1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0281" autoAdjust="0"/>
  </p:normalViewPr>
  <p:slideViewPr>
    <p:cSldViewPr snapToGrid="0">
      <p:cViewPr varScale="1">
        <p:scale>
          <a:sx n="77" d="100"/>
          <a:sy n="77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A5DD36-C9A8-4D31-AC6F-9956B7D05853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he-IL"/>
        </a:p>
      </dgm:t>
    </dgm:pt>
    <dgm:pt modelId="{26E740A7-B6F5-4EBB-85F7-A0E2A65E35C9}">
      <dgm:prSet phldrT="[טקסט]"/>
      <dgm:spPr/>
      <dgm:t>
        <a:bodyPr/>
        <a:lstStyle/>
        <a:p>
          <a:pPr rtl="0"/>
          <a:r>
            <a:rPr lang="he-IL" dirty="0"/>
            <a:t>1962</a:t>
          </a:r>
        </a:p>
      </dgm:t>
    </dgm:pt>
    <dgm:pt modelId="{11C28AC0-A16B-4665-B70D-52E73E9AD42F}" type="parTrans" cxnId="{187B3A8C-2CDD-45FD-AF22-ED9C9E179812}">
      <dgm:prSet/>
      <dgm:spPr/>
      <dgm:t>
        <a:bodyPr/>
        <a:lstStyle/>
        <a:p>
          <a:pPr rtl="1"/>
          <a:endParaRPr lang="he-IL"/>
        </a:p>
      </dgm:t>
    </dgm:pt>
    <dgm:pt modelId="{D8666816-3D85-41ED-ADC2-8222D55AC463}" type="sibTrans" cxnId="{187B3A8C-2CDD-45FD-AF22-ED9C9E179812}">
      <dgm:prSet/>
      <dgm:spPr/>
      <dgm:t>
        <a:bodyPr/>
        <a:lstStyle/>
        <a:p>
          <a:pPr rtl="1"/>
          <a:endParaRPr lang="he-IL"/>
        </a:p>
      </dgm:t>
    </dgm:pt>
    <dgm:pt modelId="{3B1BB0C0-190D-4F92-A9DC-0D1D1BA4DD8F}">
      <dgm:prSet phldrT="[טקסט]" custT="1"/>
      <dgm:spPr/>
      <dgm:t>
        <a:bodyPr/>
        <a:lstStyle/>
        <a:p>
          <a:pPr rtl="1"/>
          <a:r>
            <a:rPr lang="en-US" sz="1200" dirty="0"/>
            <a:t>Guardianship law</a:t>
          </a:r>
          <a:endParaRPr lang="he-IL" sz="1200" dirty="0"/>
        </a:p>
      </dgm:t>
    </dgm:pt>
    <dgm:pt modelId="{0FBE6591-D7E9-4F28-9D47-3189EA2BD677}" type="parTrans" cxnId="{EBDF3CFE-A2F6-4650-BCF2-C2716B335E7B}">
      <dgm:prSet/>
      <dgm:spPr/>
      <dgm:t>
        <a:bodyPr/>
        <a:lstStyle/>
        <a:p>
          <a:pPr rtl="1"/>
          <a:endParaRPr lang="he-IL"/>
        </a:p>
      </dgm:t>
    </dgm:pt>
    <dgm:pt modelId="{9D4FB666-75C2-43E7-B23F-90FA30AEE08A}" type="sibTrans" cxnId="{EBDF3CFE-A2F6-4650-BCF2-C2716B335E7B}">
      <dgm:prSet/>
      <dgm:spPr/>
      <dgm:t>
        <a:bodyPr/>
        <a:lstStyle/>
        <a:p>
          <a:pPr rtl="1"/>
          <a:endParaRPr lang="he-IL"/>
        </a:p>
      </dgm:t>
    </dgm:pt>
    <dgm:pt modelId="{9E82BA85-E0B3-4F56-B223-DD5B910ABEBC}">
      <dgm:prSet phldrT="[טקסט]"/>
      <dgm:spPr/>
      <dgm:t>
        <a:bodyPr/>
        <a:lstStyle/>
        <a:p>
          <a:pPr rtl="1"/>
          <a:r>
            <a:rPr lang="en-US" dirty="0"/>
            <a:t>2006</a:t>
          </a:r>
          <a:endParaRPr lang="he-IL" dirty="0"/>
        </a:p>
      </dgm:t>
    </dgm:pt>
    <dgm:pt modelId="{D73F3039-4913-4947-A458-19068B32C132}" type="parTrans" cxnId="{07AA17C1-A379-489A-951C-DD0105D5C41C}">
      <dgm:prSet/>
      <dgm:spPr/>
      <dgm:t>
        <a:bodyPr/>
        <a:lstStyle/>
        <a:p>
          <a:pPr rtl="1"/>
          <a:endParaRPr lang="he-IL"/>
        </a:p>
      </dgm:t>
    </dgm:pt>
    <dgm:pt modelId="{CFB0467D-3101-4548-B71D-39E349920960}" type="sibTrans" cxnId="{07AA17C1-A379-489A-951C-DD0105D5C41C}">
      <dgm:prSet/>
      <dgm:spPr/>
      <dgm:t>
        <a:bodyPr/>
        <a:lstStyle/>
        <a:p>
          <a:pPr rtl="1"/>
          <a:endParaRPr lang="he-IL"/>
        </a:p>
      </dgm:t>
    </dgm:pt>
    <dgm:pt modelId="{D5B37026-3B55-4924-A1F4-4FC9F40BC010}">
      <dgm:prSet phldrT="[טקסט]" custT="1"/>
      <dgm:spPr/>
      <dgm:t>
        <a:bodyPr/>
        <a:lstStyle/>
        <a:p>
          <a:pPr rtl="1"/>
          <a:r>
            <a:rPr lang="en-US" sz="1200" dirty="0"/>
            <a:t>Memorandum</a:t>
          </a:r>
          <a:r>
            <a:rPr lang="en-US" sz="800" dirty="0"/>
            <a:t> </a:t>
          </a:r>
          <a:endParaRPr lang="he-IL" sz="800" dirty="0"/>
        </a:p>
      </dgm:t>
    </dgm:pt>
    <dgm:pt modelId="{A8E06481-CB92-406B-BC98-692DD6F5DF4F}" type="parTrans" cxnId="{40F1D834-502E-4196-8302-847C9A16CB27}">
      <dgm:prSet/>
      <dgm:spPr/>
      <dgm:t>
        <a:bodyPr/>
        <a:lstStyle/>
        <a:p>
          <a:pPr rtl="1"/>
          <a:endParaRPr lang="he-IL"/>
        </a:p>
      </dgm:t>
    </dgm:pt>
    <dgm:pt modelId="{909EF862-CE81-43C0-9DC5-1542E0DFEA24}" type="sibTrans" cxnId="{40F1D834-502E-4196-8302-847C9A16CB27}">
      <dgm:prSet/>
      <dgm:spPr/>
      <dgm:t>
        <a:bodyPr/>
        <a:lstStyle/>
        <a:p>
          <a:pPr rtl="1"/>
          <a:endParaRPr lang="he-IL"/>
        </a:p>
      </dgm:t>
    </dgm:pt>
    <dgm:pt modelId="{83AAB0A3-8EF3-4DC4-A2E8-5AF7F0C86CE3}">
      <dgm:prSet phldrT="[טקסט]"/>
      <dgm:spPr/>
      <dgm:t>
        <a:bodyPr/>
        <a:lstStyle/>
        <a:p>
          <a:pPr rtl="1"/>
          <a:r>
            <a:rPr lang="en-US" dirty="0"/>
            <a:t>2009</a:t>
          </a:r>
          <a:endParaRPr lang="he-IL" dirty="0"/>
        </a:p>
      </dgm:t>
    </dgm:pt>
    <dgm:pt modelId="{84FA933A-9E1E-4A5B-B4E6-EB0A71BBAF59}" type="parTrans" cxnId="{4F7FD990-1D05-440C-AA93-2519094E9BF8}">
      <dgm:prSet/>
      <dgm:spPr/>
      <dgm:t>
        <a:bodyPr/>
        <a:lstStyle/>
        <a:p>
          <a:pPr rtl="1"/>
          <a:endParaRPr lang="he-IL"/>
        </a:p>
      </dgm:t>
    </dgm:pt>
    <dgm:pt modelId="{FBAE7ADB-0662-4993-8398-9FD7DF2A92E4}" type="sibTrans" cxnId="{4F7FD990-1D05-440C-AA93-2519094E9BF8}">
      <dgm:prSet/>
      <dgm:spPr/>
      <dgm:t>
        <a:bodyPr/>
        <a:lstStyle/>
        <a:p>
          <a:pPr rtl="1"/>
          <a:endParaRPr lang="he-IL"/>
        </a:p>
      </dgm:t>
    </dgm:pt>
    <dgm:pt modelId="{E447A127-29F5-46DD-A107-86F1F75964B2}">
      <dgm:prSet phldrT="[טקסט]" custT="1"/>
      <dgm:spPr/>
      <dgm:t>
        <a:bodyPr/>
        <a:lstStyle/>
        <a:p>
          <a:pPr rtl="1"/>
          <a:r>
            <a:rPr lang="en-US" sz="1200" dirty="0"/>
            <a:t>Bizchut new project</a:t>
          </a:r>
          <a:endParaRPr lang="he-IL" sz="1200" dirty="0"/>
        </a:p>
      </dgm:t>
    </dgm:pt>
    <dgm:pt modelId="{196D4B68-EF5D-42BB-9D18-5C3A4950E755}" type="parTrans" cxnId="{BAF6C51B-4FF4-460A-AF27-E47E2223567F}">
      <dgm:prSet/>
      <dgm:spPr/>
      <dgm:t>
        <a:bodyPr/>
        <a:lstStyle/>
        <a:p>
          <a:pPr rtl="1"/>
          <a:endParaRPr lang="he-IL"/>
        </a:p>
      </dgm:t>
    </dgm:pt>
    <dgm:pt modelId="{C6DCD4DB-786A-4767-A8FA-AE816A3BDC8C}" type="sibTrans" cxnId="{BAF6C51B-4FF4-460A-AF27-E47E2223567F}">
      <dgm:prSet/>
      <dgm:spPr/>
      <dgm:t>
        <a:bodyPr/>
        <a:lstStyle/>
        <a:p>
          <a:pPr rtl="1"/>
          <a:endParaRPr lang="he-IL"/>
        </a:p>
      </dgm:t>
    </dgm:pt>
    <dgm:pt modelId="{992E96F3-EE83-4C02-9797-B6EB387F6BA2}">
      <dgm:prSet phldrT="[טקסט]" custT="1"/>
      <dgm:spPr/>
      <dgm:t>
        <a:bodyPr/>
        <a:lstStyle/>
        <a:p>
          <a:pPr rtl="1"/>
          <a:r>
            <a:rPr lang="en-US" sz="1200" dirty="0"/>
            <a:t>Cases, research, awareness raising, international discussion</a:t>
          </a:r>
          <a:endParaRPr lang="he-IL" sz="1200" dirty="0"/>
        </a:p>
      </dgm:t>
    </dgm:pt>
    <dgm:pt modelId="{4376CEAF-2EE6-452E-9AD0-47E7819A13AC}" type="parTrans" cxnId="{BECA1AEB-B186-4CF2-98FF-BAFA0930D6BC}">
      <dgm:prSet/>
      <dgm:spPr/>
      <dgm:t>
        <a:bodyPr/>
        <a:lstStyle/>
        <a:p>
          <a:pPr rtl="1"/>
          <a:endParaRPr lang="he-IL"/>
        </a:p>
      </dgm:t>
    </dgm:pt>
    <dgm:pt modelId="{40B5636B-76CC-4D34-9693-0584EF7036D1}" type="sibTrans" cxnId="{BECA1AEB-B186-4CF2-98FF-BAFA0930D6BC}">
      <dgm:prSet/>
      <dgm:spPr/>
      <dgm:t>
        <a:bodyPr/>
        <a:lstStyle/>
        <a:p>
          <a:pPr rtl="1"/>
          <a:endParaRPr lang="he-IL"/>
        </a:p>
      </dgm:t>
    </dgm:pt>
    <dgm:pt modelId="{1DEEB59E-3140-46F8-9224-AB056AA840FB}">
      <dgm:prSet phldrT="[טקסט]"/>
      <dgm:spPr/>
      <dgm:t>
        <a:bodyPr/>
        <a:lstStyle/>
        <a:p>
          <a:pPr rtl="1"/>
          <a:r>
            <a:rPr lang="he-IL" dirty="0"/>
            <a:t>2012</a:t>
          </a:r>
        </a:p>
      </dgm:t>
    </dgm:pt>
    <dgm:pt modelId="{7CCAFA46-FE05-4080-A980-7A078BA32FE1}" type="parTrans" cxnId="{91349801-21C3-4577-8FA0-A018516CD8B7}">
      <dgm:prSet/>
      <dgm:spPr/>
      <dgm:t>
        <a:bodyPr/>
        <a:lstStyle/>
        <a:p>
          <a:pPr rtl="1"/>
          <a:endParaRPr lang="he-IL"/>
        </a:p>
      </dgm:t>
    </dgm:pt>
    <dgm:pt modelId="{C5240AC6-CD47-4C0C-B020-6365A73E852E}" type="sibTrans" cxnId="{91349801-21C3-4577-8FA0-A018516CD8B7}">
      <dgm:prSet/>
      <dgm:spPr/>
      <dgm:t>
        <a:bodyPr/>
        <a:lstStyle/>
        <a:p>
          <a:pPr rtl="1"/>
          <a:endParaRPr lang="he-IL"/>
        </a:p>
      </dgm:t>
    </dgm:pt>
    <dgm:pt modelId="{AD71EA20-4A2A-4F3A-BE6D-7844F939A162}">
      <dgm:prSet phldrT="[טקסט]"/>
      <dgm:spPr/>
      <dgm:t>
        <a:bodyPr/>
        <a:lstStyle/>
        <a:p>
          <a:pPr rtl="1"/>
          <a:r>
            <a:rPr lang="en-US" dirty="0"/>
            <a:t>2016</a:t>
          </a:r>
          <a:endParaRPr lang="he-IL" dirty="0"/>
        </a:p>
      </dgm:t>
    </dgm:pt>
    <dgm:pt modelId="{888E9111-DA5E-4EB3-9CC4-1AC63ABB41B1}" type="parTrans" cxnId="{F1769D4C-6C6B-46F1-8709-9B623F855E90}">
      <dgm:prSet/>
      <dgm:spPr/>
      <dgm:t>
        <a:bodyPr/>
        <a:lstStyle/>
        <a:p>
          <a:pPr rtl="1"/>
          <a:endParaRPr lang="he-IL"/>
        </a:p>
      </dgm:t>
    </dgm:pt>
    <dgm:pt modelId="{06AFD53D-3754-46BC-892E-C6658D52565D}" type="sibTrans" cxnId="{F1769D4C-6C6B-46F1-8709-9B623F855E90}">
      <dgm:prSet/>
      <dgm:spPr/>
      <dgm:t>
        <a:bodyPr/>
        <a:lstStyle/>
        <a:p>
          <a:pPr rtl="1"/>
          <a:endParaRPr lang="he-IL"/>
        </a:p>
      </dgm:t>
    </dgm:pt>
    <dgm:pt modelId="{3660730B-4012-40A1-A4D5-684F8ED1AE72}">
      <dgm:prSet phldrT="[טקסט]"/>
      <dgm:spPr/>
      <dgm:t>
        <a:bodyPr/>
        <a:lstStyle/>
        <a:p>
          <a:pPr rtl="1"/>
          <a:r>
            <a:rPr lang="en-US" dirty="0"/>
            <a:t>2017-2021</a:t>
          </a:r>
          <a:endParaRPr lang="he-IL" dirty="0"/>
        </a:p>
      </dgm:t>
    </dgm:pt>
    <dgm:pt modelId="{61D075D9-31AF-422A-A5DA-943538EB2E54}" type="parTrans" cxnId="{940DA089-EF35-4F3E-9977-F318824CCC5B}">
      <dgm:prSet/>
      <dgm:spPr/>
      <dgm:t>
        <a:bodyPr/>
        <a:lstStyle/>
        <a:p>
          <a:pPr rtl="1"/>
          <a:endParaRPr lang="he-IL"/>
        </a:p>
      </dgm:t>
    </dgm:pt>
    <dgm:pt modelId="{E2AC550A-9102-4AC1-9E41-607BF8B0E5F6}" type="sibTrans" cxnId="{940DA089-EF35-4F3E-9977-F318824CCC5B}">
      <dgm:prSet/>
      <dgm:spPr/>
      <dgm:t>
        <a:bodyPr/>
        <a:lstStyle/>
        <a:p>
          <a:pPr rtl="1"/>
          <a:endParaRPr lang="he-IL"/>
        </a:p>
      </dgm:t>
    </dgm:pt>
    <dgm:pt modelId="{DCD38FF7-7022-4C11-9BA6-8E356FB9BB0B}">
      <dgm:prSet phldrT="[טקסט]"/>
      <dgm:spPr/>
      <dgm:t>
        <a:bodyPr/>
        <a:lstStyle/>
        <a:p>
          <a:pPr rtl="1"/>
          <a:r>
            <a:rPr lang="en-US" dirty="0"/>
            <a:t>Ratification of CRPD</a:t>
          </a:r>
          <a:endParaRPr lang="he-IL" dirty="0"/>
        </a:p>
      </dgm:t>
    </dgm:pt>
    <dgm:pt modelId="{9D324C4E-195F-4459-B3EF-03AFC1B87E05}" type="parTrans" cxnId="{BF3B7792-3A07-4F42-91BA-01FEB1D865D2}">
      <dgm:prSet/>
      <dgm:spPr/>
      <dgm:t>
        <a:bodyPr/>
        <a:lstStyle/>
        <a:p>
          <a:pPr rtl="1"/>
          <a:endParaRPr lang="he-IL"/>
        </a:p>
      </dgm:t>
    </dgm:pt>
    <dgm:pt modelId="{650BF6BE-7D48-467B-844A-837E9B987F89}" type="sibTrans" cxnId="{BF3B7792-3A07-4F42-91BA-01FEB1D865D2}">
      <dgm:prSet/>
      <dgm:spPr/>
      <dgm:t>
        <a:bodyPr/>
        <a:lstStyle/>
        <a:p>
          <a:pPr rtl="1"/>
          <a:endParaRPr lang="he-IL"/>
        </a:p>
      </dgm:t>
    </dgm:pt>
    <dgm:pt modelId="{1C83A5CC-37B7-47AC-9F29-45DC7DC76448}">
      <dgm:prSet phldrT="[טקסט]"/>
      <dgm:spPr/>
      <dgm:t>
        <a:bodyPr/>
        <a:lstStyle/>
        <a:p>
          <a:pPr rtl="1"/>
          <a:r>
            <a:rPr lang="he-IL"/>
            <a:t>2014</a:t>
          </a:r>
          <a:endParaRPr lang="he-IL" dirty="0"/>
        </a:p>
      </dgm:t>
    </dgm:pt>
    <dgm:pt modelId="{534534F0-FAF4-41E3-A54C-04A08EF75C82}" type="parTrans" cxnId="{98C5A3DE-06DC-4FC9-BF0A-5BF1A2DD01E8}">
      <dgm:prSet/>
      <dgm:spPr/>
      <dgm:t>
        <a:bodyPr/>
        <a:lstStyle/>
        <a:p>
          <a:pPr rtl="1"/>
          <a:endParaRPr lang="he-IL"/>
        </a:p>
      </dgm:t>
    </dgm:pt>
    <dgm:pt modelId="{427C24F8-E0C0-41FA-BBEB-10DA49AF9582}" type="sibTrans" cxnId="{98C5A3DE-06DC-4FC9-BF0A-5BF1A2DD01E8}">
      <dgm:prSet/>
      <dgm:spPr/>
      <dgm:t>
        <a:bodyPr/>
        <a:lstStyle/>
        <a:p>
          <a:pPr rtl="1"/>
          <a:endParaRPr lang="he-IL"/>
        </a:p>
      </dgm:t>
    </dgm:pt>
    <dgm:pt modelId="{58DD92D3-9103-4D1F-8694-4A0DAEA1700E}">
      <dgm:prSet phldrT="[טקסט]"/>
      <dgm:spPr/>
      <dgm:t>
        <a:bodyPr/>
        <a:lstStyle/>
        <a:p>
          <a:pPr rtl="1"/>
          <a:r>
            <a:rPr lang="en-US" dirty="0"/>
            <a:t>Court decision</a:t>
          </a:r>
          <a:endParaRPr lang="he-IL" dirty="0"/>
        </a:p>
      </dgm:t>
    </dgm:pt>
    <dgm:pt modelId="{E212CCD0-D013-4FC3-9CF6-C61C9C9D0440}" type="parTrans" cxnId="{D3AD62AF-B60B-4A25-8927-704A98E005F5}">
      <dgm:prSet/>
      <dgm:spPr/>
      <dgm:t>
        <a:bodyPr/>
        <a:lstStyle/>
        <a:p>
          <a:pPr rtl="1"/>
          <a:endParaRPr lang="he-IL"/>
        </a:p>
      </dgm:t>
    </dgm:pt>
    <dgm:pt modelId="{EC62B914-5B74-47DF-8628-3C9CDD2CF596}" type="sibTrans" cxnId="{D3AD62AF-B60B-4A25-8927-704A98E005F5}">
      <dgm:prSet/>
      <dgm:spPr/>
      <dgm:t>
        <a:bodyPr/>
        <a:lstStyle/>
        <a:p>
          <a:pPr rtl="1"/>
          <a:endParaRPr lang="he-IL"/>
        </a:p>
      </dgm:t>
    </dgm:pt>
    <dgm:pt modelId="{5E997197-4482-4FF0-9B30-0A1E29D92F9C}">
      <dgm:prSet phldrT="[טקסט]"/>
      <dgm:spPr/>
      <dgm:t>
        <a:bodyPr/>
        <a:lstStyle/>
        <a:p>
          <a:pPr rtl="0"/>
          <a:r>
            <a:rPr lang="en-US" dirty="0"/>
            <a:t>Pilot</a:t>
          </a:r>
          <a:endParaRPr lang="he-IL" dirty="0"/>
        </a:p>
      </dgm:t>
    </dgm:pt>
    <dgm:pt modelId="{C7B97516-DFE4-43DA-8DEC-EB33936DB1DA}" type="parTrans" cxnId="{F86D9F85-9C29-48EF-88A6-D61D85C85C47}">
      <dgm:prSet/>
      <dgm:spPr/>
      <dgm:t>
        <a:bodyPr/>
        <a:lstStyle/>
        <a:p>
          <a:pPr rtl="1"/>
          <a:endParaRPr lang="he-IL"/>
        </a:p>
      </dgm:t>
    </dgm:pt>
    <dgm:pt modelId="{B24CFDA9-928C-4346-A0DE-C0E21222FBBB}" type="sibTrans" cxnId="{F86D9F85-9C29-48EF-88A6-D61D85C85C47}">
      <dgm:prSet/>
      <dgm:spPr/>
      <dgm:t>
        <a:bodyPr/>
        <a:lstStyle/>
        <a:p>
          <a:pPr rtl="1"/>
          <a:endParaRPr lang="he-IL"/>
        </a:p>
      </dgm:t>
    </dgm:pt>
    <dgm:pt modelId="{0677C06D-0A5B-4F39-914D-88C42E506E28}">
      <dgm:prSet phldrT="[טקסט]"/>
      <dgm:spPr/>
      <dgm:t>
        <a:bodyPr/>
        <a:lstStyle/>
        <a:p>
          <a:pPr rtl="0"/>
          <a:r>
            <a:rPr lang="en-US" dirty="0"/>
            <a:t>Coalition</a:t>
          </a:r>
          <a:endParaRPr lang="he-IL" dirty="0"/>
        </a:p>
      </dgm:t>
    </dgm:pt>
    <dgm:pt modelId="{8779C831-F00C-42DF-B238-96DD519486E5}" type="parTrans" cxnId="{B5321B02-A3D7-4DD5-9167-D16F578111D3}">
      <dgm:prSet/>
      <dgm:spPr/>
      <dgm:t>
        <a:bodyPr/>
        <a:lstStyle/>
        <a:p>
          <a:pPr rtl="1"/>
          <a:endParaRPr lang="he-IL"/>
        </a:p>
      </dgm:t>
    </dgm:pt>
    <dgm:pt modelId="{DC46DDD8-E5B5-4A9A-9808-30835ECE5DEE}" type="sibTrans" cxnId="{B5321B02-A3D7-4DD5-9167-D16F578111D3}">
      <dgm:prSet/>
      <dgm:spPr/>
      <dgm:t>
        <a:bodyPr/>
        <a:lstStyle/>
        <a:p>
          <a:pPr rtl="1"/>
          <a:endParaRPr lang="he-IL"/>
        </a:p>
      </dgm:t>
    </dgm:pt>
    <dgm:pt modelId="{AEE509F8-C2B1-4FA8-A65C-D01D154B399B}">
      <dgm:prSet phldrT="[טקסט]"/>
      <dgm:spPr/>
      <dgm:t>
        <a:bodyPr/>
        <a:lstStyle/>
        <a:p>
          <a:pPr rtl="1"/>
          <a:r>
            <a:rPr lang="en-US"/>
            <a:t>2015</a:t>
          </a:r>
          <a:endParaRPr lang="he-IL" dirty="0"/>
        </a:p>
      </dgm:t>
    </dgm:pt>
    <dgm:pt modelId="{6C78B5EB-9DCF-4385-AFE7-E236C513BD64}" type="parTrans" cxnId="{60141803-23B5-4BD7-95C6-54C8A00B0481}">
      <dgm:prSet/>
      <dgm:spPr/>
      <dgm:t>
        <a:bodyPr/>
        <a:lstStyle/>
        <a:p>
          <a:pPr rtl="1"/>
          <a:endParaRPr lang="he-IL"/>
        </a:p>
      </dgm:t>
    </dgm:pt>
    <dgm:pt modelId="{3288682F-6B41-43A3-9DBD-681B5A56A685}" type="sibTrans" cxnId="{60141803-23B5-4BD7-95C6-54C8A00B0481}">
      <dgm:prSet/>
      <dgm:spPr/>
      <dgm:t>
        <a:bodyPr/>
        <a:lstStyle/>
        <a:p>
          <a:pPr rtl="1"/>
          <a:endParaRPr lang="he-IL"/>
        </a:p>
      </dgm:t>
    </dgm:pt>
    <dgm:pt modelId="{7645B755-6632-4D1A-8AA3-C588CCE6E52A}">
      <dgm:prSet phldrT="[טקסט]"/>
      <dgm:spPr/>
      <dgm:t>
        <a:bodyPr/>
        <a:lstStyle/>
        <a:p>
          <a:pPr rtl="1"/>
          <a:r>
            <a:rPr lang="en-US" dirty="0"/>
            <a:t>Parliament Discussions</a:t>
          </a:r>
          <a:endParaRPr lang="he-IL" dirty="0"/>
        </a:p>
      </dgm:t>
    </dgm:pt>
    <dgm:pt modelId="{1DA64CFB-883A-4116-BBE9-A02F9927D31E}" type="parTrans" cxnId="{44F3AAB4-28C3-4B64-9F4E-36BBBAD159E2}">
      <dgm:prSet/>
      <dgm:spPr/>
      <dgm:t>
        <a:bodyPr/>
        <a:lstStyle/>
        <a:p>
          <a:pPr rtl="1"/>
          <a:endParaRPr lang="he-IL"/>
        </a:p>
      </dgm:t>
    </dgm:pt>
    <dgm:pt modelId="{438DC2BE-2EF1-42DC-A34B-56B83A8AF1F2}" type="sibTrans" cxnId="{44F3AAB4-28C3-4B64-9F4E-36BBBAD159E2}">
      <dgm:prSet/>
      <dgm:spPr/>
      <dgm:t>
        <a:bodyPr/>
        <a:lstStyle/>
        <a:p>
          <a:pPr rtl="1"/>
          <a:endParaRPr lang="he-IL"/>
        </a:p>
      </dgm:t>
    </dgm:pt>
    <dgm:pt modelId="{9768742D-E46D-49F3-AE35-7D06161D8D3D}">
      <dgm:prSet phldrT="[טקסט]"/>
      <dgm:spPr/>
      <dgm:t>
        <a:bodyPr/>
        <a:lstStyle/>
        <a:p>
          <a:pPr rtl="1"/>
          <a:r>
            <a:rPr lang="en-US" dirty="0"/>
            <a:t>New Law</a:t>
          </a:r>
          <a:endParaRPr lang="he-IL" dirty="0"/>
        </a:p>
      </dgm:t>
    </dgm:pt>
    <dgm:pt modelId="{320FE3B1-7BC3-4513-AFD1-5E4AD5553CB5}" type="parTrans" cxnId="{CF1F1186-0F92-4432-9C05-B17122ADA863}">
      <dgm:prSet/>
      <dgm:spPr/>
      <dgm:t>
        <a:bodyPr/>
        <a:lstStyle/>
        <a:p>
          <a:pPr rtl="1"/>
          <a:endParaRPr lang="he-IL"/>
        </a:p>
      </dgm:t>
    </dgm:pt>
    <dgm:pt modelId="{55CD916F-904F-431B-96E9-A29EE1E18311}" type="sibTrans" cxnId="{CF1F1186-0F92-4432-9C05-B17122ADA863}">
      <dgm:prSet/>
      <dgm:spPr/>
      <dgm:t>
        <a:bodyPr/>
        <a:lstStyle/>
        <a:p>
          <a:pPr rtl="1"/>
          <a:endParaRPr lang="he-IL"/>
        </a:p>
      </dgm:t>
    </dgm:pt>
    <dgm:pt modelId="{9112D4F3-83B5-4EE4-B05D-6C4397B61B38}">
      <dgm:prSet phldrT="[טקסט]"/>
      <dgm:spPr/>
      <dgm:t>
        <a:bodyPr/>
        <a:lstStyle/>
        <a:p>
          <a:pPr rtl="1"/>
          <a:r>
            <a:rPr lang="en-US" dirty="0"/>
            <a:t>SDM training</a:t>
          </a:r>
          <a:endParaRPr lang="he-IL" dirty="0"/>
        </a:p>
      </dgm:t>
    </dgm:pt>
    <dgm:pt modelId="{5F2C50DB-D19C-4FF4-81BA-1410D5566B00}" type="parTrans" cxnId="{5F43B1C3-9500-4E1F-9DBB-70C6798367DB}">
      <dgm:prSet/>
      <dgm:spPr/>
      <dgm:t>
        <a:bodyPr/>
        <a:lstStyle/>
        <a:p>
          <a:pPr rtl="1"/>
          <a:endParaRPr lang="he-IL"/>
        </a:p>
      </dgm:t>
    </dgm:pt>
    <dgm:pt modelId="{42E183B7-F41A-4D00-B88B-995968BA9DD6}" type="sibTrans" cxnId="{5F43B1C3-9500-4E1F-9DBB-70C6798367DB}">
      <dgm:prSet/>
      <dgm:spPr/>
      <dgm:t>
        <a:bodyPr/>
        <a:lstStyle/>
        <a:p>
          <a:pPr rtl="1"/>
          <a:endParaRPr lang="he-IL"/>
        </a:p>
      </dgm:t>
    </dgm:pt>
    <dgm:pt modelId="{4EA3B46D-A17A-4A92-B65B-D8DD4083BED0}">
      <dgm:prSet phldrT="[טקסט]"/>
      <dgm:spPr/>
      <dgm:t>
        <a:bodyPr/>
        <a:lstStyle/>
        <a:p>
          <a:pPr rtl="1"/>
          <a:r>
            <a:rPr lang="en-US" dirty="0"/>
            <a:t>Regulations</a:t>
          </a:r>
          <a:endParaRPr lang="he-IL" dirty="0"/>
        </a:p>
      </dgm:t>
    </dgm:pt>
    <dgm:pt modelId="{28DD640D-898C-4D5C-B916-C84BB8762053}" type="parTrans" cxnId="{C198C469-C317-413B-841B-29BC41C6B71A}">
      <dgm:prSet/>
      <dgm:spPr/>
      <dgm:t>
        <a:bodyPr/>
        <a:lstStyle/>
        <a:p>
          <a:pPr rtl="1"/>
          <a:endParaRPr lang="he-IL"/>
        </a:p>
      </dgm:t>
    </dgm:pt>
    <dgm:pt modelId="{BFE319B2-4B2D-431D-8BA1-224BCE276CB6}" type="sibTrans" cxnId="{C198C469-C317-413B-841B-29BC41C6B71A}">
      <dgm:prSet/>
      <dgm:spPr/>
      <dgm:t>
        <a:bodyPr/>
        <a:lstStyle/>
        <a:p>
          <a:pPr rtl="1"/>
          <a:endParaRPr lang="he-IL"/>
        </a:p>
      </dgm:t>
    </dgm:pt>
    <dgm:pt modelId="{751D3B68-4ABF-40C2-8A83-43B423C20447}">
      <dgm:prSet phldrT="[טקסט]"/>
      <dgm:spPr/>
      <dgm:t>
        <a:bodyPr/>
        <a:lstStyle/>
        <a:p>
          <a:pPr rtl="1"/>
          <a:r>
            <a:rPr lang="en-US" dirty="0"/>
            <a:t>NGO Training</a:t>
          </a:r>
          <a:endParaRPr lang="he-IL" dirty="0"/>
        </a:p>
      </dgm:t>
    </dgm:pt>
    <dgm:pt modelId="{BC4FBF98-4B33-4AC8-9EE5-8985E47D6D34}" type="parTrans" cxnId="{027CAC2F-0C73-4172-94B8-49815102176A}">
      <dgm:prSet/>
      <dgm:spPr/>
      <dgm:t>
        <a:bodyPr/>
        <a:lstStyle/>
        <a:p>
          <a:pPr rtl="1"/>
          <a:endParaRPr lang="he-IL"/>
        </a:p>
      </dgm:t>
    </dgm:pt>
    <dgm:pt modelId="{4BAEB985-6576-4635-9AA4-2AE79B2100CF}" type="sibTrans" cxnId="{027CAC2F-0C73-4172-94B8-49815102176A}">
      <dgm:prSet/>
      <dgm:spPr/>
      <dgm:t>
        <a:bodyPr/>
        <a:lstStyle/>
        <a:p>
          <a:pPr rtl="1"/>
          <a:endParaRPr lang="he-IL"/>
        </a:p>
      </dgm:t>
    </dgm:pt>
    <dgm:pt modelId="{7E2D927B-AD9C-48F8-952A-9E393EDDF3FB}">
      <dgm:prSet phldrT="[טקסט]"/>
      <dgm:spPr/>
      <dgm:t>
        <a:bodyPr/>
        <a:lstStyle/>
        <a:p>
          <a:pPr rtl="1"/>
          <a:r>
            <a:rPr lang="en-US" dirty="0"/>
            <a:t>Court decisions</a:t>
          </a:r>
          <a:endParaRPr lang="he-IL" dirty="0"/>
        </a:p>
      </dgm:t>
    </dgm:pt>
    <dgm:pt modelId="{DF710CF0-D536-4D45-8BE9-E553FD290DFD}" type="parTrans" cxnId="{CADD1E4B-7EF4-45FD-AAA2-06462D0C4819}">
      <dgm:prSet/>
      <dgm:spPr/>
      <dgm:t>
        <a:bodyPr/>
        <a:lstStyle/>
        <a:p>
          <a:pPr rtl="1"/>
          <a:endParaRPr lang="he-IL"/>
        </a:p>
      </dgm:t>
    </dgm:pt>
    <dgm:pt modelId="{8821F918-015A-42CC-B323-5674240CDA06}" type="sibTrans" cxnId="{CADD1E4B-7EF4-45FD-AAA2-06462D0C4819}">
      <dgm:prSet/>
      <dgm:spPr/>
      <dgm:t>
        <a:bodyPr/>
        <a:lstStyle/>
        <a:p>
          <a:pPr rtl="1"/>
          <a:endParaRPr lang="he-IL"/>
        </a:p>
      </dgm:t>
    </dgm:pt>
    <dgm:pt modelId="{5278F380-AD56-4E86-B4F6-BC8E71AA9DF4}">
      <dgm:prSet phldrT="[טקסט]"/>
      <dgm:spPr/>
      <dgm:t>
        <a:bodyPr/>
        <a:lstStyle/>
        <a:p>
          <a:pPr rtl="1"/>
          <a:r>
            <a:rPr lang="en-US" dirty="0"/>
            <a:t>Academic training</a:t>
          </a:r>
          <a:endParaRPr lang="he-IL" dirty="0"/>
        </a:p>
      </dgm:t>
    </dgm:pt>
    <dgm:pt modelId="{58C0430A-09AF-42D3-9E16-A922C96AE45E}" type="parTrans" cxnId="{A9A02C17-E544-411E-9ACA-C2B21773F926}">
      <dgm:prSet/>
      <dgm:spPr/>
    </dgm:pt>
    <dgm:pt modelId="{40151048-8D24-41B5-A2A9-37217CD06272}" type="sibTrans" cxnId="{A9A02C17-E544-411E-9ACA-C2B21773F926}">
      <dgm:prSet/>
      <dgm:spPr/>
    </dgm:pt>
    <dgm:pt modelId="{5D900A8B-F001-4421-843B-FC3A1ABE7055}">
      <dgm:prSet phldrT="[טקסט]"/>
      <dgm:spPr/>
      <dgm:t>
        <a:bodyPr/>
        <a:lstStyle/>
        <a:p>
          <a:pPr rtl="1"/>
          <a:r>
            <a:rPr lang="en-US" dirty="0"/>
            <a:t>Banks</a:t>
          </a:r>
          <a:endParaRPr lang="he-IL" dirty="0"/>
        </a:p>
      </dgm:t>
    </dgm:pt>
    <dgm:pt modelId="{67F24D23-CD30-4C46-9E23-498DB6AAF79F}" type="parTrans" cxnId="{2970C933-3E2F-4B32-90F5-FB31F4737C36}">
      <dgm:prSet/>
      <dgm:spPr/>
    </dgm:pt>
    <dgm:pt modelId="{5FA61CB5-3F51-4513-93B1-BB1D248C589D}" type="sibTrans" cxnId="{2970C933-3E2F-4B32-90F5-FB31F4737C36}">
      <dgm:prSet/>
      <dgm:spPr/>
    </dgm:pt>
    <dgm:pt modelId="{2FD06611-A18E-4610-974B-D23700F4DEED}">
      <dgm:prSet phldrT="[טקסט]"/>
      <dgm:spPr/>
      <dgm:t>
        <a:bodyPr/>
        <a:lstStyle/>
        <a:p>
          <a:pPr rtl="1"/>
          <a:r>
            <a:rPr lang="en-US" dirty="0"/>
            <a:t>Government service</a:t>
          </a:r>
          <a:endParaRPr lang="he-IL" dirty="0"/>
        </a:p>
      </dgm:t>
    </dgm:pt>
    <dgm:pt modelId="{F326AA28-91D0-4981-B50E-C9CBB481AE54}" type="parTrans" cxnId="{51E0DDEC-11B5-476B-9EA7-85FC0CC4A92F}">
      <dgm:prSet/>
      <dgm:spPr/>
    </dgm:pt>
    <dgm:pt modelId="{78B7CE71-73D4-432F-83FC-DFAD02A655BA}" type="sibTrans" cxnId="{51E0DDEC-11B5-476B-9EA7-85FC0CC4A92F}">
      <dgm:prSet/>
      <dgm:spPr/>
    </dgm:pt>
    <dgm:pt modelId="{6061CC85-95B8-45C9-A451-C913F413FEAB}" type="pres">
      <dgm:prSet presAssocID="{B8A5DD36-C9A8-4D31-AC6F-9956B7D0585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1F59AB1C-1E36-40BD-BC50-05BFBC582560}" type="pres">
      <dgm:prSet presAssocID="{26E740A7-B6F5-4EBB-85F7-A0E2A65E35C9}" presName="horFlow" presStyleCnt="0"/>
      <dgm:spPr/>
    </dgm:pt>
    <dgm:pt modelId="{D60C70B5-1F63-48A9-8AEC-A21E93241C96}" type="pres">
      <dgm:prSet presAssocID="{26E740A7-B6F5-4EBB-85F7-A0E2A65E35C9}" presName="bigChev" presStyleLbl="node1" presStyleIdx="0" presStyleCnt="8"/>
      <dgm:spPr/>
    </dgm:pt>
    <dgm:pt modelId="{038032D9-4717-4FDC-B42D-94D3938D8C89}" type="pres">
      <dgm:prSet presAssocID="{0FBE6591-D7E9-4F28-9D47-3189EA2BD677}" presName="parTrans" presStyleCnt="0"/>
      <dgm:spPr/>
    </dgm:pt>
    <dgm:pt modelId="{8287EB35-D58C-4880-85D0-D0BA9A822102}" type="pres">
      <dgm:prSet presAssocID="{3B1BB0C0-190D-4F92-A9DC-0D1D1BA4DD8F}" presName="node" presStyleLbl="alignAccFollowNode1" presStyleIdx="0" presStyleCnt="17" custScaleX="137263">
        <dgm:presLayoutVars>
          <dgm:bulletEnabled val="1"/>
        </dgm:presLayoutVars>
      </dgm:prSet>
      <dgm:spPr/>
    </dgm:pt>
    <dgm:pt modelId="{7ABAC9F2-A8C1-41F7-94C8-5258F923C0D3}" type="pres">
      <dgm:prSet presAssocID="{26E740A7-B6F5-4EBB-85F7-A0E2A65E35C9}" presName="vSp" presStyleCnt="0"/>
      <dgm:spPr/>
    </dgm:pt>
    <dgm:pt modelId="{A87B5FF9-19A1-479B-B8E4-4D1B85D628DE}" type="pres">
      <dgm:prSet presAssocID="{9E82BA85-E0B3-4F56-B223-DD5B910ABEBC}" presName="horFlow" presStyleCnt="0"/>
      <dgm:spPr/>
    </dgm:pt>
    <dgm:pt modelId="{D559C706-94AB-449D-8547-B84685393645}" type="pres">
      <dgm:prSet presAssocID="{9E82BA85-E0B3-4F56-B223-DD5B910ABEBC}" presName="bigChev" presStyleLbl="node1" presStyleIdx="1" presStyleCnt="8"/>
      <dgm:spPr/>
    </dgm:pt>
    <dgm:pt modelId="{550F39E2-E18C-49DC-8D7A-915B2EEF003E}" type="pres">
      <dgm:prSet presAssocID="{A8E06481-CB92-406B-BC98-692DD6F5DF4F}" presName="parTrans" presStyleCnt="0"/>
      <dgm:spPr/>
    </dgm:pt>
    <dgm:pt modelId="{0DC85C17-189E-4B36-9622-3FC6A5DDF5D7}" type="pres">
      <dgm:prSet presAssocID="{D5B37026-3B55-4924-A1F4-4FC9F40BC010}" presName="node" presStyleLbl="alignAccFollowNode1" presStyleIdx="1" presStyleCnt="17" custScaleX="129756">
        <dgm:presLayoutVars>
          <dgm:bulletEnabled val="1"/>
        </dgm:presLayoutVars>
      </dgm:prSet>
      <dgm:spPr/>
    </dgm:pt>
    <dgm:pt modelId="{1BBD993C-4DED-434C-BC8B-81E57C794347}" type="pres">
      <dgm:prSet presAssocID="{9E82BA85-E0B3-4F56-B223-DD5B910ABEBC}" presName="vSp" presStyleCnt="0"/>
      <dgm:spPr/>
    </dgm:pt>
    <dgm:pt modelId="{D43C1854-573F-45E1-ADC1-4CDCBF0E665E}" type="pres">
      <dgm:prSet presAssocID="{83AAB0A3-8EF3-4DC4-A2E8-5AF7F0C86CE3}" presName="horFlow" presStyleCnt="0"/>
      <dgm:spPr/>
    </dgm:pt>
    <dgm:pt modelId="{69C38512-FB1A-4C3E-99CC-73A38E6845AD}" type="pres">
      <dgm:prSet presAssocID="{83AAB0A3-8EF3-4DC4-A2E8-5AF7F0C86CE3}" presName="bigChev" presStyleLbl="node1" presStyleIdx="2" presStyleCnt="8"/>
      <dgm:spPr/>
    </dgm:pt>
    <dgm:pt modelId="{0265A204-8F24-4EDB-8790-8FFE1F1DC3DA}" type="pres">
      <dgm:prSet presAssocID="{196D4B68-EF5D-42BB-9D18-5C3A4950E755}" presName="parTrans" presStyleCnt="0"/>
      <dgm:spPr/>
    </dgm:pt>
    <dgm:pt modelId="{3A7D4CD0-A5BD-4FAB-A333-A5BCE44BF70B}" type="pres">
      <dgm:prSet presAssocID="{E447A127-29F5-46DD-A107-86F1F75964B2}" presName="node" presStyleLbl="alignAccFollowNode1" presStyleIdx="2" presStyleCnt="17">
        <dgm:presLayoutVars>
          <dgm:bulletEnabled val="1"/>
        </dgm:presLayoutVars>
      </dgm:prSet>
      <dgm:spPr/>
    </dgm:pt>
    <dgm:pt modelId="{8D1BD4CB-C036-4188-8B26-5802D69337F0}" type="pres">
      <dgm:prSet presAssocID="{C6DCD4DB-786A-4767-A8FA-AE816A3BDC8C}" presName="sibTrans" presStyleCnt="0"/>
      <dgm:spPr/>
    </dgm:pt>
    <dgm:pt modelId="{D12DEA8F-4F42-4230-9BED-6DBF672D8D6C}" type="pres">
      <dgm:prSet presAssocID="{992E96F3-EE83-4C02-9797-B6EB387F6BA2}" presName="node" presStyleLbl="alignAccFollowNode1" presStyleIdx="3" presStyleCnt="17" custScaleX="360409">
        <dgm:presLayoutVars>
          <dgm:bulletEnabled val="1"/>
        </dgm:presLayoutVars>
      </dgm:prSet>
      <dgm:spPr/>
    </dgm:pt>
    <dgm:pt modelId="{C4245A4A-EB15-4803-A56A-4D7D60BCFFD0}" type="pres">
      <dgm:prSet presAssocID="{83AAB0A3-8EF3-4DC4-A2E8-5AF7F0C86CE3}" presName="vSp" presStyleCnt="0"/>
      <dgm:spPr/>
    </dgm:pt>
    <dgm:pt modelId="{215F06C3-0686-4410-B091-A3FA69A3B5E8}" type="pres">
      <dgm:prSet presAssocID="{1DEEB59E-3140-46F8-9224-AB056AA840FB}" presName="horFlow" presStyleCnt="0"/>
      <dgm:spPr/>
    </dgm:pt>
    <dgm:pt modelId="{545E80F8-6D73-48EF-8320-02A61735576B}" type="pres">
      <dgm:prSet presAssocID="{1DEEB59E-3140-46F8-9224-AB056AA840FB}" presName="bigChev" presStyleLbl="node1" presStyleIdx="3" presStyleCnt="8"/>
      <dgm:spPr/>
    </dgm:pt>
    <dgm:pt modelId="{59A0DC2B-CF37-480C-9B17-F0DCF704B8FE}" type="pres">
      <dgm:prSet presAssocID="{9D324C4E-195F-4459-B3EF-03AFC1B87E05}" presName="parTrans" presStyleCnt="0"/>
      <dgm:spPr/>
    </dgm:pt>
    <dgm:pt modelId="{E467A9C1-BD45-413B-8710-D4994DDCECA6}" type="pres">
      <dgm:prSet presAssocID="{DCD38FF7-7022-4C11-9BA6-8E356FB9BB0B}" presName="node" presStyleLbl="alignAccFollowNode1" presStyleIdx="4" presStyleCnt="17">
        <dgm:presLayoutVars>
          <dgm:bulletEnabled val="1"/>
        </dgm:presLayoutVars>
      </dgm:prSet>
      <dgm:spPr/>
    </dgm:pt>
    <dgm:pt modelId="{93D8E225-0048-43DE-A685-A6776C2B182D}" type="pres">
      <dgm:prSet presAssocID="{1DEEB59E-3140-46F8-9224-AB056AA840FB}" presName="vSp" presStyleCnt="0"/>
      <dgm:spPr/>
    </dgm:pt>
    <dgm:pt modelId="{7AC6A0BC-58B6-4971-A6A1-8B91DEA816AA}" type="pres">
      <dgm:prSet presAssocID="{1C83A5CC-37B7-47AC-9F29-45DC7DC76448}" presName="horFlow" presStyleCnt="0"/>
      <dgm:spPr/>
    </dgm:pt>
    <dgm:pt modelId="{42387057-00DE-4BD2-8F90-A64D49B0630A}" type="pres">
      <dgm:prSet presAssocID="{1C83A5CC-37B7-47AC-9F29-45DC7DC76448}" presName="bigChev" presStyleLbl="node1" presStyleIdx="4" presStyleCnt="8"/>
      <dgm:spPr/>
    </dgm:pt>
    <dgm:pt modelId="{397B9C30-D6FE-4AA2-8183-AE6CBF30781F}" type="pres">
      <dgm:prSet presAssocID="{E212CCD0-D013-4FC3-9CF6-C61C9C9D0440}" presName="parTrans" presStyleCnt="0"/>
      <dgm:spPr/>
    </dgm:pt>
    <dgm:pt modelId="{6E6F8667-2E28-44FD-A900-4FDBAB8FDB4E}" type="pres">
      <dgm:prSet presAssocID="{58DD92D3-9103-4D1F-8694-4A0DAEA1700E}" presName="node" presStyleLbl="alignAccFollowNode1" presStyleIdx="5" presStyleCnt="17">
        <dgm:presLayoutVars>
          <dgm:bulletEnabled val="1"/>
        </dgm:presLayoutVars>
      </dgm:prSet>
      <dgm:spPr/>
    </dgm:pt>
    <dgm:pt modelId="{12B9A716-F3E4-4D1F-8822-BEE9043029BA}" type="pres">
      <dgm:prSet presAssocID="{EC62B914-5B74-47DF-8628-3C9CDD2CF596}" presName="sibTrans" presStyleCnt="0"/>
      <dgm:spPr/>
    </dgm:pt>
    <dgm:pt modelId="{1AE22402-A9D2-4DC2-82A9-0DA6DDB472C2}" type="pres">
      <dgm:prSet presAssocID="{5E997197-4482-4FF0-9B30-0A1E29D92F9C}" presName="node" presStyleLbl="alignAccFollowNode1" presStyleIdx="6" presStyleCnt="17">
        <dgm:presLayoutVars>
          <dgm:bulletEnabled val="1"/>
        </dgm:presLayoutVars>
      </dgm:prSet>
      <dgm:spPr/>
    </dgm:pt>
    <dgm:pt modelId="{1E9E588D-A275-44D4-8FD8-D496E5E849B3}" type="pres">
      <dgm:prSet presAssocID="{B24CFDA9-928C-4346-A0DE-C0E21222FBBB}" presName="sibTrans" presStyleCnt="0"/>
      <dgm:spPr/>
    </dgm:pt>
    <dgm:pt modelId="{9FE1B37D-1E5D-4A6A-939B-815D4B3DD9DE}" type="pres">
      <dgm:prSet presAssocID="{0677C06D-0A5B-4F39-914D-88C42E506E28}" presName="node" presStyleLbl="alignAccFollowNode1" presStyleIdx="7" presStyleCnt="17">
        <dgm:presLayoutVars>
          <dgm:bulletEnabled val="1"/>
        </dgm:presLayoutVars>
      </dgm:prSet>
      <dgm:spPr/>
    </dgm:pt>
    <dgm:pt modelId="{2F967338-DE41-442C-B8E8-6F0294D93D34}" type="pres">
      <dgm:prSet presAssocID="{1C83A5CC-37B7-47AC-9F29-45DC7DC76448}" presName="vSp" presStyleCnt="0"/>
      <dgm:spPr/>
    </dgm:pt>
    <dgm:pt modelId="{171BA47D-FCEC-4E00-9449-4F8C0D3CEA40}" type="pres">
      <dgm:prSet presAssocID="{AEE509F8-C2B1-4FA8-A65C-D01D154B399B}" presName="horFlow" presStyleCnt="0"/>
      <dgm:spPr/>
    </dgm:pt>
    <dgm:pt modelId="{D6CFB2D3-F7CC-462F-8C41-9DBEB8F8A861}" type="pres">
      <dgm:prSet presAssocID="{AEE509F8-C2B1-4FA8-A65C-D01D154B399B}" presName="bigChev" presStyleLbl="node1" presStyleIdx="5" presStyleCnt="8"/>
      <dgm:spPr/>
    </dgm:pt>
    <dgm:pt modelId="{757F7968-5E17-4AE0-B57F-065B128E262B}" type="pres">
      <dgm:prSet presAssocID="{1DA64CFB-883A-4116-BBE9-A02F9927D31E}" presName="parTrans" presStyleCnt="0"/>
      <dgm:spPr/>
    </dgm:pt>
    <dgm:pt modelId="{4F79B0B5-1206-4F86-827F-4DC71CBE5777}" type="pres">
      <dgm:prSet presAssocID="{7645B755-6632-4D1A-8AA3-C588CCE6E52A}" presName="node" presStyleLbl="alignAccFollowNode1" presStyleIdx="8" presStyleCnt="17">
        <dgm:presLayoutVars>
          <dgm:bulletEnabled val="1"/>
        </dgm:presLayoutVars>
      </dgm:prSet>
      <dgm:spPr/>
    </dgm:pt>
    <dgm:pt modelId="{8EDBF4FB-88AC-40AC-8B17-DF6A6D26D18D}" type="pres">
      <dgm:prSet presAssocID="{AEE509F8-C2B1-4FA8-A65C-D01D154B399B}" presName="vSp" presStyleCnt="0"/>
      <dgm:spPr/>
    </dgm:pt>
    <dgm:pt modelId="{AF26D8FA-73A7-48D8-8378-36AC9872C75A}" type="pres">
      <dgm:prSet presAssocID="{AD71EA20-4A2A-4F3A-BE6D-7844F939A162}" presName="horFlow" presStyleCnt="0"/>
      <dgm:spPr/>
    </dgm:pt>
    <dgm:pt modelId="{9C4201F7-CE3F-457F-8C1F-59B8CBBD27D8}" type="pres">
      <dgm:prSet presAssocID="{AD71EA20-4A2A-4F3A-BE6D-7844F939A162}" presName="bigChev" presStyleLbl="node1" presStyleIdx="6" presStyleCnt="8"/>
      <dgm:spPr/>
    </dgm:pt>
    <dgm:pt modelId="{51B12334-427C-431D-BF8F-DFCC914B694E}" type="pres">
      <dgm:prSet presAssocID="{320FE3B1-7BC3-4513-AFD1-5E4AD5553CB5}" presName="parTrans" presStyleCnt="0"/>
      <dgm:spPr/>
    </dgm:pt>
    <dgm:pt modelId="{434C48AC-BC52-4109-B275-9C0CF3908946}" type="pres">
      <dgm:prSet presAssocID="{9768742D-E46D-49F3-AE35-7D06161D8D3D}" presName="node" presStyleLbl="alignAccFollowNode1" presStyleIdx="9" presStyleCnt="17">
        <dgm:presLayoutVars>
          <dgm:bulletEnabled val="1"/>
        </dgm:presLayoutVars>
      </dgm:prSet>
      <dgm:spPr/>
    </dgm:pt>
    <dgm:pt modelId="{8B49C905-9263-4EDF-9060-4FA522E90A89}" type="pres">
      <dgm:prSet presAssocID="{AD71EA20-4A2A-4F3A-BE6D-7844F939A162}" presName="vSp" presStyleCnt="0"/>
      <dgm:spPr/>
    </dgm:pt>
    <dgm:pt modelId="{43236B5F-3D7C-4548-B290-D958004ECB58}" type="pres">
      <dgm:prSet presAssocID="{3660730B-4012-40A1-A4D5-684F8ED1AE72}" presName="horFlow" presStyleCnt="0"/>
      <dgm:spPr/>
    </dgm:pt>
    <dgm:pt modelId="{CB7936A3-1051-43EB-84BE-E8E7872A24CC}" type="pres">
      <dgm:prSet presAssocID="{3660730B-4012-40A1-A4D5-684F8ED1AE72}" presName="bigChev" presStyleLbl="node1" presStyleIdx="7" presStyleCnt="8"/>
      <dgm:spPr/>
    </dgm:pt>
    <dgm:pt modelId="{B31AC8F3-F0F4-42F8-A9E6-2627EBB6E0D5}" type="pres">
      <dgm:prSet presAssocID="{5F2C50DB-D19C-4FF4-81BA-1410D5566B00}" presName="parTrans" presStyleCnt="0"/>
      <dgm:spPr/>
    </dgm:pt>
    <dgm:pt modelId="{6687E777-160D-45D7-B356-62EFC672AF6C}" type="pres">
      <dgm:prSet presAssocID="{9112D4F3-83B5-4EE4-B05D-6C4397B61B38}" presName="node" presStyleLbl="alignAccFollowNode1" presStyleIdx="10" presStyleCnt="17">
        <dgm:presLayoutVars>
          <dgm:bulletEnabled val="1"/>
        </dgm:presLayoutVars>
      </dgm:prSet>
      <dgm:spPr/>
    </dgm:pt>
    <dgm:pt modelId="{D679BF61-5511-4069-9AAE-2CEB73A4DCF5}" type="pres">
      <dgm:prSet presAssocID="{42E183B7-F41A-4D00-B88B-995968BA9DD6}" presName="sibTrans" presStyleCnt="0"/>
      <dgm:spPr/>
    </dgm:pt>
    <dgm:pt modelId="{BE0EF19C-4755-4FAF-ABBF-7BC45D0D648A}" type="pres">
      <dgm:prSet presAssocID="{4EA3B46D-A17A-4A92-B65B-D8DD4083BED0}" presName="node" presStyleLbl="alignAccFollowNode1" presStyleIdx="11" presStyleCnt="17">
        <dgm:presLayoutVars>
          <dgm:bulletEnabled val="1"/>
        </dgm:presLayoutVars>
      </dgm:prSet>
      <dgm:spPr/>
    </dgm:pt>
    <dgm:pt modelId="{C1EDDD5C-CB74-44D0-9797-808017537AED}" type="pres">
      <dgm:prSet presAssocID="{BFE319B2-4B2D-431D-8BA1-224BCE276CB6}" presName="sibTrans" presStyleCnt="0"/>
      <dgm:spPr/>
    </dgm:pt>
    <dgm:pt modelId="{825C2148-8F86-4C75-88A0-A547F19E078E}" type="pres">
      <dgm:prSet presAssocID="{751D3B68-4ABF-40C2-8A83-43B423C20447}" presName="node" presStyleLbl="alignAccFollowNode1" presStyleIdx="12" presStyleCnt="17">
        <dgm:presLayoutVars>
          <dgm:bulletEnabled val="1"/>
        </dgm:presLayoutVars>
      </dgm:prSet>
      <dgm:spPr/>
    </dgm:pt>
    <dgm:pt modelId="{EE601924-BC8A-4E9D-B291-7B3C2EA28622}" type="pres">
      <dgm:prSet presAssocID="{4BAEB985-6576-4635-9AA4-2AE79B2100CF}" presName="sibTrans" presStyleCnt="0"/>
      <dgm:spPr/>
    </dgm:pt>
    <dgm:pt modelId="{FDBC3750-1070-4EC1-A339-0BCA3F634092}" type="pres">
      <dgm:prSet presAssocID="{7E2D927B-AD9C-48F8-952A-9E393EDDF3FB}" presName="node" presStyleLbl="alignAccFollowNode1" presStyleIdx="13" presStyleCnt="17">
        <dgm:presLayoutVars>
          <dgm:bulletEnabled val="1"/>
        </dgm:presLayoutVars>
      </dgm:prSet>
      <dgm:spPr/>
    </dgm:pt>
    <dgm:pt modelId="{A8493C89-A59F-475D-93A2-860D2E2A054D}" type="pres">
      <dgm:prSet presAssocID="{8821F918-015A-42CC-B323-5674240CDA06}" presName="sibTrans" presStyleCnt="0"/>
      <dgm:spPr/>
    </dgm:pt>
    <dgm:pt modelId="{2FDDEE88-A858-44F1-8CF1-B1AAC113904E}" type="pres">
      <dgm:prSet presAssocID="{5278F380-AD56-4E86-B4F6-BC8E71AA9DF4}" presName="node" presStyleLbl="alignAccFollowNode1" presStyleIdx="14" presStyleCnt="17">
        <dgm:presLayoutVars>
          <dgm:bulletEnabled val="1"/>
        </dgm:presLayoutVars>
      </dgm:prSet>
      <dgm:spPr/>
    </dgm:pt>
    <dgm:pt modelId="{6171DD5D-A6B5-4492-BAC2-BD561C7054FB}" type="pres">
      <dgm:prSet presAssocID="{40151048-8D24-41B5-A2A9-37217CD06272}" presName="sibTrans" presStyleCnt="0"/>
      <dgm:spPr/>
    </dgm:pt>
    <dgm:pt modelId="{26B4E124-7810-4691-99F1-C63F57209799}" type="pres">
      <dgm:prSet presAssocID="{5D900A8B-F001-4421-843B-FC3A1ABE7055}" presName="node" presStyleLbl="alignAccFollowNode1" presStyleIdx="15" presStyleCnt="17">
        <dgm:presLayoutVars>
          <dgm:bulletEnabled val="1"/>
        </dgm:presLayoutVars>
      </dgm:prSet>
      <dgm:spPr/>
    </dgm:pt>
    <dgm:pt modelId="{C3D7E515-773E-4C9C-A7F9-9D2CE76AA078}" type="pres">
      <dgm:prSet presAssocID="{5FA61CB5-3F51-4513-93B1-BB1D248C589D}" presName="sibTrans" presStyleCnt="0"/>
      <dgm:spPr/>
    </dgm:pt>
    <dgm:pt modelId="{5BDDCACC-C7C0-4C13-97B1-D52D6DE500B6}" type="pres">
      <dgm:prSet presAssocID="{2FD06611-A18E-4610-974B-D23700F4DEED}" presName="node" presStyleLbl="alignAccFollowNode1" presStyleIdx="16" presStyleCnt="17">
        <dgm:presLayoutVars>
          <dgm:bulletEnabled val="1"/>
        </dgm:presLayoutVars>
      </dgm:prSet>
      <dgm:spPr/>
    </dgm:pt>
  </dgm:ptLst>
  <dgm:cxnLst>
    <dgm:cxn modelId="{91349801-21C3-4577-8FA0-A018516CD8B7}" srcId="{B8A5DD36-C9A8-4D31-AC6F-9956B7D05853}" destId="{1DEEB59E-3140-46F8-9224-AB056AA840FB}" srcOrd="3" destOrd="0" parTransId="{7CCAFA46-FE05-4080-A980-7A078BA32FE1}" sibTransId="{C5240AC6-CD47-4C0C-B020-6365A73E852E}"/>
    <dgm:cxn modelId="{B5321B02-A3D7-4DD5-9167-D16F578111D3}" srcId="{1C83A5CC-37B7-47AC-9F29-45DC7DC76448}" destId="{0677C06D-0A5B-4F39-914D-88C42E506E28}" srcOrd="2" destOrd="0" parTransId="{8779C831-F00C-42DF-B238-96DD519486E5}" sibTransId="{DC46DDD8-E5B5-4A9A-9808-30835ECE5DEE}"/>
    <dgm:cxn modelId="{60141803-23B5-4BD7-95C6-54C8A00B0481}" srcId="{B8A5DD36-C9A8-4D31-AC6F-9956B7D05853}" destId="{AEE509F8-C2B1-4FA8-A65C-D01D154B399B}" srcOrd="5" destOrd="0" parTransId="{6C78B5EB-9DCF-4385-AFE7-E236C513BD64}" sibTransId="{3288682F-6B41-43A3-9DBD-681B5A56A685}"/>
    <dgm:cxn modelId="{63FA0F05-479C-452A-A460-CE937B395966}" type="presOf" srcId="{D5B37026-3B55-4924-A1F4-4FC9F40BC010}" destId="{0DC85C17-189E-4B36-9622-3FC6A5DDF5D7}" srcOrd="0" destOrd="0" presId="urn:microsoft.com/office/officeart/2005/8/layout/lProcess3"/>
    <dgm:cxn modelId="{39A41B06-9A36-4144-BF42-E1CBDA8533A8}" type="presOf" srcId="{992E96F3-EE83-4C02-9797-B6EB387F6BA2}" destId="{D12DEA8F-4F42-4230-9BED-6DBF672D8D6C}" srcOrd="0" destOrd="0" presId="urn:microsoft.com/office/officeart/2005/8/layout/lProcess3"/>
    <dgm:cxn modelId="{A9A02C17-E544-411E-9ACA-C2B21773F926}" srcId="{3660730B-4012-40A1-A4D5-684F8ED1AE72}" destId="{5278F380-AD56-4E86-B4F6-BC8E71AA9DF4}" srcOrd="4" destOrd="0" parTransId="{58C0430A-09AF-42D3-9E16-A922C96AE45E}" sibTransId="{40151048-8D24-41B5-A2A9-37217CD06272}"/>
    <dgm:cxn modelId="{BAF6C51B-4FF4-460A-AF27-E47E2223567F}" srcId="{83AAB0A3-8EF3-4DC4-A2E8-5AF7F0C86CE3}" destId="{E447A127-29F5-46DD-A107-86F1F75964B2}" srcOrd="0" destOrd="0" parTransId="{196D4B68-EF5D-42BB-9D18-5C3A4950E755}" sibTransId="{C6DCD4DB-786A-4767-A8FA-AE816A3BDC8C}"/>
    <dgm:cxn modelId="{006AB221-5DAE-44FE-B4D5-F8324165785A}" type="presOf" srcId="{58DD92D3-9103-4D1F-8694-4A0DAEA1700E}" destId="{6E6F8667-2E28-44FD-A900-4FDBAB8FDB4E}" srcOrd="0" destOrd="0" presId="urn:microsoft.com/office/officeart/2005/8/layout/lProcess3"/>
    <dgm:cxn modelId="{77E3212A-B299-4246-9520-A56747E8723B}" type="presOf" srcId="{2FD06611-A18E-4610-974B-D23700F4DEED}" destId="{5BDDCACC-C7C0-4C13-97B1-D52D6DE500B6}" srcOrd="0" destOrd="0" presId="urn:microsoft.com/office/officeart/2005/8/layout/lProcess3"/>
    <dgm:cxn modelId="{027CAC2F-0C73-4172-94B8-49815102176A}" srcId="{3660730B-4012-40A1-A4D5-684F8ED1AE72}" destId="{751D3B68-4ABF-40C2-8A83-43B423C20447}" srcOrd="2" destOrd="0" parTransId="{BC4FBF98-4B33-4AC8-9EE5-8985E47D6D34}" sibTransId="{4BAEB985-6576-4635-9AA4-2AE79B2100CF}"/>
    <dgm:cxn modelId="{2970C933-3E2F-4B32-90F5-FB31F4737C36}" srcId="{3660730B-4012-40A1-A4D5-684F8ED1AE72}" destId="{5D900A8B-F001-4421-843B-FC3A1ABE7055}" srcOrd="5" destOrd="0" parTransId="{67F24D23-CD30-4C46-9E23-498DB6AAF79F}" sibTransId="{5FA61CB5-3F51-4513-93B1-BB1D248C589D}"/>
    <dgm:cxn modelId="{40F1D834-502E-4196-8302-847C9A16CB27}" srcId="{9E82BA85-E0B3-4F56-B223-DD5B910ABEBC}" destId="{D5B37026-3B55-4924-A1F4-4FC9F40BC010}" srcOrd="0" destOrd="0" parTransId="{A8E06481-CB92-406B-BC98-692DD6F5DF4F}" sibTransId="{909EF862-CE81-43C0-9DC5-1542E0DFEA24}"/>
    <dgm:cxn modelId="{376F155E-41EE-47F1-ABAB-96996918316C}" type="presOf" srcId="{B8A5DD36-C9A8-4D31-AC6F-9956B7D05853}" destId="{6061CC85-95B8-45C9-A451-C913F413FEAB}" srcOrd="0" destOrd="0" presId="urn:microsoft.com/office/officeart/2005/8/layout/lProcess3"/>
    <dgm:cxn modelId="{AA440E5F-131C-4E64-9850-3B2B376C81B8}" type="presOf" srcId="{7E2D927B-AD9C-48F8-952A-9E393EDDF3FB}" destId="{FDBC3750-1070-4EC1-A339-0BCA3F634092}" srcOrd="0" destOrd="0" presId="urn:microsoft.com/office/officeart/2005/8/layout/lProcess3"/>
    <dgm:cxn modelId="{DA2C8F43-01BA-4CF1-B2B3-125991FF86EC}" type="presOf" srcId="{9768742D-E46D-49F3-AE35-7D06161D8D3D}" destId="{434C48AC-BC52-4109-B275-9C0CF3908946}" srcOrd="0" destOrd="0" presId="urn:microsoft.com/office/officeart/2005/8/layout/lProcess3"/>
    <dgm:cxn modelId="{FC6C5264-8EA3-4C91-9470-1964D75E17F5}" type="presOf" srcId="{83AAB0A3-8EF3-4DC4-A2E8-5AF7F0C86CE3}" destId="{69C38512-FB1A-4C3E-99CC-73A38E6845AD}" srcOrd="0" destOrd="0" presId="urn:microsoft.com/office/officeart/2005/8/layout/lProcess3"/>
    <dgm:cxn modelId="{F5EAB844-C8F5-466A-B23A-EC27851DFEBB}" type="presOf" srcId="{3B1BB0C0-190D-4F92-A9DC-0D1D1BA4DD8F}" destId="{8287EB35-D58C-4880-85D0-D0BA9A822102}" srcOrd="0" destOrd="0" presId="urn:microsoft.com/office/officeart/2005/8/layout/lProcess3"/>
    <dgm:cxn modelId="{87A78047-73C5-4C1A-B094-6737D3B68E9C}" type="presOf" srcId="{5D900A8B-F001-4421-843B-FC3A1ABE7055}" destId="{26B4E124-7810-4691-99F1-C63F57209799}" srcOrd="0" destOrd="0" presId="urn:microsoft.com/office/officeart/2005/8/layout/lProcess3"/>
    <dgm:cxn modelId="{C198C469-C317-413B-841B-29BC41C6B71A}" srcId="{3660730B-4012-40A1-A4D5-684F8ED1AE72}" destId="{4EA3B46D-A17A-4A92-B65B-D8DD4083BED0}" srcOrd="1" destOrd="0" parTransId="{28DD640D-898C-4D5C-B916-C84BB8762053}" sibTransId="{BFE319B2-4B2D-431D-8BA1-224BCE276CB6}"/>
    <dgm:cxn modelId="{E935694A-C8F6-4EF2-B963-5185DEAB5867}" type="presOf" srcId="{4EA3B46D-A17A-4A92-B65B-D8DD4083BED0}" destId="{BE0EF19C-4755-4FAF-ABBF-7BC45D0D648A}" srcOrd="0" destOrd="0" presId="urn:microsoft.com/office/officeart/2005/8/layout/lProcess3"/>
    <dgm:cxn modelId="{CADD1E4B-7EF4-45FD-AAA2-06462D0C4819}" srcId="{3660730B-4012-40A1-A4D5-684F8ED1AE72}" destId="{7E2D927B-AD9C-48F8-952A-9E393EDDF3FB}" srcOrd="3" destOrd="0" parTransId="{DF710CF0-D536-4D45-8BE9-E553FD290DFD}" sibTransId="{8821F918-015A-42CC-B323-5674240CDA06}"/>
    <dgm:cxn modelId="{F1769D4C-6C6B-46F1-8709-9B623F855E90}" srcId="{B8A5DD36-C9A8-4D31-AC6F-9956B7D05853}" destId="{AD71EA20-4A2A-4F3A-BE6D-7844F939A162}" srcOrd="6" destOrd="0" parTransId="{888E9111-DA5E-4EB3-9CC4-1AC63ABB41B1}" sibTransId="{06AFD53D-3754-46BC-892E-C6658D52565D}"/>
    <dgm:cxn modelId="{03761A71-29B4-4CF4-9813-F71AF78EA24A}" type="presOf" srcId="{AD71EA20-4A2A-4F3A-BE6D-7844F939A162}" destId="{9C4201F7-CE3F-457F-8C1F-59B8CBBD27D8}" srcOrd="0" destOrd="0" presId="urn:microsoft.com/office/officeart/2005/8/layout/lProcess3"/>
    <dgm:cxn modelId="{BAD1B07C-F8EA-4363-901A-865815BEBC9A}" type="presOf" srcId="{26E740A7-B6F5-4EBB-85F7-A0E2A65E35C9}" destId="{D60C70B5-1F63-48A9-8AEC-A21E93241C96}" srcOrd="0" destOrd="0" presId="urn:microsoft.com/office/officeart/2005/8/layout/lProcess3"/>
    <dgm:cxn modelId="{F86D9F85-9C29-48EF-88A6-D61D85C85C47}" srcId="{1C83A5CC-37B7-47AC-9F29-45DC7DC76448}" destId="{5E997197-4482-4FF0-9B30-0A1E29D92F9C}" srcOrd="1" destOrd="0" parTransId="{C7B97516-DFE4-43DA-8DEC-EB33936DB1DA}" sibTransId="{B24CFDA9-928C-4346-A0DE-C0E21222FBBB}"/>
    <dgm:cxn modelId="{CF1F1186-0F92-4432-9C05-B17122ADA863}" srcId="{AD71EA20-4A2A-4F3A-BE6D-7844F939A162}" destId="{9768742D-E46D-49F3-AE35-7D06161D8D3D}" srcOrd="0" destOrd="0" parTransId="{320FE3B1-7BC3-4513-AFD1-5E4AD5553CB5}" sibTransId="{55CD916F-904F-431B-96E9-A29EE1E18311}"/>
    <dgm:cxn modelId="{940DA089-EF35-4F3E-9977-F318824CCC5B}" srcId="{B8A5DD36-C9A8-4D31-AC6F-9956B7D05853}" destId="{3660730B-4012-40A1-A4D5-684F8ED1AE72}" srcOrd="7" destOrd="0" parTransId="{61D075D9-31AF-422A-A5DA-943538EB2E54}" sibTransId="{E2AC550A-9102-4AC1-9E41-607BF8B0E5F6}"/>
    <dgm:cxn modelId="{187B3A8C-2CDD-45FD-AF22-ED9C9E179812}" srcId="{B8A5DD36-C9A8-4D31-AC6F-9956B7D05853}" destId="{26E740A7-B6F5-4EBB-85F7-A0E2A65E35C9}" srcOrd="0" destOrd="0" parTransId="{11C28AC0-A16B-4665-B70D-52E73E9AD42F}" sibTransId="{D8666816-3D85-41ED-ADC2-8222D55AC463}"/>
    <dgm:cxn modelId="{4F7FD990-1D05-440C-AA93-2519094E9BF8}" srcId="{B8A5DD36-C9A8-4D31-AC6F-9956B7D05853}" destId="{83AAB0A3-8EF3-4DC4-A2E8-5AF7F0C86CE3}" srcOrd="2" destOrd="0" parTransId="{84FA933A-9E1E-4A5B-B4E6-EB0A71BBAF59}" sibTransId="{FBAE7ADB-0662-4993-8398-9FD7DF2A92E4}"/>
    <dgm:cxn modelId="{BF3B7792-3A07-4F42-91BA-01FEB1D865D2}" srcId="{1DEEB59E-3140-46F8-9224-AB056AA840FB}" destId="{DCD38FF7-7022-4C11-9BA6-8E356FB9BB0B}" srcOrd="0" destOrd="0" parTransId="{9D324C4E-195F-4459-B3EF-03AFC1B87E05}" sibTransId="{650BF6BE-7D48-467B-844A-837E9B987F89}"/>
    <dgm:cxn modelId="{D67569AA-B1E9-4651-830E-2A56C6657A33}" type="presOf" srcId="{1C83A5CC-37B7-47AC-9F29-45DC7DC76448}" destId="{42387057-00DE-4BD2-8F90-A64D49B0630A}" srcOrd="0" destOrd="0" presId="urn:microsoft.com/office/officeart/2005/8/layout/lProcess3"/>
    <dgm:cxn modelId="{D13860AB-7EFF-49BF-BF26-B99D38AD3E82}" type="presOf" srcId="{9112D4F3-83B5-4EE4-B05D-6C4397B61B38}" destId="{6687E777-160D-45D7-B356-62EFC672AF6C}" srcOrd="0" destOrd="0" presId="urn:microsoft.com/office/officeart/2005/8/layout/lProcess3"/>
    <dgm:cxn modelId="{71B426AC-9EB5-4620-92A5-49EF603E3499}" type="presOf" srcId="{751D3B68-4ABF-40C2-8A83-43B423C20447}" destId="{825C2148-8F86-4C75-88A0-A547F19E078E}" srcOrd="0" destOrd="0" presId="urn:microsoft.com/office/officeart/2005/8/layout/lProcess3"/>
    <dgm:cxn modelId="{D3AD62AF-B60B-4A25-8927-704A98E005F5}" srcId="{1C83A5CC-37B7-47AC-9F29-45DC7DC76448}" destId="{58DD92D3-9103-4D1F-8694-4A0DAEA1700E}" srcOrd="0" destOrd="0" parTransId="{E212CCD0-D013-4FC3-9CF6-C61C9C9D0440}" sibTransId="{EC62B914-5B74-47DF-8628-3C9CDD2CF596}"/>
    <dgm:cxn modelId="{3A805EB0-649E-4730-ADD6-2A10CD871518}" type="presOf" srcId="{9E82BA85-E0B3-4F56-B223-DD5B910ABEBC}" destId="{D559C706-94AB-449D-8547-B84685393645}" srcOrd="0" destOrd="0" presId="urn:microsoft.com/office/officeart/2005/8/layout/lProcess3"/>
    <dgm:cxn modelId="{44F3AAB4-28C3-4B64-9F4E-36BBBAD159E2}" srcId="{AEE509F8-C2B1-4FA8-A65C-D01D154B399B}" destId="{7645B755-6632-4D1A-8AA3-C588CCE6E52A}" srcOrd="0" destOrd="0" parTransId="{1DA64CFB-883A-4116-BBE9-A02F9927D31E}" sibTransId="{438DC2BE-2EF1-42DC-A34B-56B83A8AF1F2}"/>
    <dgm:cxn modelId="{CA7ECAB6-6F79-411F-9D25-8CBAFF01B84E}" type="presOf" srcId="{5278F380-AD56-4E86-B4F6-BC8E71AA9DF4}" destId="{2FDDEE88-A858-44F1-8CF1-B1AAC113904E}" srcOrd="0" destOrd="0" presId="urn:microsoft.com/office/officeart/2005/8/layout/lProcess3"/>
    <dgm:cxn modelId="{07AA17C1-A379-489A-951C-DD0105D5C41C}" srcId="{B8A5DD36-C9A8-4D31-AC6F-9956B7D05853}" destId="{9E82BA85-E0B3-4F56-B223-DD5B910ABEBC}" srcOrd="1" destOrd="0" parTransId="{D73F3039-4913-4947-A458-19068B32C132}" sibTransId="{CFB0467D-3101-4548-B71D-39E349920960}"/>
    <dgm:cxn modelId="{5F43B1C3-9500-4E1F-9DBB-70C6798367DB}" srcId="{3660730B-4012-40A1-A4D5-684F8ED1AE72}" destId="{9112D4F3-83B5-4EE4-B05D-6C4397B61B38}" srcOrd="0" destOrd="0" parTransId="{5F2C50DB-D19C-4FF4-81BA-1410D5566B00}" sibTransId="{42E183B7-F41A-4D00-B88B-995968BA9DD6}"/>
    <dgm:cxn modelId="{0E5C49C8-1961-41C7-9371-FE80E6A94BE0}" type="presOf" srcId="{1DEEB59E-3140-46F8-9224-AB056AA840FB}" destId="{545E80F8-6D73-48EF-8320-02A61735576B}" srcOrd="0" destOrd="0" presId="urn:microsoft.com/office/officeart/2005/8/layout/lProcess3"/>
    <dgm:cxn modelId="{413BC1CE-5E96-4DEE-AF88-18EFCED89093}" type="presOf" srcId="{5E997197-4482-4FF0-9B30-0A1E29D92F9C}" destId="{1AE22402-A9D2-4DC2-82A9-0DA6DDB472C2}" srcOrd="0" destOrd="0" presId="urn:microsoft.com/office/officeart/2005/8/layout/lProcess3"/>
    <dgm:cxn modelId="{CF3F4AD1-7B83-4EF5-9F4D-695E03FEBCD9}" type="presOf" srcId="{DCD38FF7-7022-4C11-9BA6-8E356FB9BB0B}" destId="{E467A9C1-BD45-413B-8710-D4994DDCECA6}" srcOrd="0" destOrd="0" presId="urn:microsoft.com/office/officeart/2005/8/layout/lProcess3"/>
    <dgm:cxn modelId="{31F802DB-5309-4A6B-AFC3-CEB15B5A6F91}" type="presOf" srcId="{E447A127-29F5-46DD-A107-86F1F75964B2}" destId="{3A7D4CD0-A5BD-4FAB-A333-A5BCE44BF70B}" srcOrd="0" destOrd="0" presId="urn:microsoft.com/office/officeart/2005/8/layout/lProcess3"/>
    <dgm:cxn modelId="{56C1D3DD-1BA6-4CE3-AD1F-54A74B2F0A8B}" type="presOf" srcId="{AEE509F8-C2B1-4FA8-A65C-D01D154B399B}" destId="{D6CFB2D3-F7CC-462F-8C41-9DBEB8F8A861}" srcOrd="0" destOrd="0" presId="urn:microsoft.com/office/officeart/2005/8/layout/lProcess3"/>
    <dgm:cxn modelId="{98C5A3DE-06DC-4FC9-BF0A-5BF1A2DD01E8}" srcId="{B8A5DD36-C9A8-4D31-AC6F-9956B7D05853}" destId="{1C83A5CC-37B7-47AC-9F29-45DC7DC76448}" srcOrd="4" destOrd="0" parTransId="{534534F0-FAF4-41E3-A54C-04A08EF75C82}" sibTransId="{427C24F8-E0C0-41FA-BBEB-10DA49AF9582}"/>
    <dgm:cxn modelId="{ED3B39E0-3D8C-481F-939A-1C96AE48787B}" type="presOf" srcId="{3660730B-4012-40A1-A4D5-684F8ED1AE72}" destId="{CB7936A3-1051-43EB-84BE-E8E7872A24CC}" srcOrd="0" destOrd="0" presId="urn:microsoft.com/office/officeart/2005/8/layout/lProcess3"/>
    <dgm:cxn modelId="{BECA1AEB-B186-4CF2-98FF-BAFA0930D6BC}" srcId="{83AAB0A3-8EF3-4DC4-A2E8-5AF7F0C86CE3}" destId="{992E96F3-EE83-4C02-9797-B6EB387F6BA2}" srcOrd="1" destOrd="0" parTransId="{4376CEAF-2EE6-452E-9AD0-47E7819A13AC}" sibTransId="{40B5636B-76CC-4D34-9693-0584EF7036D1}"/>
    <dgm:cxn modelId="{51E0DDEC-11B5-476B-9EA7-85FC0CC4A92F}" srcId="{3660730B-4012-40A1-A4D5-684F8ED1AE72}" destId="{2FD06611-A18E-4610-974B-D23700F4DEED}" srcOrd="6" destOrd="0" parTransId="{F326AA28-91D0-4981-B50E-C9CBB481AE54}" sibTransId="{78B7CE71-73D4-432F-83FC-DFAD02A655BA}"/>
    <dgm:cxn modelId="{9CE26BF3-D18E-43BE-AEF1-53F273AAA71C}" type="presOf" srcId="{0677C06D-0A5B-4F39-914D-88C42E506E28}" destId="{9FE1B37D-1E5D-4A6A-939B-815D4B3DD9DE}" srcOrd="0" destOrd="0" presId="urn:microsoft.com/office/officeart/2005/8/layout/lProcess3"/>
    <dgm:cxn modelId="{EBDF3CFE-A2F6-4650-BCF2-C2716B335E7B}" srcId="{26E740A7-B6F5-4EBB-85F7-A0E2A65E35C9}" destId="{3B1BB0C0-190D-4F92-A9DC-0D1D1BA4DD8F}" srcOrd="0" destOrd="0" parTransId="{0FBE6591-D7E9-4F28-9D47-3189EA2BD677}" sibTransId="{9D4FB666-75C2-43E7-B23F-90FA30AEE08A}"/>
    <dgm:cxn modelId="{EBA160FF-D3A8-416B-AA01-3B1D6B99A8C2}" type="presOf" srcId="{7645B755-6632-4D1A-8AA3-C588CCE6E52A}" destId="{4F79B0B5-1206-4F86-827F-4DC71CBE5777}" srcOrd="0" destOrd="0" presId="urn:microsoft.com/office/officeart/2005/8/layout/lProcess3"/>
    <dgm:cxn modelId="{EB0E2D88-B728-4C90-817D-70B1B42BFF59}" type="presParOf" srcId="{6061CC85-95B8-45C9-A451-C913F413FEAB}" destId="{1F59AB1C-1E36-40BD-BC50-05BFBC582560}" srcOrd="0" destOrd="0" presId="urn:microsoft.com/office/officeart/2005/8/layout/lProcess3"/>
    <dgm:cxn modelId="{13EE87DD-EEB3-4779-AD55-6C65EA7C1FC0}" type="presParOf" srcId="{1F59AB1C-1E36-40BD-BC50-05BFBC582560}" destId="{D60C70B5-1F63-48A9-8AEC-A21E93241C96}" srcOrd="0" destOrd="0" presId="urn:microsoft.com/office/officeart/2005/8/layout/lProcess3"/>
    <dgm:cxn modelId="{692A10B8-02EC-4431-AFA0-EDEF855CC43D}" type="presParOf" srcId="{1F59AB1C-1E36-40BD-BC50-05BFBC582560}" destId="{038032D9-4717-4FDC-B42D-94D3938D8C89}" srcOrd="1" destOrd="0" presId="urn:microsoft.com/office/officeart/2005/8/layout/lProcess3"/>
    <dgm:cxn modelId="{B00E87C1-F78A-4F4D-94D2-672C2A141317}" type="presParOf" srcId="{1F59AB1C-1E36-40BD-BC50-05BFBC582560}" destId="{8287EB35-D58C-4880-85D0-D0BA9A822102}" srcOrd="2" destOrd="0" presId="urn:microsoft.com/office/officeart/2005/8/layout/lProcess3"/>
    <dgm:cxn modelId="{BBC557FD-CA54-4CD5-8466-0952DCB2CCC4}" type="presParOf" srcId="{6061CC85-95B8-45C9-A451-C913F413FEAB}" destId="{7ABAC9F2-A8C1-41F7-94C8-5258F923C0D3}" srcOrd="1" destOrd="0" presId="urn:microsoft.com/office/officeart/2005/8/layout/lProcess3"/>
    <dgm:cxn modelId="{23721069-EFC7-4EBC-854C-80CEF0654E1F}" type="presParOf" srcId="{6061CC85-95B8-45C9-A451-C913F413FEAB}" destId="{A87B5FF9-19A1-479B-B8E4-4D1B85D628DE}" srcOrd="2" destOrd="0" presId="urn:microsoft.com/office/officeart/2005/8/layout/lProcess3"/>
    <dgm:cxn modelId="{E19B5A6E-2219-45CB-95F9-2C43A066DE8B}" type="presParOf" srcId="{A87B5FF9-19A1-479B-B8E4-4D1B85D628DE}" destId="{D559C706-94AB-449D-8547-B84685393645}" srcOrd="0" destOrd="0" presId="urn:microsoft.com/office/officeart/2005/8/layout/lProcess3"/>
    <dgm:cxn modelId="{F4AAAD6D-3923-47BC-AFBA-BFEAB77113C3}" type="presParOf" srcId="{A87B5FF9-19A1-479B-B8E4-4D1B85D628DE}" destId="{550F39E2-E18C-49DC-8D7A-915B2EEF003E}" srcOrd="1" destOrd="0" presId="urn:microsoft.com/office/officeart/2005/8/layout/lProcess3"/>
    <dgm:cxn modelId="{EA66AA30-2633-4A6B-B2C1-A62993C46D5E}" type="presParOf" srcId="{A87B5FF9-19A1-479B-B8E4-4D1B85D628DE}" destId="{0DC85C17-189E-4B36-9622-3FC6A5DDF5D7}" srcOrd="2" destOrd="0" presId="urn:microsoft.com/office/officeart/2005/8/layout/lProcess3"/>
    <dgm:cxn modelId="{2D02A544-8B9A-4034-836A-F1F71BD65F94}" type="presParOf" srcId="{6061CC85-95B8-45C9-A451-C913F413FEAB}" destId="{1BBD993C-4DED-434C-BC8B-81E57C794347}" srcOrd="3" destOrd="0" presId="urn:microsoft.com/office/officeart/2005/8/layout/lProcess3"/>
    <dgm:cxn modelId="{49220B89-60E0-4613-8FDD-96A5DDF8419C}" type="presParOf" srcId="{6061CC85-95B8-45C9-A451-C913F413FEAB}" destId="{D43C1854-573F-45E1-ADC1-4CDCBF0E665E}" srcOrd="4" destOrd="0" presId="urn:microsoft.com/office/officeart/2005/8/layout/lProcess3"/>
    <dgm:cxn modelId="{7CCFE74A-EA6C-4F23-A4B6-0E2E42F08336}" type="presParOf" srcId="{D43C1854-573F-45E1-ADC1-4CDCBF0E665E}" destId="{69C38512-FB1A-4C3E-99CC-73A38E6845AD}" srcOrd="0" destOrd="0" presId="urn:microsoft.com/office/officeart/2005/8/layout/lProcess3"/>
    <dgm:cxn modelId="{5246DA78-9AB7-4316-9F06-B0334DC2BBDB}" type="presParOf" srcId="{D43C1854-573F-45E1-ADC1-4CDCBF0E665E}" destId="{0265A204-8F24-4EDB-8790-8FFE1F1DC3DA}" srcOrd="1" destOrd="0" presId="urn:microsoft.com/office/officeart/2005/8/layout/lProcess3"/>
    <dgm:cxn modelId="{0E15C1CF-3FD0-4A3A-9241-E22946DF85F3}" type="presParOf" srcId="{D43C1854-573F-45E1-ADC1-4CDCBF0E665E}" destId="{3A7D4CD0-A5BD-4FAB-A333-A5BCE44BF70B}" srcOrd="2" destOrd="0" presId="urn:microsoft.com/office/officeart/2005/8/layout/lProcess3"/>
    <dgm:cxn modelId="{90DE5F50-7FB7-4195-A21E-ACB76E846E11}" type="presParOf" srcId="{D43C1854-573F-45E1-ADC1-4CDCBF0E665E}" destId="{8D1BD4CB-C036-4188-8B26-5802D69337F0}" srcOrd="3" destOrd="0" presId="urn:microsoft.com/office/officeart/2005/8/layout/lProcess3"/>
    <dgm:cxn modelId="{636D024D-372D-4899-B333-EECBBF63C204}" type="presParOf" srcId="{D43C1854-573F-45E1-ADC1-4CDCBF0E665E}" destId="{D12DEA8F-4F42-4230-9BED-6DBF672D8D6C}" srcOrd="4" destOrd="0" presId="urn:microsoft.com/office/officeart/2005/8/layout/lProcess3"/>
    <dgm:cxn modelId="{F255FC45-3505-4C35-BA27-DDBA147AA1F5}" type="presParOf" srcId="{6061CC85-95B8-45C9-A451-C913F413FEAB}" destId="{C4245A4A-EB15-4803-A56A-4D7D60BCFFD0}" srcOrd="5" destOrd="0" presId="urn:microsoft.com/office/officeart/2005/8/layout/lProcess3"/>
    <dgm:cxn modelId="{96945983-1B87-4AD0-A5D7-7CC7DB4C1A8E}" type="presParOf" srcId="{6061CC85-95B8-45C9-A451-C913F413FEAB}" destId="{215F06C3-0686-4410-B091-A3FA69A3B5E8}" srcOrd="6" destOrd="0" presId="urn:microsoft.com/office/officeart/2005/8/layout/lProcess3"/>
    <dgm:cxn modelId="{A973ECF8-E30C-48C1-8689-F8C748ED2535}" type="presParOf" srcId="{215F06C3-0686-4410-B091-A3FA69A3B5E8}" destId="{545E80F8-6D73-48EF-8320-02A61735576B}" srcOrd="0" destOrd="0" presId="urn:microsoft.com/office/officeart/2005/8/layout/lProcess3"/>
    <dgm:cxn modelId="{F5175D52-DC6B-40DE-9F3D-6B7FC33541CF}" type="presParOf" srcId="{215F06C3-0686-4410-B091-A3FA69A3B5E8}" destId="{59A0DC2B-CF37-480C-9B17-F0DCF704B8FE}" srcOrd="1" destOrd="0" presId="urn:microsoft.com/office/officeart/2005/8/layout/lProcess3"/>
    <dgm:cxn modelId="{0D4422B8-B832-4728-A9C4-8A55B0A1DB9F}" type="presParOf" srcId="{215F06C3-0686-4410-B091-A3FA69A3B5E8}" destId="{E467A9C1-BD45-413B-8710-D4994DDCECA6}" srcOrd="2" destOrd="0" presId="urn:microsoft.com/office/officeart/2005/8/layout/lProcess3"/>
    <dgm:cxn modelId="{5E307399-5849-48D2-BAB7-49ED930EB8A4}" type="presParOf" srcId="{6061CC85-95B8-45C9-A451-C913F413FEAB}" destId="{93D8E225-0048-43DE-A685-A6776C2B182D}" srcOrd="7" destOrd="0" presId="urn:microsoft.com/office/officeart/2005/8/layout/lProcess3"/>
    <dgm:cxn modelId="{6DCC28F0-342C-4C6B-B0FB-6B8733A5AA10}" type="presParOf" srcId="{6061CC85-95B8-45C9-A451-C913F413FEAB}" destId="{7AC6A0BC-58B6-4971-A6A1-8B91DEA816AA}" srcOrd="8" destOrd="0" presId="urn:microsoft.com/office/officeart/2005/8/layout/lProcess3"/>
    <dgm:cxn modelId="{B96F087D-6F02-4C3A-A809-21715DF09FD8}" type="presParOf" srcId="{7AC6A0BC-58B6-4971-A6A1-8B91DEA816AA}" destId="{42387057-00DE-4BD2-8F90-A64D49B0630A}" srcOrd="0" destOrd="0" presId="urn:microsoft.com/office/officeart/2005/8/layout/lProcess3"/>
    <dgm:cxn modelId="{C75D430C-1DEF-4CF9-9F07-96346E42263D}" type="presParOf" srcId="{7AC6A0BC-58B6-4971-A6A1-8B91DEA816AA}" destId="{397B9C30-D6FE-4AA2-8183-AE6CBF30781F}" srcOrd="1" destOrd="0" presId="urn:microsoft.com/office/officeart/2005/8/layout/lProcess3"/>
    <dgm:cxn modelId="{E85382F5-255B-44C3-918D-35073FBE5E5F}" type="presParOf" srcId="{7AC6A0BC-58B6-4971-A6A1-8B91DEA816AA}" destId="{6E6F8667-2E28-44FD-A900-4FDBAB8FDB4E}" srcOrd="2" destOrd="0" presId="urn:microsoft.com/office/officeart/2005/8/layout/lProcess3"/>
    <dgm:cxn modelId="{B2ECDCE4-9C04-425D-BA6A-94D5B9335AC3}" type="presParOf" srcId="{7AC6A0BC-58B6-4971-A6A1-8B91DEA816AA}" destId="{12B9A716-F3E4-4D1F-8822-BEE9043029BA}" srcOrd="3" destOrd="0" presId="urn:microsoft.com/office/officeart/2005/8/layout/lProcess3"/>
    <dgm:cxn modelId="{C6DAEDCF-EBEE-4336-BC37-29DF8DEDFAB0}" type="presParOf" srcId="{7AC6A0BC-58B6-4971-A6A1-8B91DEA816AA}" destId="{1AE22402-A9D2-4DC2-82A9-0DA6DDB472C2}" srcOrd="4" destOrd="0" presId="urn:microsoft.com/office/officeart/2005/8/layout/lProcess3"/>
    <dgm:cxn modelId="{93F25ABE-A95C-445D-AE1C-7358281DCED4}" type="presParOf" srcId="{7AC6A0BC-58B6-4971-A6A1-8B91DEA816AA}" destId="{1E9E588D-A275-44D4-8FD8-D496E5E849B3}" srcOrd="5" destOrd="0" presId="urn:microsoft.com/office/officeart/2005/8/layout/lProcess3"/>
    <dgm:cxn modelId="{9A484E87-4904-4607-B171-A0677ADAA828}" type="presParOf" srcId="{7AC6A0BC-58B6-4971-A6A1-8B91DEA816AA}" destId="{9FE1B37D-1E5D-4A6A-939B-815D4B3DD9DE}" srcOrd="6" destOrd="0" presId="urn:microsoft.com/office/officeart/2005/8/layout/lProcess3"/>
    <dgm:cxn modelId="{CEA9ED84-F612-4A50-96A8-51D0BA594874}" type="presParOf" srcId="{6061CC85-95B8-45C9-A451-C913F413FEAB}" destId="{2F967338-DE41-442C-B8E8-6F0294D93D34}" srcOrd="9" destOrd="0" presId="urn:microsoft.com/office/officeart/2005/8/layout/lProcess3"/>
    <dgm:cxn modelId="{3AC6C55E-AEC6-42AC-A7C8-11764478E6AD}" type="presParOf" srcId="{6061CC85-95B8-45C9-A451-C913F413FEAB}" destId="{171BA47D-FCEC-4E00-9449-4F8C0D3CEA40}" srcOrd="10" destOrd="0" presId="urn:microsoft.com/office/officeart/2005/8/layout/lProcess3"/>
    <dgm:cxn modelId="{1C9D7C2B-1F4F-4714-A56D-808EA88A4DD5}" type="presParOf" srcId="{171BA47D-FCEC-4E00-9449-4F8C0D3CEA40}" destId="{D6CFB2D3-F7CC-462F-8C41-9DBEB8F8A861}" srcOrd="0" destOrd="0" presId="urn:microsoft.com/office/officeart/2005/8/layout/lProcess3"/>
    <dgm:cxn modelId="{CF56F54B-EF64-4E92-B762-063D5472421F}" type="presParOf" srcId="{171BA47D-FCEC-4E00-9449-4F8C0D3CEA40}" destId="{757F7968-5E17-4AE0-B57F-065B128E262B}" srcOrd="1" destOrd="0" presId="urn:microsoft.com/office/officeart/2005/8/layout/lProcess3"/>
    <dgm:cxn modelId="{D7C42E1A-2741-4BA9-B3E2-F3AE470374B9}" type="presParOf" srcId="{171BA47D-FCEC-4E00-9449-4F8C0D3CEA40}" destId="{4F79B0B5-1206-4F86-827F-4DC71CBE5777}" srcOrd="2" destOrd="0" presId="urn:microsoft.com/office/officeart/2005/8/layout/lProcess3"/>
    <dgm:cxn modelId="{4873078F-32B1-4538-9C39-60540325E394}" type="presParOf" srcId="{6061CC85-95B8-45C9-A451-C913F413FEAB}" destId="{8EDBF4FB-88AC-40AC-8B17-DF6A6D26D18D}" srcOrd="11" destOrd="0" presId="urn:microsoft.com/office/officeart/2005/8/layout/lProcess3"/>
    <dgm:cxn modelId="{96588BB3-EB0C-4993-9A69-A3A713BE4CC5}" type="presParOf" srcId="{6061CC85-95B8-45C9-A451-C913F413FEAB}" destId="{AF26D8FA-73A7-48D8-8378-36AC9872C75A}" srcOrd="12" destOrd="0" presId="urn:microsoft.com/office/officeart/2005/8/layout/lProcess3"/>
    <dgm:cxn modelId="{76A5F382-A9EA-486B-A17F-5C9485A9BD27}" type="presParOf" srcId="{AF26D8FA-73A7-48D8-8378-36AC9872C75A}" destId="{9C4201F7-CE3F-457F-8C1F-59B8CBBD27D8}" srcOrd="0" destOrd="0" presId="urn:microsoft.com/office/officeart/2005/8/layout/lProcess3"/>
    <dgm:cxn modelId="{CDA9AFBF-7CBB-4839-919C-D209B6271179}" type="presParOf" srcId="{AF26D8FA-73A7-48D8-8378-36AC9872C75A}" destId="{51B12334-427C-431D-BF8F-DFCC914B694E}" srcOrd="1" destOrd="0" presId="urn:microsoft.com/office/officeart/2005/8/layout/lProcess3"/>
    <dgm:cxn modelId="{761120EB-75A4-425F-9C51-E5A4887327C0}" type="presParOf" srcId="{AF26D8FA-73A7-48D8-8378-36AC9872C75A}" destId="{434C48AC-BC52-4109-B275-9C0CF3908946}" srcOrd="2" destOrd="0" presId="urn:microsoft.com/office/officeart/2005/8/layout/lProcess3"/>
    <dgm:cxn modelId="{A3C4598C-E8D7-4D59-A808-ACDE35F1DA2D}" type="presParOf" srcId="{6061CC85-95B8-45C9-A451-C913F413FEAB}" destId="{8B49C905-9263-4EDF-9060-4FA522E90A89}" srcOrd="13" destOrd="0" presId="urn:microsoft.com/office/officeart/2005/8/layout/lProcess3"/>
    <dgm:cxn modelId="{41A9317B-6D2F-4292-9BB0-B7E858B76E07}" type="presParOf" srcId="{6061CC85-95B8-45C9-A451-C913F413FEAB}" destId="{43236B5F-3D7C-4548-B290-D958004ECB58}" srcOrd="14" destOrd="0" presId="urn:microsoft.com/office/officeart/2005/8/layout/lProcess3"/>
    <dgm:cxn modelId="{CE9F8E75-5791-49F8-8ACA-7A700B570E8E}" type="presParOf" srcId="{43236B5F-3D7C-4548-B290-D958004ECB58}" destId="{CB7936A3-1051-43EB-84BE-E8E7872A24CC}" srcOrd="0" destOrd="0" presId="urn:microsoft.com/office/officeart/2005/8/layout/lProcess3"/>
    <dgm:cxn modelId="{E93C7D2C-D593-4FE9-B85D-A27618DE2E5E}" type="presParOf" srcId="{43236B5F-3D7C-4548-B290-D958004ECB58}" destId="{B31AC8F3-F0F4-42F8-A9E6-2627EBB6E0D5}" srcOrd="1" destOrd="0" presId="urn:microsoft.com/office/officeart/2005/8/layout/lProcess3"/>
    <dgm:cxn modelId="{566FAE65-37F9-410E-9331-8525B7BDF069}" type="presParOf" srcId="{43236B5F-3D7C-4548-B290-D958004ECB58}" destId="{6687E777-160D-45D7-B356-62EFC672AF6C}" srcOrd="2" destOrd="0" presId="urn:microsoft.com/office/officeart/2005/8/layout/lProcess3"/>
    <dgm:cxn modelId="{E3B34049-CD89-478D-B798-03D93B6015E0}" type="presParOf" srcId="{43236B5F-3D7C-4548-B290-D958004ECB58}" destId="{D679BF61-5511-4069-9AAE-2CEB73A4DCF5}" srcOrd="3" destOrd="0" presId="urn:microsoft.com/office/officeart/2005/8/layout/lProcess3"/>
    <dgm:cxn modelId="{380087CA-BEDE-43F7-9211-4C45485ABBBB}" type="presParOf" srcId="{43236B5F-3D7C-4548-B290-D958004ECB58}" destId="{BE0EF19C-4755-4FAF-ABBF-7BC45D0D648A}" srcOrd="4" destOrd="0" presId="urn:microsoft.com/office/officeart/2005/8/layout/lProcess3"/>
    <dgm:cxn modelId="{DAAD49E4-9D19-4A61-BF9D-F1AB1ECBCBBE}" type="presParOf" srcId="{43236B5F-3D7C-4548-B290-D958004ECB58}" destId="{C1EDDD5C-CB74-44D0-9797-808017537AED}" srcOrd="5" destOrd="0" presId="urn:microsoft.com/office/officeart/2005/8/layout/lProcess3"/>
    <dgm:cxn modelId="{AE68FEC1-8F6A-4475-BE57-6A7F883B1688}" type="presParOf" srcId="{43236B5F-3D7C-4548-B290-D958004ECB58}" destId="{825C2148-8F86-4C75-88A0-A547F19E078E}" srcOrd="6" destOrd="0" presId="urn:microsoft.com/office/officeart/2005/8/layout/lProcess3"/>
    <dgm:cxn modelId="{2B1D8286-4E1C-4772-A6D7-285CE63DF174}" type="presParOf" srcId="{43236B5F-3D7C-4548-B290-D958004ECB58}" destId="{EE601924-BC8A-4E9D-B291-7B3C2EA28622}" srcOrd="7" destOrd="0" presId="urn:microsoft.com/office/officeart/2005/8/layout/lProcess3"/>
    <dgm:cxn modelId="{47D9940A-4A08-42D9-95CA-A4814CE26B58}" type="presParOf" srcId="{43236B5F-3D7C-4548-B290-D958004ECB58}" destId="{FDBC3750-1070-4EC1-A339-0BCA3F634092}" srcOrd="8" destOrd="0" presId="urn:microsoft.com/office/officeart/2005/8/layout/lProcess3"/>
    <dgm:cxn modelId="{1E6ECC77-AE5C-4CDC-9337-3D07BCACFA15}" type="presParOf" srcId="{43236B5F-3D7C-4548-B290-D958004ECB58}" destId="{A8493C89-A59F-475D-93A2-860D2E2A054D}" srcOrd="9" destOrd="0" presId="urn:microsoft.com/office/officeart/2005/8/layout/lProcess3"/>
    <dgm:cxn modelId="{0C440A39-4000-484D-AC02-8C9CECBBFB15}" type="presParOf" srcId="{43236B5F-3D7C-4548-B290-D958004ECB58}" destId="{2FDDEE88-A858-44F1-8CF1-B1AAC113904E}" srcOrd="10" destOrd="0" presId="urn:microsoft.com/office/officeart/2005/8/layout/lProcess3"/>
    <dgm:cxn modelId="{53CA1557-82F7-4016-AE50-20741896751D}" type="presParOf" srcId="{43236B5F-3D7C-4548-B290-D958004ECB58}" destId="{6171DD5D-A6B5-4492-BAC2-BD561C7054FB}" srcOrd="11" destOrd="0" presId="urn:microsoft.com/office/officeart/2005/8/layout/lProcess3"/>
    <dgm:cxn modelId="{816BA16C-BD42-4936-B807-479EC4B7B852}" type="presParOf" srcId="{43236B5F-3D7C-4548-B290-D958004ECB58}" destId="{26B4E124-7810-4691-99F1-C63F57209799}" srcOrd="12" destOrd="0" presId="urn:microsoft.com/office/officeart/2005/8/layout/lProcess3"/>
    <dgm:cxn modelId="{80A1A814-265F-48F4-85C8-2814BEF403EC}" type="presParOf" srcId="{43236B5F-3D7C-4548-B290-D958004ECB58}" destId="{C3D7E515-773E-4C9C-A7F9-9D2CE76AA078}" srcOrd="13" destOrd="0" presId="urn:microsoft.com/office/officeart/2005/8/layout/lProcess3"/>
    <dgm:cxn modelId="{8F73D5AC-77D7-49C0-AFE3-4643A026AF93}" type="presParOf" srcId="{43236B5F-3D7C-4548-B290-D958004ECB58}" destId="{5BDDCACC-C7C0-4C13-97B1-D52D6DE500B6}" srcOrd="1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C70B5-1F63-48A9-8AEC-A21E93241C96}">
      <dsp:nvSpPr>
        <dsp:cNvPr id="0" name=""/>
        <dsp:cNvSpPr/>
      </dsp:nvSpPr>
      <dsp:spPr>
        <a:xfrm>
          <a:off x="4921" y="115686"/>
          <a:ext cx="1788259" cy="71530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1962</a:t>
          </a:r>
        </a:p>
      </dsp:txBody>
      <dsp:txXfrm>
        <a:off x="362573" y="115686"/>
        <a:ext cx="1072956" cy="715303"/>
      </dsp:txXfrm>
    </dsp:sp>
    <dsp:sp modelId="{8287EB35-D58C-4880-85D0-D0BA9A822102}">
      <dsp:nvSpPr>
        <dsp:cNvPr id="0" name=""/>
        <dsp:cNvSpPr/>
      </dsp:nvSpPr>
      <dsp:spPr>
        <a:xfrm>
          <a:off x="1560706" y="176487"/>
          <a:ext cx="2037333" cy="593702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Guardianship law</a:t>
          </a:r>
          <a:endParaRPr lang="he-IL" sz="1200" kern="1200" dirty="0"/>
        </a:p>
      </dsp:txBody>
      <dsp:txXfrm>
        <a:off x="1857557" y="176487"/>
        <a:ext cx="1443631" cy="593702"/>
      </dsp:txXfrm>
    </dsp:sp>
    <dsp:sp modelId="{D559C706-94AB-449D-8547-B84685393645}">
      <dsp:nvSpPr>
        <dsp:cNvPr id="0" name=""/>
        <dsp:cNvSpPr/>
      </dsp:nvSpPr>
      <dsp:spPr>
        <a:xfrm>
          <a:off x="4921" y="931132"/>
          <a:ext cx="1788259" cy="715303"/>
        </a:xfrm>
        <a:prstGeom prst="chevron">
          <a:avLst/>
        </a:prstGeom>
        <a:solidFill>
          <a:schemeClr val="accent3">
            <a:hueOff val="387228"/>
            <a:satOff val="14286"/>
            <a:lumOff val="-2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2006</a:t>
          </a:r>
          <a:endParaRPr lang="he-IL" sz="2400" kern="1200" dirty="0"/>
        </a:p>
      </dsp:txBody>
      <dsp:txXfrm>
        <a:off x="362573" y="931132"/>
        <a:ext cx="1072956" cy="715303"/>
      </dsp:txXfrm>
    </dsp:sp>
    <dsp:sp modelId="{0DC85C17-189E-4B36-9622-3FC6A5DDF5D7}">
      <dsp:nvSpPr>
        <dsp:cNvPr id="0" name=""/>
        <dsp:cNvSpPr/>
      </dsp:nvSpPr>
      <dsp:spPr>
        <a:xfrm>
          <a:off x="1560706" y="991933"/>
          <a:ext cx="1925910" cy="593702"/>
        </a:xfrm>
        <a:prstGeom prst="chevron">
          <a:avLst/>
        </a:prstGeom>
        <a:solidFill>
          <a:schemeClr val="accent3">
            <a:tint val="40000"/>
            <a:alpha val="90000"/>
            <a:hueOff val="126821"/>
            <a:satOff val="6250"/>
            <a:lumOff val="111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26821"/>
              <a:satOff val="6250"/>
              <a:lumOff val="1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Memorandum</a:t>
          </a:r>
          <a:r>
            <a:rPr lang="en-US" sz="800" kern="1200" dirty="0"/>
            <a:t> </a:t>
          </a:r>
          <a:endParaRPr lang="he-IL" sz="800" kern="1200" dirty="0"/>
        </a:p>
      </dsp:txBody>
      <dsp:txXfrm>
        <a:off x="1857557" y="991933"/>
        <a:ext cx="1332208" cy="593702"/>
      </dsp:txXfrm>
    </dsp:sp>
    <dsp:sp modelId="{69C38512-FB1A-4C3E-99CC-73A38E6845AD}">
      <dsp:nvSpPr>
        <dsp:cNvPr id="0" name=""/>
        <dsp:cNvSpPr/>
      </dsp:nvSpPr>
      <dsp:spPr>
        <a:xfrm>
          <a:off x="4921" y="1746578"/>
          <a:ext cx="1788259" cy="715303"/>
        </a:xfrm>
        <a:prstGeom prst="chevron">
          <a:avLst/>
        </a:prstGeom>
        <a:solidFill>
          <a:schemeClr val="accent3">
            <a:hueOff val="774457"/>
            <a:satOff val="28571"/>
            <a:lumOff val="-4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2009</a:t>
          </a:r>
          <a:endParaRPr lang="he-IL" sz="2400" kern="1200" dirty="0"/>
        </a:p>
      </dsp:txBody>
      <dsp:txXfrm>
        <a:off x="362573" y="1746578"/>
        <a:ext cx="1072956" cy="715303"/>
      </dsp:txXfrm>
    </dsp:sp>
    <dsp:sp modelId="{3A7D4CD0-A5BD-4FAB-A333-A5BCE44BF70B}">
      <dsp:nvSpPr>
        <dsp:cNvPr id="0" name=""/>
        <dsp:cNvSpPr/>
      </dsp:nvSpPr>
      <dsp:spPr>
        <a:xfrm>
          <a:off x="1560706" y="1807379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253643"/>
            <a:satOff val="12500"/>
            <a:lumOff val="22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53643"/>
              <a:satOff val="12500"/>
              <a:lumOff val="2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Bizchut new project</a:t>
          </a:r>
          <a:endParaRPr lang="he-IL" sz="1200" kern="1200" dirty="0"/>
        </a:p>
      </dsp:txBody>
      <dsp:txXfrm>
        <a:off x="1857557" y="1807379"/>
        <a:ext cx="890553" cy="593702"/>
      </dsp:txXfrm>
    </dsp:sp>
    <dsp:sp modelId="{D12DEA8F-4F42-4230-9BED-6DBF672D8D6C}">
      <dsp:nvSpPr>
        <dsp:cNvPr id="0" name=""/>
        <dsp:cNvSpPr/>
      </dsp:nvSpPr>
      <dsp:spPr>
        <a:xfrm>
          <a:off x="2837166" y="1807379"/>
          <a:ext cx="5349389" cy="593702"/>
        </a:xfrm>
        <a:prstGeom prst="chevron">
          <a:avLst/>
        </a:prstGeom>
        <a:solidFill>
          <a:schemeClr val="accent3">
            <a:tint val="40000"/>
            <a:alpha val="90000"/>
            <a:hueOff val="380464"/>
            <a:satOff val="18750"/>
            <a:lumOff val="33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380464"/>
              <a:satOff val="18750"/>
              <a:lumOff val="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Cases, research, awareness raising, international discussion</a:t>
          </a:r>
          <a:endParaRPr lang="he-IL" sz="1200" kern="1200" dirty="0"/>
        </a:p>
      </dsp:txBody>
      <dsp:txXfrm>
        <a:off x="3134017" y="1807379"/>
        <a:ext cx="4755687" cy="593702"/>
      </dsp:txXfrm>
    </dsp:sp>
    <dsp:sp modelId="{545E80F8-6D73-48EF-8320-02A61735576B}">
      <dsp:nvSpPr>
        <dsp:cNvPr id="0" name=""/>
        <dsp:cNvSpPr/>
      </dsp:nvSpPr>
      <dsp:spPr>
        <a:xfrm>
          <a:off x="4921" y="2562025"/>
          <a:ext cx="1788259" cy="715303"/>
        </a:xfrm>
        <a:prstGeom prst="chevron">
          <a:avLst/>
        </a:prstGeom>
        <a:solidFill>
          <a:schemeClr val="accent3">
            <a:hueOff val="1161685"/>
            <a:satOff val="42857"/>
            <a:lumOff val="-6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2012</a:t>
          </a:r>
        </a:p>
      </dsp:txBody>
      <dsp:txXfrm>
        <a:off x="362573" y="2562025"/>
        <a:ext cx="1072956" cy="715303"/>
      </dsp:txXfrm>
    </dsp:sp>
    <dsp:sp modelId="{E467A9C1-BD45-413B-8710-D4994DDCECA6}">
      <dsp:nvSpPr>
        <dsp:cNvPr id="0" name=""/>
        <dsp:cNvSpPr/>
      </dsp:nvSpPr>
      <dsp:spPr>
        <a:xfrm>
          <a:off x="1560706" y="2622825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507285"/>
            <a:satOff val="25000"/>
            <a:lumOff val="44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07285"/>
              <a:satOff val="25000"/>
              <a:lumOff val="4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Ratification of CRPD</a:t>
          </a:r>
          <a:endParaRPr lang="he-IL" sz="1300" kern="1200" dirty="0"/>
        </a:p>
      </dsp:txBody>
      <dsp:txXfrm>
        <a:off x="1857557" y="2622825"/>
        <a:ext cx="890553" cy="593702"/>
      </dsp:txXfrm>
    </dsp:sp>
    <dsp:sp modelId="{42387057-00DE-4BD2-8F90-A64D49B0630A}">
      <dsp:nvSpPr>
        <dsp:cNvPr id="0" name=""/>
        <dsp:cNvSpPr/>
      </dsp:nvSpPr>
      <dsp:spPr>
        <a:xfrm>
          <a:off x="4921" y="3377471"/>
          <a:ext cx="1788259" cy="715303"/>
        </a:xfrm>
        <a:prstGeom prst="chevron">
          <a:avLst/>
        </a:prstGeom>
        <a:solidFill>
          <a:schemeClr val="accent3">
            <a:hueOff val="1548914"/>
            <a:satOff val="57143"/>
            <a:lumOff val="-84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/>
            <a:t>2014</a:t>
          </a:r>
          <a:endParaRPr lang="he-IL" sz="2400" kern="1200" dirty="0"/>
        </a:p>
      </dsp:txBody>
      <dsp:txXfrm>
        <a:off x="362573" y="3377471"/>
        <a:ext cx="1072956" cy="715303"/>
      </dsp:txXfrm>
    </dsp:sp>
    <dsp:sp modelId="{6E6F8667-2E28-44FD-A900-4FDBAB8FDB4E}">
      <dsp:nvSpPr>
        <dsp:cNvPr id="0" name=""/>
        <dsp:cNvSpPr/>
      </dsp:nvSpPr>
      <dsp:spPr>
        <a:xfrm>
          <a:off x="1560706" y="3438272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634107"/>
            <a:satOff val="31250"/>
            <a:lumOff val="55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634107"/>
              <a:satOff val="31250"/>
              <a:lumOff val="5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Court decision</a:t>
          </a:r>
          <a:endParaRPr lang="he-IL" sz="1300" kern="1200" dirty="0"/>
        </a:p>
      </dsp:txBody>
      <dsp:txXfrm>
        <a:off x="1857557" y="3438272"/>
        <a:ext cx="890553" cy="593702"/>
      </dsp:txXfrm>
    </dsp:sp>
    <dsp:sp modelId="{1AE22402-A9D2-4DC2-82A9-0DA6DDB472C2}">
      <dsp:nvSpPr>
        <dsp:cNvPr id="0" name=""/>
        <dsp:cNvSpPr/>
      </dsp:nvSpPr>
      <dsp:spPr>
        <a:xfrm>
          <a:off x="2837166" y="3438272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760928"/>
            <a:satOff val="37500"/>
            <a:lumOff val="66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760928"/>
              <a:satOff val="37500"/>
              <a:lumOff val="6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Pilot</a:t>
          </a:r>
          <a:endParaRPr lang="he-IL" sz="1300" kern="1200" dirty="0"/>
        </a:p>
      </dsp:txBody>
      <dsp:txXfrm>
        <a:off x="3134017" y="3438272"/>
        <a:ext cx="890553" cy="593702"/>
      </dsp:txXfrm>
    </dsp:sp>
    <dsp:sp modelId="{9FE1B37D-1E5D-4A6A-939B-815D4B3DD9DE}">
      <dsp:nvSpPr>
        <dsp:cNvPr id="0" name=""/>
        <dsp:cNvSpPr/>
      </dsp:nvSpPr>
      <dsp:spPr>
        <a:xfrm>
          <a:off x="4113625" y="3438272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887749"/>
            <a:satOff val="43750"/>
            <a:lumOff val="778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887749"/>
              <a:satOff val="43750"/>
              <a:lumOff val="7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Coalition</a:t>
          </a:r>
          <a:endParaRPr lang="he-IL" sz="1300" kern="1200" dirty="0"/>
        </a:p>
      </dsp:txBody>
      <dsp:txXfrm>
        <a:off x="4410476" y="3438272"/>
        <a:ext cx="890553" cy="593702"/>
      </dsp:txXfrm>
    </dsp:sp>
    <dsp:sp modelId="{D6CFB2D3-F7CC-462F-8C41-9DBEB8F8A861}">
      <dsp:nvSpPr>
        <dsp:cNvPr id="0" name=""/>
        <dsp:cNvSpPr/>
      </dsp:nvSpPr>
      <dsp:spPr>
        <a:xfrm>
          <a:off x="4921" y="4192917"/>
          <a:ext cx="1788259" cy="715303"/>
        </a:xfrm>
        <a:prstGeom prst="chevron">
          <a:avLst/>
        </a:prstGeom>
        <a:solidFill>
          <a:schemeClr val="accent3">
            <a:hueOff val="1936142"/>
            <a:satOff val="71429"/>
            <a:lumOff val="-10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2015</a:t>
          </a:r>
          <a:endParaRPr lang="he-IL" sz="2400" kern="1200" dirty="0"/>
        </a:p>
      </dsp:txBody>
      <dsp:txXfrm>
        <a:off x="362573" y="4192917"/>
        <a:ext cx="1072956" cy="715303"/>
      </dsp:txXfrm>
    </dsp:sp>
    <dsp:sp modelId="{4F79B0B5-1206-4F86-827F-4DC71CBE5777}">
      <dsp:nvSpPr>
        <dsp:cNvPr id="0" name=""/>
        <dsp:cNvSpPr/>
      </dsp:nvSpPr>
      <dsp:spPr>
        <a:xfrm>
          <a:off x="1560706" y="4253718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Parliament Discussions</a:t>
          </a:r>
          <a:endParaRPr lang="he-IL" sz="1300" kern="1200" dirty="0"/>
        </a:p>
      </dsp:txBody>
      <dsp:txXfrm>
        <a:off x="1857557" y="4253718"/>
        <a:ext cx="890553" cy="593702"/>
      </dsp:txXfrm>
    </dsp:sp>
    <dsp:sp modelId="{9C4201F7-CE3F-457F-8C1F-59B8CBBD27D8}">
      <dsp:nvSpPr>
        <dsp:cNvPr id="0" name=""/>
        <dsp:cNvSpPr/>
      </dsp:nvSpPr>
      <dsp:spPr>
        <a:xfrm>
          <a:off x="4921" y="5008363"/>
          <a:ext cx="1788259" cy="715303"/>
        </a:xfrm>
        <a:prstGeom prst="chevron">
          <a:avLst/>
        </a:prstGeom>
        <a:solidFill>
          <a:schemeClr val="accent3">
            <a:hueOff val="2323371"/>
            <a:satOff val="85714"/>
            <a:lumOff val="-126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2016</a:t>
          </a:r>
          <a:endParaRPr lang="he-IL" sz="2400" kern="1200" dirty="0"/>
        </a:p>
      </dsp:txBody>
      <dsp:txXfrm>
        <a:off x="362573" y="5008363"/>
        <a:ext cx="1072956" cy="715303"/>
      </dsp:txXfrm>
    </dsp:sp>
    <dsp:sp modelId="{434C48AC-BC52-4109-B275-9C0CF3908946}">
      <dsp:nvSpPr>
        <dsp:cNvPr id="0" name=""/>
        <dsp:cNvSpPr/>
      </dsp:nvSpPr>
      <dsp:spPr>
        <a:xfrm>
          <a:off x="1560706" y="5069164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1141392"/>
            <a:satOff val="56250"/>
            <a:lumOff val="1001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141392"/>
              <a:satOff val="56250"/>
              <a:lumOff val="10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New Law</a:t>
          </a:r>
          <a:endParaRPr lang="he-IL" sz="1300" kern="1200" dirty="0"/>
        </a:p>
      </dsp:txBody>
      <dsp:txXfrm>
        <a:off x="1857557" y="5069164"/>
        <a:ext cx="890553" cy="593702"/>
      </dsp:txXfrm>
    </dsp:sp>
    <dsp:sp modelId="{CB7936A3-1051-43EB-84BE-E8E7872A24CC}">
      <dsp:nvSpPr>
        <dsp:cNvPr id="0" name=""/>
        <dsp:cNvSpPr/>
      </dsp:nvSpPr>
      <dsp:spPr>
        <a:xfrm>
          <a:off x="4921" y="5823809"/>
          <a:ext cx="1788259" cy="715303"/>
        </a:xfrm>
        <a:prstGeom prst="chevr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2017-2021</a:t>
          </a:r>
          <a:endParaRPr lang="he-IL" sz="2400" kern="1200" dirty="0"/>
        </a:p>
      </dsp:txBody>
      <dsp:txXfrm>
        <a:off x="362573" y="5823809"/>
        <a:ext cx="1072956" cy="715303"/>
      </dsp:txXfrm>
    </dsp:sp>
    <dsp:sp modelId="{6687E777-160D-45D7-B356-62EFC672AF6C}">
      <dsp:nvSpPr>
        <dsp:cNvPr id="0" name=""/>
        <dsp:cNvSpPr/>
      </dsp:nvSpPr>
      <dsp:spPr>
        <a:xfrm>
          <a:off x="1560706" y="5884610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1268213"/>
            <a:satOff val="62500"/>
            <a:lumOff val="111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268213"/>
              <a:satOff val="62500"/>
              <a:lumOff val="11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SDM training</a:t>
          </a:r>
          <a:endParaRPr lang="he-IL" sz="1300" kern="1200" dirty="0"/>
        </a:p>
      </dsp:txBody>
      <dsp:txXfrm>
        <a:off x="1857557" y="5884610"/>
        <a:ext cx="890553" cy="593702"/>
      </dsp:txXfrm>
    </dsp:sp>
    <dsp:sp modelId="{BE0EF19C-4755-4FAF-ABBF-7BC45D0D648A}">
      <dsp:nvSpPr>
        <dsp:cNvPr id="0" name=""/>
        <dsp:cNvSpPr/>
      </dsp:nvSpPr>
      <dsp:spPr>
        <a:xfrm>
          <a:off x="2837166" y="5884610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1395034"/>
            <a:satOff val="68750"/>
            <a:lumOff val="122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95034"/>
              <a:satOff val="68750"/>
              <a:lumOff val="12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Regulations</a:t>
          </a:r>
          <a:endParaRPr lang="he-IL" sz="1300" kern="1200" dirty="0"/>
        </a:p>
      </dsp:txBody>
      <dsp:txXfrm>
        <a:off x="3134017" y="5884610"/>
        <a:ext cx="890553" cy="593702"/>
      </dsp:txXfrm>
    </dsp:sp>
    <dsp:sp modelId="{825C2148-8F86-4C75-88A0-A547F19E078E}">
      <dsp:nvSpPr>
        <dsp:cNvPr id="0" name=""/>
        <dsp:cNvSpPr/>
      </dsp:nvSpPr>
      <dsp:spPr>
        <a:xfrm>
          <a:off x="4113625" y="5884610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1521856"/>
            <a:satOff val="75000"/>
            <a:lumOff val="133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521856"/>
              <a:satOff val="75000"/>
              <a:lumOff val="1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NGO Training</a:t>
          </a:r>
          <a:endParaRPr lang="he-IL" sz="1300" kern="1200" dirty="0"/>
        </a:p>
      </dsp:txBody>
      <dsp:txXfrm>
        <a:off x="4410476" y="5884610"/>
        <a:ext cx="890553" cy="593702"/>
      </dsp:txXfrm>
    </dsp:sp>
    <dsp:sp modelId="{FDBC3750-1070-4EC1-A339-0BCA3F634092}">
      <dsp:nvSpPr>
        <dsp:cNvPr id="0" name=""/>
        <dsp:cNvSpPr/>
      </dsp:nvSpPr>
      <dsp:spPr>
        <a:xfrm>
          <a:off x="5390085" y="5884610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1648677"/>
            <a:satOff val="81250"/>
            <a:lumOff val="144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648677"/>
              <a:satOff val="81250"/>
              <a:lumOff val="14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Court decisions</a:t>
          </a:r>
          <a:endParaRPr lang="he-IL" sz="1300" kern="1200" dirty="0"/>
        </a:p>
      </dsp:txBody>
      <dsp:txXfrm>
        <a:off x="5686936" y="5884610"/>
        <a:ext cx="890553" cy="593702"/>
      </dsp:txXfrm>
    </dsp:sp>
    <dsp:sp modelId="{2FDDEE88-A858-44F1-8CF1-B1AAC113904E}">
      <dsp:nvSpPr>
        <dsp:cNvPr id="0" name=""/>
        <dsp:cNvSpPr/>
      </dsp:nvSpPr>
      <dsp:spPr>
        <a:xfrm>
          <a:off x="6666544" y="5884610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1775498"/>
            <a:satOff val="87500"/>
            <a:lumOff val="155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775498"/>
              <a:satOff val="87500"/>
              <a:lumOff val="15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Academic training</a:t>
          </a:r>
          <a:endParaRPr lang="he-IL" sz="1300" kern="1200" dirty="0"/>
        </a:p>
      </dsp:txBody>
      <dsp:txXfrm>
        <a:off x="6963395" y="5884610"/>
        <a:ext cx="890553" cy="593702"/>
      </dsp:txXfrm>
    </dsp:sp>
    <dsp:sp modelId="{26B4E124-7810-4691-99F1-C63F57209799}">
      <dsp:nvSpPr>
        <dsp:cNvPr id="0" name=""/>
        <dsp:cNvSpPr/>
      </dsp:nvSpPr>
      <dsp:spPr>
        <a:xfrm>
          <a:off x="7943004" y="5884610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1902320"/>
            <a:satOff val="93750"/>
            <a:lumOff val="1668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902320"/>
              <a:satOff val="93750"/>
              <a:lumOff val="16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Banks</a:t>
          </a:r>
          <a:endParaRPr lang="he-IL" sz="1300" kern="1200" dirty="0"/>
        </a:p>
      </dsp:txBody>
      <dsp:txXfrm>
        <a:off x="8239855" y="5884610"/>
        <a:ext cx="890553" cy="593702"/>
      </dsp:txXfrm>
    </dsp:sp>
    <dsp:sp modelId="{5BDDCACC-C7C0-4C13-97B1-D52D6DE500B6}">
      <dsp:nvSpPr>
        <dsp:cNvPr id="0" name=""/>
        <dsp:cNvSpPr/>
      </dsp:nvSpPr>
      <dsp:spPr>
        <a:xfrm>
          <a:off x="9219463" y="5884610"/>
          <a:ext cx="1484255" cy="593702"/>
        </a:xfrm>
        <a:prstGeom prst="chevron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Government service</a:t>
          </a:r>
          <a:endParaRPr lang="he-IL" sz="1300" kern="1200" dirty="0"/>
        </a:p>
      </dsp:txBody>
      <dsp:txXfrm>
        <a:off x="9516314" y="5884610"/>
        <a:ext cx="890553" cy="593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0B52ADD-CD23-4DA8-AA2E-2C92396C7536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0E436D-EF33-426C-BC1B-D6885F0D7F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7013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E436D-EF33-426C-BC1B-D6885F0D7FDC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935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E436D-EF33-426C-BC1B-D6885F0D7FDC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6135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E436D-EF33-426C-BC1B-D6885F0D7FDC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6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E436D-EF33-426C-BC1B-D6885F0D7FDC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0519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E436D-EF33-426C-BC1B-D6885F0D7FDC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8419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E436D-EF33-426C-BC1B-D6885F0D7FDC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6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E436D-EF33-426C-BC1B-D6885F0D7FDC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02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E436D-EF33-426C-BC1B-D6885F0D7FDC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8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5477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802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933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673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600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614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7975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164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1163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088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531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036AB-D955-4E9A-92FC-134CD71DE7CB}" type="datetimeFigureOut">
              <a:rPr lang="he-IL" smtClean="0"/>
              <a:t>כ"ו/סיון/תשפ"א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742C1-6460-4FF9-AC23-A19743D6B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202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5125" y="2996070"/>
            <a:ext cx="4087306" cy="1512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FREEDOM TOUR</a:t>
            </a:r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1A368337-6D2D-4A25-B638-BB013619C2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" b="779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4023F7-00D3-443D-8D9E-A85D910B3700}"/>
              </a:ext>
            </a:extLst>
          </p:cNvPr>
          <p:cNvSpPr txBox="1"/>
          <p:nvPr/>
        </p:nvSpPr>
        <p:spPr>
          <a:xfrm>
            <a:off x="7432157" y="4508204"/>
            <a:ext cx="30196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7 COUNTRIES in 30 MINUTES</a:t>
            </a:r>
          </a:p>
          <a:p>
            <a:pPr algn="l" rtl="0"/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78A8A8-B2E0-4062-824C-6371698C0091}"/>
              </a:ext>
            </a:extLst>
          </p:cNvPr>
          <p:cNvSpPr txBox="1"/>
          <p:nvPr/>
        </p:nvSpPr>
        <p:spPr>
          <a:xfrm>
            <a:off x="8070669" y="5298558"/>
            <a:ext cx="30196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YOTAM TOLUB</a:t>
            </a:r>
          </a:p>
          <a:p>
            <a:pPr algn="l" rtl="0"/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9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A2A6-31C2-4181-98BF-877AB11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65" y="18255"/>
            <a:ext cx="32004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5400" b="1" dirty="0"/>
              <a:t>IRELAND</a:t>
            </a:r>
            <a:endParaRPr lang="he-IL" sz="3200" b="1" dirty="0"/>
          </a:p>
        </p:txBody>
      </p:sp>
      <p:pic>
        <p:nvPicPr>
          <p:cNvPr id="1026" name="Picture 2" descr="1134449161">
            <a:extLst>
              <a:ext uri="{FF2B5EF4-FFF2-40B4-BE49-F238E27FC236}">
                <a16:creationId xmlns:a16="http://schemas.microsoft.com/office/drawing/2014/main" id="{81DF2CDC-8861-4C18-9883-2DD1CDA5D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1"/>
          <a:stretch/>
        </p:blipFill>
        <p:spPr bwMode="auto">
          <a:xfrm>
            <a:off x="5603706" y="1258529"/>
            <a:ext cx="5638853" cy="433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A906C6CC-E9AB-4327-808A-EB8F63839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6" b="11130"/>
          <a:stretch/>
        </p:blipFill>
        <p:spPr bwMode="auto">
          <a:xfrm>
            <a:off x="1" y="1648933"/>
            <a:ext cx="1757320" cy="18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F6102178-DDC0-404D-AEDE-9EDDB4520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b="14319"/>
          <a:stretch/>
        </p:blipFill>
        <p:spPr bwMode="auto">
          <a:xfrm>
            <a:off x="2528437" y="4402281"/>
            <a:ext cx="1975856" cy="18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0329D-6022-4FC8-B1F9-435E339E8BFB}"/>
              </a:ext>
            </a:extLst>
          </p:cNvPr>
          <p:cNvSpPr txBox="1"/>
          <p:nvPr/>
        </p:nvSpPr>
        <p:spPr>
          <a:xfrm>
            <a:off x="2041451" y="1913860"/>
            <a:ext cx="2200940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Dialogue of government and civil society coalition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No Guardianship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Will &amp; Preferences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Detailed legislation</a:t>
            </a:r>
          </a:p>
          <a:p>
            <a:pPr algn="l" rtl="0"/>
            <a:endParaRPr lang="he-I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D6904F-F30C-491A-9CD0-336AA4DFCFA8}"/>
              </a:ext>
            </a:extLst>
          </p:cNvPr>
          <p:cNvSpPr txBox="1"/>
          <p:nvPr/>
        </p:nvSpPr>
        <p:spPr>
          <a:xfrm>
            <a:off x="360605" y="5030418"/>
            <a:ext cx="220094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Implementation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/>
          </a:p>
          <a:p>
            <a:pPr algn="l" rt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4163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A2A6-31C2-4181-98BF-877AB11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65" y="18255"/>
            <a:ext cx="32004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5400" b="1" dirty="0"/>
              <a:t>BULGARIA</a:t>
            </a:r>
            <a:endParaRPr lang="he-IL" sz="3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DF2CDC-8861-4C18-9883-2DD1CDA5D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3706" y="1544014"/>
            <a:ext cx="5638853" cy="375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A906C6CC-E9AB-4327-808A-EB8F63839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6" b="11130"/>
          <a:stretch/>
        </p:blipFill>
        <p:spPr bwMode="auto">
          <a:xfrm>
            <a:off x="1" y="1648933"/>
            <a:ext cx="1757320" cy="18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F6102178-DDC0-404D-AEDE-9EDDB4520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b="14319"/>
          <a:stretch/>
        </p:blipFill>
        <p:spPr bwMode="auto">
          <a:xfrm>
            <a:off x="2528437" y="4402281"/>
            <a:ext cx="1975856" cy="18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0329D-6022-4FC8-B1F9-435E339E8BFB}"/>
              </a:ext>
            </a:extLst>
          </p:cNvPr>
          <p:cNvSpPr txBox="1"/>
          <p:nvPr/>
        </p:nvSpPr>
        <p:spPr>
          <a:xfrm>
            <a:off x="2041451" y="1913860"/>
            <a:ext cx="2200940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Detailed proposal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Civil society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’s role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Campaigns and Media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Pilot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D6904F-F30C-491A-9CD0-336AA4DFCFA8}"/>
              </a:ext>
            </a:extLst>
          </p:cNvPr>
          <p:cNvSpPr txBox="1"/>
          <p:nvPr/>
        </p:nvSpPr>
        <p:spPr>
          <a:xfrm>
            <a:off x="360605" y="5030418"/>
            <a:ext cx="2200940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Legislation failed to pass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A2A6-31C2-4181-98BF-877AB11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65" y="18255"/>
            <a:ext cx="32004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5400" b="1" dirty="0"/>
              <a:t>BRASIL</a:t>
            </a:r>
            <a:endParaRPr lang="he-IL" sz="3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DF2CDC-8861-4C18-9883-2DD1CDA5D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" r="9687"/>
          <a:stretch/>
        </p:blipFill>
        <p:spPr bwMode="auto">
          <a:xfrm>
            <a:off x="5481091" y="1648933"/>
            <a:ext cx="5865298" cy="347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A906C6CC-E9AB-4327-808A-EB8F63839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6" b="11130"/>
          <a:stretch/>
        </p:blipFill>
        <p:spPr bwMode="auto">
          <a:xfrm>
            <a:off x="1" y="1648933"/>
            <a:ext cx="1757320" cy="18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F6102178-DDC0-404D-AEDE-9EDDB4520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b="14319"/>
          <a:stretch/>
        </p:blipFill>
        <p:spPr bwMode="auto">
          <a:xfrm>
            <a:off x="2528437" y="4402281"/>
            <a:ext cx="1975856" cy="18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0329D-6022-4FC8-B1F9-435E339E8BFB}"/>
              </a:ext>
            </a:extLst>
          </p:cNvPr>
          <p:cNvSpPr txBox="1"/>
          <p:nvPr/>
        </p:nvSpPr>
        <p:spPr>
          <a:xfrm>
            <a:off x="2041451" y="1913860"/>
            <a:ext cx="220094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Supported decision making is in legislation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Work with department of justice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ents’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organizations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D6904F-F30C-491A-9CD0-336AA4DFCFA8}"/>
              </a:ext>
            </a:extLst>
          </p:cNvPr>
          <p:cNvSpPr txBox="1"/>
          <p:nvPr/>
        </p:nvSpPr>
        <p:spPr>
          <a:xfrm>
            <a:off x="360605" y="5030418"/>
            <a:ext cx="220094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Courts not updated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Guardianship still default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50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A2A6-31C2-4181-98BF-877AB11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65" y="18255"/>
            <a:ext cx="32004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5400" b="1" dirty="0"/>
              <a:t>GEORGIA</a:t>
            </a:r>
            <a:endParaRPr lang="he-IL" sz="3200" b="1" dirty="0"/>
          </a:p>
        </p:txBody>
      </p:sp>
      <p:pic>
        <p:nvPicPr>
          <p:cNvPr id="8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A906C6CC-E9AB-4327-808A-EB8F63839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6" b="11130"/>
          <a:stretch/>
        </p:blipFill>
        <p:spPr bwMode="auto">
          <a:xfrm>
            <a:off x="1" y="1648933"/>
            <a:ext cx="1757320" cy="18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F6102178-DDC0-404D-AEDE-9EDDB4520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b="14319"/>
          <a:stretch/>
        </p:blipFill>
        <p:spPr bwMode="auto">
          <a:xfrm>
            <a:off x="2528437" y="4402281"/>
            <a:ext cx="1975856" cy="18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0329D-6022-4FC8-B1F9-435E339E8BFB}"/>
              </a:ext>
            </a:extLst>
          </p:cNvPr>
          <p:cNvSpPr txBox="1"/>
          <p:nvPr/>
        </p:nvSpPr>
        <p:spPr>
          <a:xfrm>
            <a:off x="2041451" y="1913860"/>
            <a:ext cx="2200940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Legislation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of social welfare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 more incapacitation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D6904F-F30C-491A-9CD0-336AA4DFCFA8}"/>
              </a:ext>
            </a:extLst>
          </p:cNvPr>
          <p:cNvSpPr txBox="1"/>
          <p:nvPr/>
        </p:nvSpPr>
        <p:spPr>
          <a:xfrm>
            <a:off x="315965" y="4710929"/>
            <a:ext cx="244869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support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information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“capacity”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 model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6287ED0-C79F-4A51-A891-5D0996DE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1929" y="1648933"/>
            <a:ext cx="5465147" cy="364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8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A2A6-31C2-4181-98BF-877AB11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65" y="18255"/>
            <a:ext cx="32004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5400" b="1" dirty="0"/>
              <a:t>COLOMBIA</a:t>
            </a:r>
            <a:endParaRPr lang="he-IL" sz="3200" b="1" dirty="0"/>
          </a:p>
        </p:txBody>
      </p:sp>
      <p:pic>
        <p:nvPicPr>
          <p:cNvPr id="8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A906C6CC-E9AB-4327-808A-EB8F63839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6" b="11130"/>
          <a:stretch/>
        </p:blipFill>
        <p:spPr bwMode="auto">
          <a:xfrm>
            <a:off x="1" y="1648933"/>
            <a:ext cx="1757320" cy="18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F6102178-DDC0-404D-AEDE-9EDDB4520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b="14319"/>
          <a:stretch/>
        </p:blipFill>
        <p:spPr bwMode="auto">
          <a:xfrm>
            <a:off x="2528437" y="4402281"/>
            <a:ext cx="1975856" cy="18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0329D-6022-4FC8-B1F9-435E339E8BFB}"/>
              </a:ext>
            </a:extLst>
          </p:cNvPr>
          <p:cNvSpPr txBox="1"/>
          <p:nvPr/>
        </p:nvSpPr>
        <p:spPr>
          <a:xfrm>
            <a:off x="2041451" y="1913860"/>
            <a:ext cx="220094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Most advanced legislation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Strong civil society  involvement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Detailed provisions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D6904F-F30C-491A-9CD0-336AA4DFCFA8}"/>
              </a:ext>
            </a:extLst>
          </p:cNvPr>
          <p:cNvSpPr txBox="1"/>
          <p:nvPr/>
        </p:nvSpPr>
        <p:spPr>
          <a:xfrm>
            <a:off x="315965" y="4710929"/>
            <a:ext cx="24486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Implementation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Opposition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6287ED0-C79F-4A51-A891-5D0996DE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1929" y="1832478"/>
            <a:ext cx="5465147" cy="32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9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A2A6-31C2-4181-98BF-877AB11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64" y="18255"/>
            <a:ext cx="4365365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5400" b="1" dirty="0"/>
              <a:t>USA </a:t>
            </a:r>
            <a:endParaRPr lang="he-IL" sz="3200" b="1" dirty="0"/>
          </a:p>
        </p:txBody>
      </p:sp>
      <p:pic>
        <p:nvPicPr>
          <p:cNvPr id="8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A906C6CC-E9AB-4327-808A-EB8F63839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6" b="11130"/>
          <a:stretch/>
        </p:blipFill>
        <p:spPr bwMode="auto">
          <a:xfrm>
            <a:off x="1" y="1648933"/>
            <a:ext cx="1757320" cy="18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F6102178-DDC0-404D-AEDE-9EDDB4520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b="14319"/>
          <a:stretch/>
        </p:blipFill>
        <p:spPr bwMode="auto">
          <a:xfrm>
            <a:off x="2528437" y="4402281"/>
            <a:ext cx="1975856" cy="18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0329D-6022-4FC8-B1F9-435E339E8BFB}"/>
              </a:ext>
            </a:extLst>
          </p:cNvPr>
          <p:cNvSpPr txBox="1"/>
          <p:nvPr/>
        </p:nvSpPr>
        <p:spPr>
          <a:xfrm>
            <a:off x="2041451" y="1913860"/>
            <a:ext cx="2200940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Beginning of Legislation (Texas, Delaware, Wisconsin)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Independent Living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Nothing About us Without 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D6904F-F30C-491A-9CD0-336AA4DFCFA8}"/>
              </a:ext>
            </a:extLst>
          </p:cNvPr>
          <p:cNvSpPr txBox="1"/>
          <p:nvPr/>
        </p:nvSpPr>
        <p:spPr>
          <a:xfrm>
            <a:off x="315965" y="4710929"/>
            <a:ext cx="244869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CRPD not ratified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Substitute Decision Making still an option </a:t>
            </a:r>
          </a:p>
        </p:txBody>
      </p:sp>
      <p:pic>
        <p:nvPicPr>
          <p:cNvPr id="4102" name="Picture 6" descr="Statue of Liberty - Simple English Wikipedia, the free encyclopedia">
            <a:extLst>
              <a:ext uri="{FF2B5EF4-FFF2-40B4-BE49-F238E27FC236}">
                <a16:creationId xmlns:a16="http://schemas.microsoft.com/office/drawing/2014/main" id="{8B5509A9-099D-4079-8983-0D242BF4C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506" y="1006736"/>
            <a:ext cx="3861076" cy="533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5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BB425-B348-451B-87A1-75589A5F5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341"/>
          <a:stretch/>
        </p:blipFill>
        <p:spPr>
          <a:xfrm>
            <a:off x="0" y="0"/>
            <a:ext cx="13205308" cy="78149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3FD1C7-2FAE-4B50-B138-68DE71AED772}"/>
              </a:ext>
            </a:extLst>
          </p:cNvPr>
          <p:cNvSpPr/>
          <p:nvPr/>
        </p:nvSpPr>
        <p:spPr>
          <a:xfrm>
            <a:off x="502071" y="0"/>
            <a:ext cx="6471920" cy="72034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C0797-0F5B-4EE1-8B84-6CDC891EF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998" y="291661"/>
            <a:ext cx="3874686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/>
            <a:r>
              <a:rPr lang="en-US" dirty="0"/>
              <a:t>Lessons to be learned: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DD0C42-F135-4885-B8B2-E7F1F9DDEDC4}"/>
              </a:ext>
            </a:extLst>
          </p:cNvPr>
          <p:cNvSpPr txBox="1"/>
          <p:nvPr/>
        </p:nvSpPr>
        <p:spPr>
          <a:xfrm>
            <a:off x="786809" y="2626243"/>
            <a:ext cx="4518838" cy="3940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Legislation is essential but not enough</a:t>
            </a:r>
          </a:p>
          <a:p>
            <a:pPr marL="342900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Cooperation between government and civil society</a:t>
            </a:r>
          </a:p>
          <a:p>
            <a:pPr marL="342900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Nothing about us without us</a:t>
            </a:r>
          </a:p>
          <a:p>
            <a:pPr marL="342900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Implementation is crucial</a:t>
            </a:r>
          </a:p>
          <a:p>
            <a:pPr marL="342900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One chance – use it wisely</a:t>
            </a:r>
          </a:p>
          <a:p>
            <a:pPr marL="342900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3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1F8D285-3AEF-4B05-8592-F85664567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-133995" y="0"/>
            <a:ext cx="12191980" cy="6856718"/>
          </a:xfrm>
          <a:prstGeom prst="rect">
            <a:avLst/>
          </a:prstGeom>
        </p:spPr>
      </p:pic>
      <p:pic>
        <p:nvPicPr>
          <p:cNvPr id="7" name="Picture 6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0AB4639F-68BA-432D-9459-89B100FDE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5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A2A6-31C2-4181-98BF-877AB11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65" y="18255"/>
            <a:ext cx="32004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5400" b="1" dirty="0"/>
              <a:t>ISRAEL</a:t>
            </a:r>
            <a:endParaRPr lang="he-IL" sz="3200" b="1" dirty="0"/>
          </a:p>
        </p:txBody>
      </p:sp>
      <p:pic>
        <p:nvPicPr>
          <p:cNvPr id="8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A906C6CC-E9AB-4327-808A-EB8F63839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6" b="11130"/>
          <a:stretch/>
        </p:blipFill>
        <p:spPr bwMode="auto">
          <a:xfrm>
            <a:off x="1" y="1648933"/>
            <a:ext cx="1757320" cy="18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humbs Down Images, Stock Photos &amp; Vectors | Shutterstock">
            <a:extLst>
              <a:ext uri="{FF2B5EF4-FFF2-40B4-BE49-F238E27FC236}">
                <a16:creationId xmlns:a16="http://schemas.microsoft.com/office/drawing/2014/main" id="{F6102178-DDC0-404D-AEDE-9EDDB4520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b="14319"/>
          <a:stretch/>
        </p:blipFill>
        <p:spPr bwMode="auto">
          <a:xfrm>
            <a:off x="2528437" y="4402281"/>
            <a:ext cx="1975856" cy="18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0329D-6022-4FC8-B1F9-435E339E8BFB}"/>
              </a:ext>
            </a:extLst>
          </p:cNvPr>
          <p:cNvSpPr txBox="1"/>
          <p:nvPr/>
        </p:nvSpPr>
        <p:spPr>
          <a:xfrm>
            <a:off x="2041451" y="1939549"/>
            <a:ext cx="220094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Legislation process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Detailed legislation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D6904F-F30C-491A-9CD0-336AA4DFCFA8}"/>
              </a:ext>
            </a:extLst>
          </p:cNvPr>
          <p:cNvSpPr txBox="1"/>
          <p:nvPr/>
        </p:nvSpPr>
        <p:spPr>
          <a:xfrm>
            <a:off x="360605" y="5030418"/>
            <a:ext cx="2200940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Guardianship still default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Fair procedure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תמונה 2">
            <a:extLst>
              <a:ext uri="{FF2B5EF4-FFF2-40B4-BE49-F238E27FC236}">
                <a16:creationId xmlns:a16="http://schemas.microsoft.com/office/drawing/2014/main" id="{A735437B-A1B9-4241-95EF-EC3E1C0F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63" y="1238455"/>
            <a:ext cx="7165672" cy="537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×ª××¦××ª ×ª××× × ×¢×××¨ âªlong winding roadâ¬â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795" y="-979714"/>
            <a:ext cx="12547795" cy="959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448621549"/>
              </p:ext>
            </p:extLst>
          </p:nvPr>
        </p:nvGraphicFramePr>
        <p:xfrm>
          <a:off x="784000" y="203200"/>
          <a:ext cx="10708640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2837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0C70B5-1F63-48A9-8AEC-A21E93241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87EB35-D58C-4880-85D0-D0BA9A822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59C706-94AB-449D-8547-B84685393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C85C17-189E-4B36-9622-3FC6A5DDF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C38512-FB1A-4C3E-99CC-73A38E6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7D4CD0-A5BD-4FAB-A333-A5BCE44BF7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2DEA8F-4F42-4230-9BED-6DBF672D8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5E80F8-6D73-48EF-8320-02A617355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67A9C1-BD45-413B-8710-D4994DDCE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387057-00DE-4BD2-8F90-A64D49B063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6F8667-2E28-44FD-A900-4FDBAB8FD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E22402-A9D2-4DC2-82A9-0DA6DDB472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E1B37D-1E5D-4A6A-939B-815D4B3DD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FB2D3-F7CC-462F-8C41-9DBEB8F8A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79B0B5-1206-4F86-827F-4DC71CBE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4201F7-CE3F-457F-8C1F-59B8CBBD2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4C48AC-BC52-4109-B275-9C0CF3908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7936A3-1051-43EB-84BE-E8E7872A2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87E777-160D-45D7-B356-62EFC672A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0EF19C-4755-4FAF-ABBF-7BC45D0D6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C2148-8F86-4C75-88A0-A547F19E07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DBC3750-1070-4EC1-A339-0BCA3F6340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DEE88-A858-44F1-8CF1-B1AAC1139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B4E124-7810-4691-99F1-C63F57209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BDDCACC-C7C0-4C13-97B1-D52D6DE50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252" y="1556084"/>
            <a:ext cx="10571747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9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   N   F  O</a:t>
            </a:r>
            <a:endParaRPr lang="he-I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6" t="17692" r="44594" b="6773"/>
          <a:stretch/>
        </p:blipFill>
        <p:spPr>
          <a:xfrm>
            <a:off x="-1" y="1350528"/>
            <a:ext cx="3104075" cy="433399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2" t="24497" r="37895" b="10686"/>
          <a:stretch/>
        </p:blipFill>
        <p:spPr>
          <a:xfrm>
            <a:off x="9188916" y="1350528"/>
            <a:ext cx="3003083" cy="433399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4157" r="40957" b="27538"/>
          <a:stretch/>
        </p:blipFill>
        <p:spPr>
          <a:xfrm>
            <a:off x="6118764" y="1350529"/>
            <a:ext cx="3015608" cy="430271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2" t="23817" r="37416" b="6910"/>
          <a:stretch/>
        </p:blipFill>
        <p:spPr>
          <a:xfrm>
            <a:off x="3187035" y="1350529"/>
            <a:ext cx="2848769" cy="43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0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84" y="1620253"/>
            <a:ext cx="5860416" cy="3906944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505"/>
            <a:ext cx="5716039" cy="3810692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3" y="1620253"/>
            <a:ext cx="5716037" cy="3810691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/>
          <a:stretch/>
        </p:blipFill>
        <p:spPr>
          <a:xfrm>
            <a:off x="6331584" y="1669910"/>
            <a:ext cx="6181258" cy="389741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253"/>
            <a:ext cx="5716037" cy="3810691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29" y="1644296"/>
            <a:ext cx="5835709" cy="3890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0483" y="283384"/>
            <a:ext cx="299838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Pilot</a:t>
            </a:r>
          </a:p>
        </p:txBody>
      </p:sp>
    </p:spTree>
    <p:extLst>
      <p:ext uri="{BB962C8B-B14F-4D97-AF65-F5344CB8AC3E}">
        <p14:creationId xmlns:p14="http://schemas.microsoft.com/office/powerpoint/2010/main" val="81681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אובייקט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275511"/>
              </p:ext>
            </p:extLst>
          </p:nvPr>
        </p:nvGraphicFramePr>
        <p:xfrm>
          <a:off x="3780154" y="86627"/>
          <a:ext cx="4622166" cy="6537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346587" imgH="7562504" progId="AcroExch.Document.DC">
                  <p:embed/>
                </p:oleObj>
              </mc:Choice>
              <mc:Fallback>
                <p:oleObj name="Acrobat Document" r:id="rId2" imgW="5346587" imgH="75625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80154" y="86627"/>
                        <a:ext cx="4622166" cy="6537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E13C257-7132-4A0B-9AA4-81FA1B55014A}"/>
              </a:ext>
            </a:extLst>
          </p:cNvPr>
          <p:cNvSpPr txBox="1"/>
          <p:nvPr/>
        </p:nvSpPr>
        <p:spPr>
          <a:xfrm>
            <a:off x="680483" y="283384"/>
            <a:ext cx="299838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69739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404" y="0"/>
            <a:ext cx="4951596" cy="3301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C7610F-1495-4C9F-A518-A41576516359}"/>
              </a:ext>
            </a:extLst>
          </p:cNvPr>
          <p:cNvSpPr txBox="1"/>
          <p:nvPr/>
        </p:nvSpPr>
        <p:spPr>
          <a:xfrm>
            <a:off x="680483" y="283384"/>
            <a:ext cx="6416056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Supporters</a:t>
            </a:r>
          </a:p>
          <a:p>
            <a:pPr algn="l" rtl="0"/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Volunteers, Paid/Private, Service</a:t>
            </a:r>
          </a:p>
          <a:p>
            <a:pPr algn="l" rtl="0"/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Family members</a:t>
            </a:r>
          </a:p>
        </p:txBody>
      </p:sp>
      <p:pic>
        <p:nvPicPr>
          <p:cNvPr id="5" name="תמונה 8">
            <a:extLst>
              <a:ext uri="{FF2B5EF4-FFF2-40B4-BE49-F238E27FC236}">
                <a16:creationId xmlns:a16="http://schemas.microsoft.com/office/drawing/2014/main" id="{B1E7C996-2DD8-4E07-92B2-4CB70BFD1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3" r="-1" b="29615"/>
          <a:stretch/>
        </p:blipFill>
        <p:spPr>
          <a:xfrm>
            <a:off x="61946" y="3061253"/>
            <a:ext cx="7178458" cy="376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17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3960" y="1905103"/>
            <a:ext cx="861811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chemeClr val="bg2"/>
                </a:solidFill>
              </a:rPr>
              <a:t>7 		Academic courses</a:t>
            </a:r>
          </a:p>
          <a:p>
            <a:pPr algn="l" rtl="0"/>
            <a:r>
              <a:rPr lang="en-US" sz="4000" dirty="0">
                <a:solidFill>
                  <a:schemeClr val="bg2"/>
                </a:solidFill>
              </a:rPr>
              <a:t>85 		Trained Professional Supporters</a:t>
            </a:r>
          </a:p>
          <a:p>
            <a:pPr marL="742950" indent="-742950" algn="l" rtl="0">
              <a:buAutoNum type="arabicPlain" startAt="700"/>
            </a:pPr>
            <a:r>
              <a:rPr lang="en-US" sz="4000" dirty="0">
                <a:solidFill>
                  <a:schemeClr val="bg2"/>
                </a:solidFill>
              </a:rPr>
              <a:t> 		Court Appointments </a:t>
            </a:r>
          </a:p>
          <a:p>
            <a:pPr marL="742950" indent="-742950" algn="l" rtl="0">
              <a:buAutoNum type="arabicPlain" startAt="700"/>
            </a:pPr>
            <a:endParaRPr lang="he-IL" sz="4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5595</TotalTime>
  <Words>250</Words>
  <Application>Microsoft Office PowerPoint</Application>
  <PresentationFormat>Widescreen</PresentationFormat>
  <Paragraphs>108</Paragraphs>
  <Slides>16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ערכת נושא Office</vt:lpstr>
      <vt:lpstr>Acrobat Document</vt:lpstr>
      <vt:lpstr>PowerPoint Presentation</vt:lpstr>
      <vt:lpstr>PowerPoint Presentation</vt:lpstr>
      <vt:lpstr>ISRAEL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IRELAND</vt:lpstr>
      <vt:lpstr>BULGARIA</vt:lpstr>
      <vt:lpstr>BRASIL</vt:lpstr>
      <vt:lpstr>GEORGIA</vt:lpstr>
      <vt:lpstr>COLOMBIA</vt:lpstr>
      <vt:lpstr>USA </vt:lpstr>
      <vt:lpstr>Lessons to be learned: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yotamtolub</dc:creator>
  <cp:lastModifiedBy>yotam</cp:lastModifiedBy>
  <cp:revision>54</cp:revision>
  <dcterms:created xsi:type="dcterms:W3CDTF">2019-04-02T09:37:26Z</dcterms:created>
  <dcterms:modified xsi:type="dcterms:W3CDTF">2021-06-06T12:30:31Z</dcterms:modified>
</cp:coreProperties>
</file>