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26"/>
  </p:notesMasterIdLst>
  <p:handoutMasterIdLst>
    <p:handoutMasterId r:id="rId27"/>
  </p:handoutMasterIdLst>
  <p:sldIdLst>
    <p:sldId id="305" r:id="rId2"/>
    <p:sldId id="389" r:id="rId3"/>
    <p:sldId id="405" r:id="rId4"/>
    <p:sldId id="391" r:id="rId5"/>
    <p:sldId id="406" r:id="rId6"/>
    <p:sldId id="407" r:id="rId7"/>
    <p:sldId id="408" r:id="rId8"/>
    <p:sldId id="409" r:id="rId9"/>
    <p:sldId id="424" r:id="rId10"/>
    <p:sldId id="425" r:id="rId11"/>
    <p:sldId id="413" r:id="rId12"/>
    <p:sldId id="414" r:id="rId13"/>
    <p:sldId id="415" r:id="rId14"/>
    <p:sldId id="411" r:id="rId15"/>
    <p:sldId id="416" r:id="rId16"/>
    <p:sldId id="417" r:id="rId17"/>
    <p:sldId id="418" r:id="rId18"/>
    <p:sldId id="419" r:id="rId19"/>
    <p:sldId id="420" r:id="rId20"/>
    <p:sldId id="412" r:id="rId21"/>
    <p:sldId id="421" r:id="rId22"/>
    <p:sldId id="422" r:id="rId23"/>
    <p:sldId id="423" r:id="rId24"/>
    <p:sldId id="304" r:id="rId25"/>
  </p:sldIdLst>
  <p:sldSz cx="12192000" cy="6858000"/>
  <p:notesSz cx="687070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79">
          <p15:clr>
            <a:srgbClr val="A4A3A4"/>
          </p15:clr>
        </p15:guide>
        <p15:guide id="2" pos="216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FF6600"/>
    <a:srgbClr val="990033"/>
    <a:srgbClr val="003366"/>
    <a:srgbClr val="336699"/>
    <a:srgbClr val="808000"/>
    <a:srgbClr val="AFBF61"/>
    <a:srgbClr val="E1FF9F"/>
    <a:srgbClr val="FFCC99"/>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0C24A9-7A32-4283-8F97-0BC1DDC6BBEA}" v="61" dt="2021-11-10T16:43:17.7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89824" autoAdjust="0"/>
  </p:normalViewPr>
  <p:slideViewPr>
    <p:cSldViewPr>
      <p:cViewPr varScale="1">
        <p:scale>
          <a:sx n="60" d="100"/>
          <a:sy n="60" d="100"/>
        </p:scale>
        <p:origin x="944" y="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040" y="-84"/>
      </p:cViewPr>
      <p:guideLst>
        <p:guide orient="horz" pos="3079"/>
        <p:guide pos="216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ese Šūpule" userId="c607ab90-a9d6-4ffb-9086-159f57322d63" providerId="ADAL" clId="{A90C24A9-7A32-4283-8F97-0BC1DDC6BBEA}"/>
    <pc:docChg chg="undo custSel addSld delSld modSld sldOrd">
      <pc:chgData name="Inese Šūpule" userId="c607ab90-a9d6-4ffb-9086-159f57322d63" providerId="ADAL" clId="{A90C24A9-7A32-4283-8F97-0BC1DDC6BBEA}" dt="2021-11-10T16:43:22.550" v="1211" actId="14100"/>
      <pc:docMkLst>
        <pc:docMk/>
      </pc:docMkLst>
      <pc:sldChg chg="addSp delSp modSp mod">
        <pc:chgData name="Inese Šūpule" userId="c607ab90-a9d6-4ffb-9086-159f57322d63" providerId="ADAL" clId="{A90C24A9-7A32-4283-8F97-0BC1DDC6BBEA}" dt="2021-11-10T13:35:17.992" v="348" actId="20577"/>
        <pc:sldMkLst>
          <pc:docMk/>
          <pc:sldMk cId="2830701076" sldId="305"/>
        </pc:sldMkLst>
        <pc:spChg chg="mod">
          <ac:chgData name="Inese Šūpule" userId="c607ab90-a9d6-4ffb-9086-159f57322d63" providerId="ADAL" clId="{A90C24A9-7A32-4283-8F97-0BC1DDC6BBEA}" dt="2021-11-10T12:14:49.801" v="11" actId="20577"/>
          <ac:spMkLst>
            <pc:docMk/>
            <pc:sldMk cId="2830701076" sldId="305"/>
            <ac:spMk id="14" creationId="{00000000-0000-0000-0000-000000000000}"/>
          </ac:spMkLst>
        </pc:spChg>
        <pc:spChg chg="mod">
          <ac:chgData name="Inese Šūpule" userId="c607ab90-a9d6-4ffb-9086-159f57322d63" providerId="ADAL" clId="{A90C24A9-7A32-4283-8F97-0BC1DDC6BBEA}" dt="2021-11-10T13:35:17.992" v="348" actId="20577"/>
          <ac:spMkLst>
            <pc:docMk/>
            <pc:sldMk cId="2830701076" sldId="305"/>
            <ac:spMk id="2050" creationId="{00000000-0000-0000-0000-000000000000}"/>
          </ac:spMkLst>
        </pc:spChg>
        <pc:picChg chg="add mod">
          <ac:chgData name="Inese Šūpule" userId="c607ab90-a9d6-4ffb-9086-159f57322d63" providerId="ADAL" clId="{A90C24A9-7A32-4283-8F97-0BC1DDC6BBEA}" dt="2021-11-10T12:15:43.206" v="21" actId="1076"/>
          <ac:picMkLst>
            <pc:docMk/>
            <pc:sldMk cId="2830701076" sldId="305"/>
            <ac:picMk id="7" creationId="{30506B3F-B80D-4E2B-8FC0-B29D2A7B9E1F}"/>
          </ac:picMkLst>
        </pc:picChg>
        <pc:picChg chg="del">
          <ac:chgData name="Inese Šūpule" userId="c607ab90-a9d6-4ffb-9086-159f57322d63" providerId="ADAL" clId="{A90C24A9-7A32-4283-8F97-0BC1DDC6BBEA}" dt="2021-11-10T12:15:22.901" v="13" actId="478"/>
          <ac:picMkLst>
            <pc:docMk/>
            <pc:sldMk cId="2830701076" sldId="305"/>
            <ac:picMk id="11" creationId="{0489FA56-96F1-40B2-9F32-3C4A0B09C1D7}"/>
          </ac:picMkLst>
        </pc:picChg>
        <pc:picChg chg="mod">
          <ac:chgData name="Inese Šūpule" userId="c607ab90-a9d6-4ffb-9086-159f57322d63" providerId="ADAL" clId="{A90C24A9-7A32-4283-8F97-0BC1DDC6BBEA}" dt="2021-11-10T12:16:01.065" v="23" actId="1076"/>
          <ac:picMkLst>
            <pc:docMk/>
            <pc:sldMk cId="2830701076" sldId="305"/>
            <ac:picMk id="4103" creationId="{00000000-0000-0000-0000-000000000000}"/>
          </ac:picMkLst>
        </pc:picChg>
      </pc:sldChg>
      <pc:sldChg chg="del">
        <pc:chgData name="Inese Šūpule" userId="c607ab90-a9d6-4ffb-9086-159f57322d63" providerId="ADAL" clId="{A90C24A9-7A32-4283-8F97-0BC1DDC6BBEA}" dt="2021-11-10T12:14:19.301" v="0" actId="47"/>
        <pc:sldMkLst>
          <pc:docMk/>
          <pc:sldMk cId="0" sldId="340"/>
        </pc:sldMkLst>
      </pc:sldChg>
      <pc:sldChg chg="modSp mod">
        <pc:chgData name="Inese Šūpule" userId="c607ab90-a9d6-4ffb-9086-159f57322d63" providerId="ADAL" clId="{A90C24A9-7A32-4283-8F97-0BC1DDC6BBEA}" dt="2021-11-10T13:34:50.469" v="342" actId="2711"/>
        <pc:sldMkLst>
          <pc:docMk/>
          <pc:sldMk cId="3613798080" sldId="389"/>
        </pc:sldMkLst>
        <pc:spChg chg="mod">
          <ac:chgData name="Inese Šūpule" userId="c607ab90-a9d6-4ffb-9086-159f57322d63" providerId="ADAL" clId="{A90C24A9-7A32-4283-8F97-0BC1DDC6BBEA}" dt="2021-11-10T13:34:50.469" v="342" actId="2711"/>
          <ac:spMkLst>
            <pc:docMk/>
            <pc:sldMk cId="3613798080" sldId="389"/>
            <ac:spMk id="2" creationId="{A8746A4A-5007-4DD6-BEA5-ECFBCA1E2207}"/>
          </ac:spMkLst>
        </pc:spChg>
        <pc:spChg chg="mod">
          <ac:chgData name="Inese Šūpule" userId="c607ab90-a9d6-4ffb-9086-159f57322d63" providerId="ADAL" clId="{A90C24A9-7A32-4283-8F97-0BC1DDC6BBEA}" dt="2021-11-10T13:27:02.748" v="224" actId="2711"/>
          <ac:spMkLst>
            <pc:docMk/>
            <pc:sldMk cId="3613798080" sldId="389"/>
            <ac:spMk id="3" creationId="{F68A5F6E-C2A3-41BF-B832-5E087C7F5274}"/>
          </ac:spMkLst>
        </pc:spChg>
      </pc:sldChg>
      <pc:sldChg chg="del">
        <pc:chgData name="Inese Šūpule" userId="c607ab90-a9d6-4ffb-9086-159f57322d63" providerId="ADAL" clId="{A90C24A9-7A32-4283-8F97-0BC1DDC6BBEA}" dt="2021-11-10T12:14:20.285" v="1" actId="47"/>
        <pc:sldMkLst>
          <pc:docMk/>
          <pc:sldMk cId="4176839103" sldId="390"/>
        </pc:sldMkLst>
      </pc:sldChg>
      <pc:sldChg chg="modSp mod">
        <pc:chgData name="Inese Šūpule" userId="c607ab90-a9d6-4ffb-9086-159f57322d63" providerId="ADAL" clId="{A90C24A9-7A32-4283-8F97-0BC1DDC6BBEA}" dt="2021-11-10T13:34:44.071" v="341" actId="2711"/>
        <pc:sldMkLst>
          <pc:docMk/>
          <pc:sldMk cId="3648827462" sldId="391"/>
        </pc:sldMkLst>
        <pc:spChg chg="mod">
          <ac:chgData name="Inese Šūpule" userId="c607ab90-a9d6-4ffb-9086-159f57322d63" providerId="ADAL" clId="{A90C24A9-7A32-4283-8F97-0BC1DDC6BBEA}" dt="2021-11-10T13:34:44.071" v="341" actId="2711"/>
          <ac:spMkLst>
            <pc:docMk/>
            <pc:sldMk cId="3648827462" sldId="391"/>
            <ac:spMk id="2" creationId="{A8746A4A-5007-4DD6-BEA5-ECFBCA1E2207}"/>
          </ac:spMkLst>
        </pc:spChg>
        <pc:spChg chg="mod">
          <ac:chgData name="Inese Šūpule" userId="c607ab90-a9d6-4ffb-9086-159f57322d63" providerId="ADAL" clId="{A90C24A9-7A32-4283-8F97-0BC1DDC6BBEA}" dt="2021-11-10T13:34:29.941" v="340" actId="20577"/>
          <ac:spMkLst>
            <pc:docMk/>
            <pc:sldMk cId="3648827462" sldId="391"/>
            <ac:spMk id="3" creationId="{F68A5F6E-C2A3-41BF-B832-5E087C7F5274}"/>
          </ac:spMkLst>
        </pc:spChg>
      </pc:sldChg>
      <pc:sldChg chg="del">
        <pc:chgData name="Inese Šūpule" userId="c607ab90-a9d6-4ffb-9086-159f57322d63" providerId="ADAL" clId="{A90C24A9-7A32-4283-8F97-0BC1DDC6BBEA}" dt="2021-11-10T12:14:21.270" v="2" actId="47"/>
        <pc:sldMkLst>
          <pc:docMk/>
          <pc:sldMk cId="1075068257" sldId="392"/>
        </pc:sldMkLst>
      </pc:sldChg>
      <pc:sldChg chg="del">
        <pc:chgData name="Inese Šūpule" userId="c607ab90-a9d6-4ffb-9086-159f57322d63" providerId="ADAL" clId="{A90C24A9-7A32-4283-8F97-0BC1DDC6BBEA}" dt="2021-11-10T12:14:23.285" v="3" actId="47"/>
        <pc:sldMkLst>
          <pc:docMk/>
          <pc:sldMk cId="3497651859" sldId="393"/>
        </pc:sldMkLst>
      </pc:sldChg>
      <pc:sldChg chg="del">
        <pc:chgData name="Inese Šūpule" userId="c607ab90-a9d6-4ffb-9086-159f57322d63" providerId="ADAL" clId="{A90C24A9-7A32-4283-8F97-0BC1DDC6BBEA}" dt="2021-11-10T12:14:27.155" v="4" actId="47"/>
        <pc:sldMkLst>
          <pc:docMk/>
          <pc:sldMk cId="1068383504" sldId="394"/>
        </pc:sldMkLst>
      </pc:sldChg>
      <pc:sldChg chg="del">
        <pc:chgData name="Inese Šūpule" userId="c607ab90-a9d6-4ffb-9086-159f57322d63" providerId="ADAL" clId="{A90C24A9-7A32-4283-8F97-0BC1DDC6BBEA}" dt="2021-11-10T13:35:43.313" v="352" actId="47"/>
        <pc:sldMkLst>
          <pc:docMk/>
          <pc:sldMk cId="3203471872" sldId="395"/>
        </pc:sldMkLst>
      </pc:sldChg>
      <pc:sldChg chg="del">
        <pc:chgData name="Inese Šūpule" userId="c607ab90-a9d6-4ffb-9086-159f57322d63" providerId="ADAL" clId="{A90C24A9-7A32-4283-8F97-0BC1DDC6BBEA}" dt="2021-11-10T13:35:41.719" v="350" actId="47"/>
        <pc:sldMkLst>
          <pc:docMk/>
          <pc:sldMk cId="2926442620" sldId="396"/>
        </pc:sldMkLst>
      </pc:sldChg>
      <pc:sldChg chg="del">
        <pc:chgData name="Inese Šūpule" userId="c607ab90-a9d6-4ffb-9086-159f57322d63" providerId="ADAL" clId="{A90C24A9-7A32-4283-8F97-0BC1DDC6BBEA}" dt="2021-11-10T13:35:41.094" v="349" actId="47"/>
        <pc:sldMkLst>
          <pc:docMk/>
          <pc:sldMk cId="3036137183" sldId="397"/>
        </pc:sldMkLst>
      </pc:sldChg>
      <pc:sldChg chg="del">
        <pc:chgData name="Inese Šūpule" userId="c607ab90-a9d6-4ffb-9086-159f57322d63" providerId="ADAL" clId="{A90C24A9-7A32-4283-8F97-0BC1DDC6BBEA}" dt="2021-11-10T13:35:42.751" v="351" actId="47"/>
        <pc:sldMkLst>
          <pc:docMk/>
          <pc:sldMk cId="4033200049" sldId="398"/>
        </pc:sldMkLst>
      </pc:sldChg>
      <pc:sldChg chg="del">
        <pc:chgData name="Inese Šūpule" userId="c607ab90-a9d6-4ffb-9086-159f57322d63" providerId="ADAL" clId="{A90C24A9-7A32-4283-8F97-0BC1DDC6BBEA}" dt="2021-11-10T12:14:29.291" v="5" actId="47"/>
        <pc:sldMkLst>
          <pc:docMk/>
          <pc:sldMk cId="3861859627" sldId="399"/>
        </pc:sldMkLst>
      </pc:sldChg>
      <pc:sldChg chg="del">
        <pc:chgData name="Inese Šūpule" userId="c607ab90-a9d6-4ffb-9086-159f57322d63" providerId="ADAL" clId="{A90C24A9-7A32-4283-8F97-0BC1DDC6BBEA}" dt="2021-11-10T12:14:30.384" v="6" actId="47"/>
        <pc:sldMkLst>
          <pc:docMk/>
          <pc:sldMk cId="26384611" sldId="400"/>
        </pc:sldMkLst>
      </pc:sldChg>
      <pc:sldChg chg="del">
        <pc:chgData name="Inese Šūpule" userId="c607ab90-a9d6-4ffb-9086-159f57322d63" providerId="ADAL" clId="{A90C24A9-7A32-4283-8F97-0BC1DDC6BBEA}" dt="2021-11-10T13:35:43.907" v="353" actId="47"/>
        <pc:sldMkLst>
          <pc:docMk/>
          <pc:sldMk cId="1736957451" sldId="401"/>
        </pc:sldMkLst>
      </pc:sldChg>
      <pc:sldChg chg="del">
        <pc:chgData name="Inese Šūpule" userId="c607ab90-a9d6-4ffb-9086-159f57322d63" providerId="ADAL" clId="{A90C24A9-7A32-4283-8F97-0BC1DDC6BBEA}" dt="2021-11-10T13:35:44.516" v="354" actId="47"/>
        <pc:sldMkLst>
          <pc:docMk/>
          <pc:sldMk cId="1039085406" sldId="402"/>
        </pc:sldMkLst>
      </pc:sldChg>
      <pc:sldChg chg="del">
        <pc:chgData name="Inese Šūpule" userId="c607ab90-a9d6-4ffb-9086-159f57322d63" providerId="ADAL" clId="{A90C24A9-7A32-4283-8F97-0BC1DDC6BBEA}" dt="2021-11-10T13:35:46.032" v="355" actId="47"/>
        <pc:sldMkLst>
          <pc:docMk/>
          <pc:sldMk cId="3187793861" sldId="403"/>
        </pc:sldMkLst>
      </pc:sldChg>
      <pc:sldChg chg="modSp new del mod ord">
        <pc:chgData name="Inese Šūpule" userId="c607ab90-a9d6-4ffb-9086-159f57322d63" providerId="ADAL" clId="{A90C24A9-7A32-4283-8F97-0BC1DDC6BBEA}" dt="2021-11-10T13:42:35.665" v="403" actId="2696"/>
        <pc:sldMkLst>
          <pc:docMk/>
          <pc:sldMk cId="3160052374" sldId="404"/>
        </pc:sldMkLst>
        <pc:spChg chg="mod">
          <ac:chgData name="Inese Šūpule" userId="c607ab90-a9d6-4ffb-9086-159f57322d63" providerId="ADAL" clId="{A90C24A9-7A32-4283-8F97-0BC1DDC6BBEA}" dt="2021-11-10T12:51:00.738" v="95" actId="113"/>
          <ac:spMkLst>
            <pc:docMk/>
            <pc:sldMk cId="3160052374" sldId="404"/>
            <ac:spMk id="2" creationId="{8AC8A339-C7F4-420B-A9E3-3ECC25C0C6FF}"/>
          </ac:spMkLst>
        </pc:spChg>
        <pc:spChg chg="mod">
          <ac:chgData name="Inese Šūpule" userId="c607ab90-a9d6-4ffb-9086-159f57322d63" providerId="ADAL" clId="{A90C24A9-7A32-4283-8F97-0BC1DDC6BBEA}" dt="2021-11-10T12:18:19.821" v="76" actId="14100"/>
          <ac:spMkLst>
            <pc:docMk/>
            <pc:sldMk cId="3160052374" sldId="404"/>
            <ac:spMk id="3" creationId="{86BCDA91-D3BC-49BC-A772-9D9EC74F6280}"/>
          </ac:spMkLst>
        </pc:spChg>
      </pc:sldChg>
      <pc:sldChg chg="modSp add mod ord">
        <pc:chgData name="Inese Šūpule" userId="c607ab90-a9d6-4ffb-9086-159f57322d63" providerId="ADAL" clId="{A90C24A9-7A32-4283-8F97-0BC1DDC6BBEA}" dt="2021-11-10T13:34:56.077" v="344" actId="27636"/>
        <pc:sldMkLst>
          <pc:docMk/>
          <pc:sldMk cId="3736116696" sldId="405"/>
        </pc:sldMkLst>
        <pc:spChg chg="mod">
          <ac:chgData name="Inese Šūpule" userId="c607ab90-a9d6-4ffb-9086-159f57322d63" providerId="ADAL" clId="{A90C24A9-7A32-4283-8F97-0BC1DDC6BBEA}" dt="2021-11-10T13:34:56.077" v="344" actId="27636"/>
          <ac:spMkLst>
            <pc:docMk/>
            <pc:sldMk cId="3736116696" sldId="405"/>
            <ac:spMk id="2" creationId="{A8746A4A-5007-4DD6-BEA5-ECFBCA1E2207}"/>
          </ac:spMkLst>
        </pc:spChg>
        <pc:spChg chg="mod">
          <ac:chgData name="Inese Šūpule" userId="c607ab90-a9d6-4ffb-9086-159f57322d63" providerId="ADAL" clId="{A90C24A9-7A32-4283-8F97-0BC1DDC6BBEA}" dt="2021-11-10T13:33:31.703" v="332" actId="115"/>
          <ac:spMkLst>
            <pc:docMk/>
            <pc:sldMk cId="3736116696" sldId="405"/>
            <ac:spMk id="3" creationId="{F68A5F6E-C2A3-41BF-B832-5E087C7F5274}"/>
          </ac:spMkLst>
        </pc:spChg>
      </pc:sldChg>
      <pc:sldChg chg="addSp delSp modSp new mod setBg">
        <pc:chgData name="Inese Šūpule" userId="c607ab90-a9d6-4ffb-9086-159f57322d63" providerId="ADAL" clId="{A90C24A9-7A32-4283-8F97-0BC1DDC6BBEA}" dt="2021-11-10T13:42:49.109" v="405" actId="113"/>
        <pc:sldMkLst>
          <pc:docMk/>
          <pc:sldMk cId="4291305871" sldId="406"/>
        </pc:sldMkLst>
        <pc:spChg chg="mod">
          <ac:chgData name="Inese Šūpule" userId="c607ab90-a9d6-4ffb-9086-159f57322d63" providerId="ADAL" clId="{A90C24A9-7A32-4283-8F97-0BC1DDC6BBEA}" dt="2021-11-10T13:40:20.667" v="397" actId="26606"/>
          <ac:spMkLst>
            <pc:docMk/>
            <pc:sldMk cId="4291305871" sldId="406"/>
            <ac:spMk id="2" creationId="{A006D725-3730-4651-9AD9-6E0167088294}"/>
          </ac:spMkLst>
        </pc:spChg>
        <pc:spChg chg="mod">
          <ac:chgData name="Inese Šūpule" userId="c607ab90-a9d6-4ffb-9086-159f57322d63" providerId="ADAL" clId="{A90C24A9-7A32-4283-8F97-0BC1DDC6BBEA}" dt="2021-11-10T13:42:49.109" v="405" actId="113"/>
          <ac:spMkLst>
            <pc:docMk/>
            <pc:sldMk cId="4291305871" sldId="406"/>
            <ac:spMk id="3" creationId="{125BB451-5029-4803-9FB3-26C6781C435F}"/>
          </ac:spMkLst>
        </pc:spChg>
        <pc:spChg chg="add del">
          <ac:chgData name="Inese Šūpule" userId="c607ab90-a9d6-4ffb-9086-159f57322d63" providerId="ADAL" clId="{A90C24A9-7A32-4283-8F97-0BC1DDC6BBEA}" dt="2021-11-10T13:40:20.667" v="397" actId="26606"/>
          <ac:spMkLst>
            <pc:docMk/>
            <pc:sldMk cId="4291305871" sldId="406"/>
            <ac:spMk id="11" creationId="{9F4444CE-BC8D-4D61-B303-4C05614E62AB}"/>
          </ac:spMkLst>
        </pc:spChg>
        <pc:spChg chg="add del">
          <ac:chgData name="Inese Šūpule" userId="c607ab90-a9d6-4ffb-9086-159f57322d63" providerId="ADAL" clId="{A90C24A9-7A32-4283-8F97-0BC1DDC6BBEA}" dt="2021-11-10T13:40:20.667" v="397" actId="26606"/>
          <ac:spMkLst>
            <pc:docMk/>
            <pc:sldMk cId="4291305871" sldId="406"/>
            <ac:spMk id="13" creationId="{62423CA5-E2E1-4789-B759-9906C1C94063}"/>
          </ac:spMkLst>
        </pc:spChg>
        <pc:spChg chg="add del">
          <ac:chgData name="Inese Šūpule" userId="c607ab90-a9d6-4ffb-9086-159f57322d63" providerId="ADAL" clId="{A90C24A9-7A32-4283-8F97-0BC1DDC6BBEA}" dt="2021-11-10T13:40:20.667" v="397" actId="26606"/>
          <ac:spMkLst>
            <pc:docMk/>
            <pc:sldMk cId="4291305871" sldId="406"/>
            <ac:spMk id="15" creationId="{73772B81-181F-48B7-8826-4D9686D15DF5}"/>
          </ac:spMkLst>
        </pc:spChg>
        <pc:spChg chg="add del">
          <ac:chgData name="Inese Šūpule" userId="c607ab90-a9d6-4ffb-9086-159f57322d63" providerId="ADAL" clId="{A90C24A9-7A32-4283-8F97-0BC1DDC6BBEA}" dt="2021-11-10T13:40:20.667" v="397" actId="26606"/>
          <ac:spMkLst>
            <pc:docMk/>
            <pc:sldMk cId="4291305871" sldId="406"/>
            <ac:spMk id="17" creationId="{B2205F6E-03C6-4E92-877C-E2482F6599AA}"/>
          </ac:spMkLst>
        </pc:spChg>
        <pc:picChg chg="add mod">
          <ac:chgData name="Inese Šūpule" userId="c607ab90-a9d6-4ffb-9086-159f57322d63" providerId="ADAL" clId="{A90C24A9-7A32-4283-8F97-0BC1DDC6BBEA}" dt="2021-11-10T13:38:30.754" v="381"/>
          <ac:picMkLst>
            <pc:docMk/>
            <pc:sldMk cId="4291305871" sldId="406"/>
            <ac:picMk id="4" creationId="{48D66B8F-0C2A-4DDD-B341-1001D7A4446C}"/>
          </ac:picMkLst>
        </pc:picChg>
        <pc:picChg chg="del mod">
          <ac:chgData name="Inese Šūpule" userId="c607ab90-a9d6-4ffb-9086-159f57322d63" providerId="ADAL" clId="{A90C24A9-7A32-4283-8F97-0BC1DDC6BBEA}" dt="2021-11-10T13:38:47.971" v="388"/>
          <ac:picMkLst>
            <pc:docMk/>
            <pc:sldMk cId="4291305871" sldId="406"/>
            <ac:picMk id="5" creationId="{2BDCB825-D1F9-4160-9674-B1BF76E3F371}"/>
          </ac:picMkLst>
        </pc:picChg>
        <pc:picChg chg="del mod">
          <ac:chgData name="Inese Šūpule" userId="c607ab90-a9d6-4ffb-9086-159f57322d63" providerId="ADAL" clId="{A90C24A9-7A32-4283-8F97-0BC1DDC6BBEA}" dt="2021-11-10T13:40:24.384" v="398" actId="478"/>
          <ac:picMkLst>
            <pc:docMk/>
            <pc:sldMk cId="4291305871" sldId="406"/>
            <ac:picMk id="6" creationId="{B2123D47-CD66-4B4F-B24F-10626D441DE9}"/>
          </ac:picMkLst>
        </pc:picChg>
        <pc:picChg chg="mod">
          <ac:chgData name="Inese Šūpule" userId="c607ab90-a9d6-4ffb-9086-159f57322d63" providerId="ADAL" clId="{A90C24A9-7A32-4283-8F97-0BC1DDC6BBEA}" dt="2021-11-10T13:41:47.799" v="401" actId="1076"/>
          <ac:picMkLst>
            <pc:docMk/>
            <pc:sldMk cId="4291305871" sldId="406"/>
            <ac:picMk id="7" creationId="{03571E0A-B78B-4A48-8F7B-0221CEEDB900}"/>
          </ac:picMkLst>
        </pc:picChg>
      </pc:sldChg>
      <pc:sldChg chg="delSp modSp add mod">
        <pc:chgData name="Inese Šūpule" userId="c607ab90-a9d6-4ffb-9086-159f57322d63" providerId="ADAL" clId="{A90C24A9-7A32-4283-8F97-0BC1DDC6BBEA}" dt="2021-11-10T13:44:10.504" v="419" actId="20577"/>
        <pc:sldMkLst>
          <pc:docMk/>
          <pc:sldMk cId="2734421865" sldId="407"/>
        </pc:sldMkLst>
        <pc:spChg chg="mod">
          <ac:chgData name="Inese Šūpule" userId="c607ab90-a9d6-4ffb-9086-159f57322d63" providerId="ADAL" clId="{A90C24A9-7A32-4283-8F97-0BC1DDC6BBEA}" dt="2021-11-10T13:44:10.504" v="419" actId="20577"/>
          <ac:spMkLst>
            <pc:docMk/>
            <pc:sldMk cId="2734421865" sldId="407"/>
            <ac:spMk id="3" creationId="{125BB451-5029-4803-9FB3-26C6781C435F}"/>
          </ac:spMkLst>
        </pc:spChg>
        <pc:picChg chg="mod">
          <ac:chgData name="Inese Šūpule" userId="c607ab90-a9d6-4ffb-9086-159f57322d63" providerId="ADAL" clId="{A90C24A9-7A32-4283-8F97-0BC1DDC6BBEA}" dt="2021-11-10T13:43:52.775" v="408" actId="1076"/>
          <ac:picMkLst>
            <pc:docMk/>
            <pc:sldMk cId="2734421865" sldId="407"/>
            <ac:picMk id="4" creationId="{165AA521-8176-459E-80DA-8BFBC6DE6496}"/>
          </ac:picMkLst>
        </pc:picChg>
        <pc:picChg chg="del">
          <ac:chgData name="Inese Šūpule" userId="c607ab90-a9d6-4ffb-9086-159f57322d63" providerId="ADAL" clId="{A90C24A9-7A32-4283-8F97-0BC1DDC6BBEA}" dt="2021-11-10T13:42:41.384" v="404" actId="478"/>
          <ac:picMkLst>
            <pc:docMk/>
            <pc:sldMk cId="2734421865" sldId="407"/>
            <ac:picMk id="7" creationId="{03571E0A-B78B-4A48-8F7B-0221CEEDB900}"/>
          </ac:picMkLst>
        </pc:picChg>
      </pc:sldChg>
      <pc:sldChg chg="delSp modSp add mod">
        <pc:chgData name="Inese Šūpule" userId="c607ab90-a9d6-4ffb-9086-159f57322d63" providerId="ADAL" clId="{A90C24A9-7A32-4283-8F97-0BC1DDC6BBEA}" dt="2021-11-10T13:49:04.469" v="432" actId="14100"/>
        <pc:sldMkLst>
          <pc:docMk/>
          <pc:sldMk cId="2696684694" sldId="408"/>
        </pc:sldMkLst>
        <pc:spChg chg="mod">
          <ac:chgData name="Inese Šūpule" userId="c607ab90-a9d6-4ffb-9086-159f57322d63" providerId="ADAL" clId="{A90C24A9-7A32-4283-8F97-0BC1DDC6BBEA}" dt="2021-11-10T13:48:11.604" v="430" actId="20577"/>
          <ac:spMkLst>
            <pc:docMk/>
            <pc:sldMk cId="2696684694" sldId="408"/>
            <ac:spMk id="3" creationId="{125BB451-5029-4803-9FB3-26C6781C435F}"/>
          </ac:spMkLst>
        </pc:spChg>
        <pc:picChg chg="del">
          <ac:chgData name="Inese Šūpule" userId="c607ab90-a9d6-4ffb-9086-159f57322d63" providerId="ADAL" clId="{A90C24A9-7A32-4283-8F97-0BC1DDC6BBEA}" dt="2021-11-10T13:44:36.915" v="421" actId="478"/>
          <ac:picMkLst>
            <pc:docMk/>
            <pc:sldMk cId="2696684694" sldId="408"/>
            <ac:picMk id="4" creationId="{165AA521-8176-459E-80DA-8BFBC6DE6496}"/>
          </ac:picMkLst>
        </pc:picChg>
        <pc:picChg chg="mod">
          <ac:chgData name="Inese Šūpule" userId="c607ab90-a9d6-4ffb-9086-159f57322d63" providerId="ADAL" clId="{A90C24A9-7A32-4283-8F97-0BC1DDC6BBEA}" dt="2021-11-10T13:49:04.469" v="432" actId="14100"/>
          <ac:picMkLst>
            <pc:docMk/>
            <pc:sldMk cId="2696684694" sldId="408"/>
            <ac:picMk id="5" creationId="{899B9CCD-870D-4A40-A384-C40B61BB7FFF}"/>
          </ac:picMkLst>
        </pc:picChg>
      </pc:sldChg>
      <pc:sldChg chg="addSp delSp modSp add mod">
        <pc:chgData name="Inese Šūpule" userId="c607ab90-a9d6-4ffb-9086-159f57322d63" providerId="ADAL" clId="{A90C24A9-7A32-4283-8F97-0BC1DDC6BBEA}" dt="2021-11-10T13:53:04.335" v="444" actId="14100"/>
        <pc:sldMkLst>
          <pc:docMk/>
          <pc:sldMk cId="2021168781" sldId="409"/>
        </pc:sldMkLst>
        <pc:spChg chg="mod">
          <ac:chgData name="Inese Šūpule" userId="c607ab90-a9d6-4ffb-9086-159f57322d63" providerId="ADAL" clId="{A90C24A9-7A32-4283-8F97-0BC1DDC6BBEA}" dt="2021-11-10T13:51:04.637" v="438" actId="20577"/>
          <ac:spMkLst>
            <pc:docMk/>
            <pc:sldMk cId="2021168781" sldId="409"/>
            <ac:spMk id="2" creationId="{A006D725-3730-4651-9AD9-6E0167088294}"/>
          </ac:spMkLst>
        </pc:spChg>
        <pc:spChg chg="del">
          <ac:chgData name="Inese Šūpule" userId="c607ab90-a9d6-4ffb-9086-159f57322d63" providerId="ADAL" clId="{A90C24A9-7A32-4283-8F97-0BC1DDC6BBEA}" dt="2021-11-10T13:52:34.804" v="441" actId="478"/>
          <ac:spMkLst>
            <pc:docMk/>
            <pc:sldMk cId="2021168781" sldId="409"/>
            <ac:spMk id="3" creationId="{125BB451-5029-4803-9FB3-26C6781C435F}"/>
          </ac:spMkLst>
        </pc:spChg>
        <pc:spChg chg="add del mod">
          <ac:chgData name="Inese Šūpule" userId="c607ab90-a9d6-4ffb-9086-159f57322d63" providerId="ADAL" clId="{A90C24A9-7A32-4283-8F97-0BC1DDC6BBEA}" dt="2021-11-10T13:52:53.605" v="442" actId="478"/>
          <ac:spMkLst>
            <pc:docMk/>
            <pc:sldMk cId="2021168781" sldId="409"/>
            <ac:spMk id="7" creationId="{547D3C09-515D-40BC-81E9-282EAEC6CC38}"/>
          </ac:spMkLst>
        </pc:spChg>
        <pc:picChg chg="mod">
          <ac:chgData name="Inese Šūpule" userId="c607ab90-a9d6-4ffb-9086-159f57322d63" providerId="ADAL" clId="{A90C24A9-7A32-4283-8F97-0BC1DDC6BBEA}" dt="2021-11-10T13:53:04.335" v="444" actId="14100"/>
          <ac:picMkLst>
            <pc:docMk/>
            <pc:sldMk cId="2021168781" sldId="409"/>
            <ac:picMk id="4" creationId="{FD3F5E91-764C-43C7-8A8E-9357DDC33872}"/>
          </ac:picMkLst>
        </pc:picChg>
        <pc:picChg chg="del">
          <ac:chgData name="Inese Šūpule" userId="c607ab90-a9d6-4ffb-9086-159f57322d63" providerId="ADAL" clId="{A90C24A9-7A32-4283-8F97-0BC1DDC6BBEA}" dt="2021-11-10T13:49:37.507" v="434" actId="478"/>
          <ac:picMkLst>
            <pc:docMk/>
            <pc:sldMk cId="2021168781" sldId="409"/>
            <ac:picMk id="5" creationId="{899B9CCD-870D-4A40-A384-C40B61BB7FFF}"/>
          </ac:picMkLst>
        </pc:picChg>
      </pc:sldChg>
      <pc:sldChg chg="addSp delSp modSp add del mod ord">
        <pc:chgData name="Inese Šūpule" userId="c607ab90-a9d6-4ffb-9086-159f57322d63" providerId="ADAL" clId="{A90C24A9-7A32-4283-8F97-0BC1DDC6BBEA}" dt="2021-11-10T14:02:38.490" v="479" actId="2696"/>
        <pc:sldMkLst>
          <pc:docMk/>
          <pc:sldMk cId="2961399758" sldId="410"/>
        </pc:sldMkLst>
        <pc:spChg chg="mod">
          <ac:chgData name="Inese Šūpule" userId="c607ab90-a9d6-4ffb-9086-159f57322d63" providerId="ADAL" clId="{A90C24A9-7A32-4283-8F97-0BC1DDC6BBEA}" dt="2021-11-10T13:56:39.157" v="454" actId="20577"/>
          <ac:spMkLst>
            <pc:docMk/>
            <pc:sldMk cId="2961399758" sldId="410"/>
            <ac:spMk id="2" creationId="{A006D725-3730-4651-9AD9-6E0167088294}"/>
          </ac:spMkLst>
        </pc:spChg>
        <pc:spChg chg="del">
          <ac:chgData name="Inese Šūpule" userId="c607ab90-a9d6-4ffb-9086-159f57322d63" providerId="ADAL" clId="{A90C24A9-7A32-4283-8F97-0BC1DDC6BBEA}" dt="2021-11-10T13:56:45.328" v="455" actId="478"/>
          <ac:spMkLst>
            <pc:docMk/>
            <pc:sldMk cId="2961399758" sldId="410"/>
            <ac:spMk id="3" creationId="{125BB451-5029-4803-9FB3-26C6781C435F}"/>
          </ac:spMkLst>
        </pc:spChg>
        <pc:spChg chg="add del mod">
          <ac:chgData name="Inese Šūpule" userId="c607ab90-a9d6-4ffb-9086-159f57322d63" providerId="ADAL" clId="{A90C24A9-7A32-4283-8F97-0BC1DDC6BBEA}" dt="2021-11-10T13:56:48.850" v="456" actId="478"/>
          <ac:spMkLst>
            <pc:docMk/>
            <pc:sldMk cId="2961399758" sldId="410"/>
            <ac:spMk id="6" creationId="{F5DB3BA8-D57E-4B20-9EDF-C16C76C52A49}"/>
          </ac:spMkLst>
        </pc:spChg>
        <pc:spChg chg="add mod">
          <ac:chgData name="Inese Šūpule" userId="c607ab90-a9d6-4ffb-9086-159f57322d63" providerId="ADAL" clId="{A90C24A9-7A32-4283-8F97-0BC1DDC6BBEA}" dt="2021-11-10T13:57:28.956" v="460" actId="20577"/>
          <ac:spMkLst>
            <pc:docMk/>
            <pc:sldMk cId="2961399758" sldId="410"/>
            <ac:spMk id="8" creationId="{91C9FAA6-C386-4C8B-81D3-844F9837A80F}"/>
          </ac:spMkLst>
        </pc:spChg>
        <pc:picChg chg="del">
          <ac:chgData name="Inese Šūpule" userId="c607ab90-a9d6-4ffb-9086-159f57322d63" providerId="ADAL" clId="{A90C24A9-7A32-4283-8F97-0BC1DDC6BBEA}" dt="2021-11-10T13:53:51.810" v="450" actId="478"/>
          <ac:picMkLst>
            <pc:docMk/>
            <pc:sldMk cId="2961399758" sldId="410"/>
            <ac:picMk id="5" creationId="{899B9CCD-870D-4A40-A384-C40B61BB7FFF}"/>
          </ac:picMkLst>
        </pc:picChg>
      </pc:sldChg>
      <pc:sldChg chg="add del">
        <pc:chgData name="Inese Šūpule" userId="c607ab90-a9d6-4ffb-9086-159f57322d63" providerId="ADAL" clId="{A90C24A9-7A32-4283-8F97-0BC1DDC6BBEA}" dt="2021-11-10T13:53:41.802" v="446" actId="47"/>
        <pc:sldMkLst>
          <pc:docMk/>
          <pc:sldMk cId="4169218501" sldId="410"/>
        </pc:sldMkLst>
      </pc:sldChg>
      <pc:sldChg chg="addSp delSp modSp add mod">
        <pc:chgData name="Inese Šūpule" userId="c607ab90-a9d6-4ffb-9086-159f57322d63" providerId="ADAL" clId="{A90C24A9-7A32-4283-8F97-0BC1DDC6BBEA}" dt="2021-11-10T14:39:53.566" v="720" actId="14100"/>
        <pc:sldMkLst>
          <pc:docMk/>
          <pc:sldMk cId="1547973335" sldId="411"/>
        </pc:sldMkLst>
        <pc:spChg chg="mod">
          <ac:chgData name="Inese Šūpule" userId="c607ab90-a9d6-4ffb-9086-159f57322d63" providerId="ADAL" clId="{A90C24A9-7A32-4283-8F97-0BC1DDC6BBEA}" dt="2021-11-10T14:30:39.351" v="666" actId="14100"/>
          <ac:spMkLst>
            <pc:docMk/>
            <pc:sldMk cId="1547973335" sldId="411"/>
            <ac:spMk id="2" creationId="{A006D725-3730-4651-9AD9-6E0167088294}"/>
          </ac:spMkLst>
        </pc:spChg>
        <pc:spChg chg="del">
          <ac:chgData name="Inese Šūpule" userId="c607ab90-a9d6-4ffb-9086-159f57322d63" providerId="ADAL" clId="{A90C24A9-7A32-4283-8F97-0BC1DDC6BBEA}" dt="2021-11-10T14:30:26.666" v="664" actId="478"/>
          <ac:spMkLst>
            <pc:docMk/>
            <pc:sldMk cId="1547973335" sldId="411"/>
            <ac:spMk id="3" creationId="{125BB451-5029-4803-9FB3-26C6781C435F}"/>
          </ac:spMkLst>
        </pc:spChg>
        <pc:spChg chg="add del mod">
          <ac:chgData name="Inese Šūpule" userId="c607ab90-a9d6-4ffb-9086-159f57322d63" providerId="ADAL" clId="{A90C24A9-7A32-4283-8F97-0BC1DDC6BBEA}" dt="2021-11-10T14:30:30.085" v="665" actId="478"/>
          <ac:spMkLst>
            <pc:docMk/>
            <pc:sldMk cId="1547973335" sldId="411"/>
            <ac:spMk id="5" creationId="{E4368CF1-DD49-4822-BFE9-BD818FDD5F86}"/>
          </ac:spMkLst>
        </pc:spChg>
        <pc:spChg chg="add mod">
          <ac:chgData name="Inese Šūpule" userId="c607ab90-a9d6-4ffb-9086-159f57322d63" providerId="ADAL" clId="{A90C24A9-7A32-4283-8F97-0BC1DDC6BBEA}" dt="2021-11-10T14:39:53.566" v="720" actId="14100"/>
          <ac:spMkLst>
            <pc:docMk/>
            <pc:sldMk cId="1547973335" sldId="411"/>
            <ac:spMk id="11" creationId="{25D647F1-AB8E-40A7-A878-020D0779B1B0}"/>
          </ac:spMkLst>
        </pc:spChg>
        <pc:spChg chg="add mod">
          <ac:chgData name="Inese Šūpule" userId="c607ab90-a9d6-4ffb-9086-159f57322d63" providerId="ADAL" clId="{A90C24A9-7A32-4283-8F97-0BC1DDC6BBEA}" dt="2021-11-10T14:39:49.567" v="719" actId="14100"/>
          <ac:spMkLst>
            <pc:docMk/>
            <pc:sldMk cId="1547973335" sldId="411"/>
            <ac:spMk id="15" creationId="{734B5E14-C356-4A38-98CC-DCF63C9BCB53}"/>
          </ac:spMkLst>
        </pc:spChg>
        <pc:graphicFrameChg chg="add mod">
          <ac:chgData name="Inese Šūpule" userId="c607ab90-a9d6-4ffb-9086-159f57322d63" providerId="ADAL" clId="{A90C24A9-7A32-4283-8F97-0BC1DDC6BBEA}" dt="2021-11-10T14:34:54.881" v="669"/>
          <ac:graphicFrameMkLst>
            <pc:docMk/>
            <pc:sldMk cId="1547973335" sldId="411"/>
            <ac:graphicFrameMk id="6" creationId="{E58D2C30-0389-415F-AAAE-A33CF3A85BAD}"/>
          </ac:graphicFrameMkLst>
        </pc:graphicFrameChg>
        <pc:graphicFrameChg chg="add mod">
          <ac:chgData name="Inese Šūpule" userId="c607ab90-a9d6-4ffb-9086-159f57322d63" providerId="ADAL" clId="{A90C24A9-7A32-4283-8F97-0BC1DDC6BBEA}" dt="2021-11-10T14:35:31.658" v="675"/>
          <ac:graphicFrameMkLst>
            <pc:docMk/>
            <pc:sldMk cId="1547973335" sldId="411"/>
            <ac:graphicFrameMk id="8" creationId="{E58D2C30-0389-415F-AAAE-A33CF3A85BAD}"/>
          </ac:graphicFrameMkLst>
        </pc:graphicFrameChg>
        <pc:graphicFrameChg chg="add mod">
          <ac:chgData name="Inese Šūpule" userId="c607ab90-a9d6-4ffb-9086-159f57322d63" providerId="ADAL" clId="{A90C24A9-7A32-4283-8F97-0BC1DDC6BBEA}" dt="2021-11-10T14:38:28.038" v="698"/>
          <ac:graphicFrameMkLst>
            <pc:docMk/>
            <pc:sldMk cId="1547973335" sldId="411"/>
            <ac:graphicFrameMk id="12" creationId="{339D3E32-A744-40C2-971B-4239195F64EE}"/>
          </ac:graphicFrameMkLst>
        </pc:graphicFrameChg>
        <pc:picChg chg="del mod">
          <ac:chgData name="Inese Šūpule" userId="c607ab90-a9d6-4ffb-9086-159f57322d63" providerId="ADAL" clId="{A90C24A9-7A32-4283-8F97-0BC1DDC6BBEA}" dt="2021-11-10T14:35:54.721" v="679" actId="478"/>
          <ac:picMkLst>
            <pc:docMk/>
            <pc:sldMk cId="1547973335" sldId="411"/>
            <ac:picMk id="7" creationId="{1E5BEF8F-9B13-45F8-BEFC-AA8EA437F368}"/>
          </ac:picMkLst>
        </pc:picChg>
        <pc:picChg chg="mod">
          <ac:chgData name="Inese Šūpule" userId="c607ab90-a9d6-4ffb-9086-159f57322d63" providerId="ADAL" clId="{A90C24A9-7A32-4283-8F97-0BC1DDC6BBEA}" dt="2021-11-10T14:36:38.483" v="692" actId="1076"/>
          <ac:picMkLst>
            <pc:docMk/>
            <pc:sldMk cId="1547973335" sldId="411"/>
            <ac:picMk id="9" creationId="{CBA56E05-3AF0-40BC-BF4B-5EA017FCA27B}"/>
          </ac:picMkLst>
        </pc:picChg>
        <pc:picChg chg="mod">
          <ac:chgData name="Inese Šūpule" userId="c607ab90-a9d6-4ffb-9086-159f57322d63" providerId="ADAL" clId="{A90C24A9-7A32-4283-8F97-0BC1DDC6BBEA}" dt="2021-11-10T14:38:56.431" v="704" actId="14100"/>
          <ac:picMkLst>
            <pc:docMk/>
            <pc:sldMk cId="1547973335" sldId="411"/>
            <ac:picMk id="13" creationId="{98780574-8627-485E-A147-4EDF999EDC50}"/>
          </ac:picMkLst>
        </pc:picChg>
      </pc:sldChg>
      <pc:sldChg chg="addSp delSp modSp add mod">
        <pc:chgData name="Inese Šūpule" userId="c607ab90-a9d6-4ffb-9086-159f57322d63" providerId="ADAL" clId="{A90C24A9-7A32-4283-8F97-0BC1DDC6BBEA}" dt="2021-11-10T16:02:04.138" v="1091" actId="14100"/>
        <pc:sldMkLst>
          <pc:docMk/>
          <pc:sldMk cId="3694504384" sldId="412"/>
        </pc:sldMkLst>
        <pc:spChg chg="mod">
          <ac:chgData name="Inese Šūpule" userId="c607ab90-a9d6-4ffb-9086-159f57322d63" providerId="ADAL" clId="{A90C24A9-7A32-4283-8F97-0BC1DDC6BBEA}" dt="2021-11-10T15:59:43.223" v="1071" actId="20577"/>
          <ac:spMkLst>
            <pc:docMk/>
            <pc:sldMk cId="3694504384" sldId="412"/>
            <ac:spMk id="2" creationId="{A006D725-3730-4651-9AD9-6E0167088294}"/>
          </ac:spMkLst>
        </pc:spChg>
        <pc:spChg chg="del">
          <ac:chgData name="Inese Šūpule" userId="c607ab90-a9d6-4ffb-9086-159f57322d63" providerId="ADAL" clId="{A90C24A9-7A32-4283-8F97-0BC1DDC6BBEA}" dt="2021-11-10T15:59:48.816" v="1072" actId="478"/>
          <ac:spMkLst>
            <pc:docMk/>
            <pc:sldMk cId="3694504384" sldId="412"/>
            <ac:spMk id="3" creationId="{125BB451-5029-4803-9FB3-26C6781C435F}"/>
          </ac:spMkLst>
        </pc:spChg>
        <pc:spChg chg="add del mod">
          <ac:chgData name="Inese Šūpule" userId="c607ab90-a9d6-4ffb-9086-159f57322d63" providerId="ADAL" clId="{A90C24A9-7A32-4283-8F97-0BC1DDC6BBEA}" dt="2021-11-10T15:59:51.914" v="1073" actId="478"/>
          <ac:spMkLst>
            <pc:docMk/>
            <pc:sldMk cId="3694504384" sldId="412"/>
            <ac:spMk id="5" creationId="{BB055FCB-0DFE-46C8-96A3-A108C430AD66}"/>
          </ac:spMkLst>
        </pc:spChg>
        <pc:spChg chg="add mod">
          <ac:chgData name="Inese Šūpule" userId="c607ab90-a9d6-4ffb-9086-159f57322d63" providerId="ADAL" clId="{A90C24A9-7A32-4283-8F97-0BC1DDC6BBEA}" dt="2021-11-10T16:02:04.138" v="1091" actId="14100"/>
          <ac:spMkLst>
            <pc:docMk/>
            <pc:sldMk cId="3694504384" sldId="412"/>
            <ac:spMk id="6" creationId="{57939196-9953-4E6D-B6E7-70D09EAC48BC}"/>
          </ac:spMkLst>
        </pc:spChg>
      </pc:sldChg>
      <pc:sldChg chg="addSp modSp add mod ord">
        <pc:chgData name="Inese Šūpule" userId="c607ab90-a9d6-4ffb-9086-159f57322d63" providerId="ADAL" clId="{A90C24A9-7A32-4283-8F97-0BC1DDC6BBEA}" dt="2021-11-10T14:26:25.973" v="660" actId="1076"/>
        <pc:sldMkLst>
          <pc:docMk/>
          <pc:sldMk cId="4140722383" sldId="413"/>
        </pc:sldMkLst>
        <pc:spChg chg="mod">
          <ac:chgData name="Inese Šūpule" userId="c607ab90-a9d6-4ffb-9086-159f57322d63" providerId="ADAL" clId="{A90C24A9-7A32-4283-8F97-0BC1DDC6BBEA}" dt="2021-11-10T14:13:40.762" v="504" actId="20577"/>
          <ac:spMkLst>
            <pc:docMk/>
            <pc:sldMk cId="4140722383" sldId="413"/>
            <ac:spMk id="2" creationId="{A006D725-3730-4651-9AD9-6E0167088294}"/>
          </ac:spMkLst>
        </pc:spChg>
        <pc:spChg chg="add mod">
          <ac:chgData name="Inese Šūpule" userId="c607ab90-a9d6-4ffb-9086-159f57322d63" providerId="ADAL" clId="{A90C24A9-7A32-4283-8F97-0BC1DDC6BBEA}" dt="2021-11-10T14:17:16.807" v="583" actId="14100"/>
          <ac:spMkLst>
            <pc:docMk/>
            <pc:sldMk cId="4140722383" sldId="413"/>
            <ac:spMk id="4" creationId="{1ABE5B41-B9DF-46D6-A675-8070CAF69646}"/>
          </ac:spMkLst>
        </pc:spChg>
        <pc:spChg chg="add mod">
          <ac:chgData name="Inese Šūpule" userId="c607ab90-a9d6-4ffb-9086-159f57322d63" providerId="ADAL" clId="{A90C24A9-7A32-4283-8F97-0BC1DDC6BBEA}" dt="2021-11-10T14:25:55.223" v="654" actId="20577"/>
          <ac:spMkLst>
            <pc:docMk/>
            <pc:sldMk cId="4140722383" sldId="413"/>
            <ac:spMk id="6" creationId="{86A4D54E-974A-45FF-9666-0F5A7A763FA9}"/>
          </ac:spMkLst>
        </pc:spChg>
        <pc:spChg chg="add mod">
          <ac:chgData name="Inese Šūpule" userId="c607ab90-a9d6-4ffb-9086-159f57322d63" providerId="ADAL" clId="{A90C24A9-7A32-4283-8F97-0BC1DDC6BBEA}" dt="2021-11-10T14:26:25.973" v="660" actId="1076"/>
          <ac:spMkLst>
            <pc:docMk/>
            <pc:sldMk cId="4140722383" sldId="413"/>
            <ac:spMk id="8" creationId="{70C4A91B-0857-4058-BA1B-1D7283E513DB}"/>
          </ac:spMkLst>
        </pc:spChg>
        <pc:spChg chg="add mod">
          <ac:chgData name="Inese Šūpule" userId="c607ab90-a9d6-4ffb-9086-159f57322d63" providerId="ADAL" clId="{A90C24A9-7A32-4283-8F97-0BC1DDC6BBEA}" dt="2021-11-10T14:23:31.058" v="595" actId="20577"/>
          <ac:spMkLst>
            <pc:docMk/>
            <pc:sldMk cId="4140722383" sldId="413"/>
            <ac:spMk id="10" creationId="{3487D177-FCC3-4209-958D-7A3AF18ADBF5}"/>
          </ac:spMkLst>
        </pc:spChg>
      </pc:sldChg>
      <pc:sldChg chg="addSp modSp add mod">
        <pc:chgData name="Inese Šūpule" userId="c607ab90-a9d6-4ffb-9086-159f57322d63" providerId="ADAL" clId="{A90C24A9-7A32-4283-8F97-0BC1DDC6BBEA}" dt="2021-11-10T14:03:00.537" v="485" actId="20577"/>
        <pc:sldMkLst>
          <pc:docMk/>
          <pc:sldMk cId="1197496019" sldId="414"/>
        </pc:sldMkLst>
        <pc:spChg chg="mod">
          <ac:chgData name="Inese Šūpule" userId="c607ab90-a9d6-4ffb-9086-159f57322d63" providerId="ADAL" clId="{A90C24A9-7A32-4283-8F97-0BC1DDC6BBEA}" dt="2021-11-10T14:03:00.537" v="485" actId="20577"/>
          <ac:spMkLst>
            <pc:docMk/>
            <pc:sldMk cId="1197496019" sldId="414"/>
            <ac:spMk id="2" creationId="{A006D725-3730-4651-9AD9-6E0167088294}"/>
          </ac:spMkLst>
        </pc:spChg>
        <pc:spChg chg="add mod">
          <ac:chgData name="Inese Šūpule" userId="c607ab90-a9d6-4ffb-9086-159f57322d63" providerId="ADAL" clId="{A90C24A9-7A32-4283-8F97-0BC1DDC6BBEA}" dt="2021-11-10T14:01:55.664" v="478" actId="207"/>
          <ac:spMkLst>
            <pc:docMk/>
            <pc:sldMk cId="1197496019" sldId="414"/>
            <ac:spMk id="5" creationId="{01144D00-D2BB-4099-A0E0-A333696F487E}"/>
          </ac:spMkLst>
        </pc:spChg>
        <pc:spChg chg="mod">
          <ac:chgData name="Inese Šūpule" userId="c607ab90-a9d6-4ffb-9086-159f57322d63" providerId="ADAL" clId="{A90C24A9-7A32-4283-8F97-0BC1DDC6BBEA}" dt="2021-11-10T14:00:55.691" v="476" actId="1076"/>
          <ac:spMkLst>
            <pc:docMk/>
            <pc:sldMk cId="1197496019" sldId="414"/>
            <ac:spMk id="8" creationId="{91C9FAA6-C386-4C8B-81D3-844F9837A80F}"/>
          </ac:spMkLst>
        </pc:spChg>
        <pc:picChg chg="mod">
          <ac:chgData name="Inese Šūpule" userId="c607ab90-a9d6-4ffb-9086-159f57322d63" providerId="ADAL" clId="{A90C24A9-7A32-4283-8F97-0BC1DDC6BBEA}" dt="2021-11-10T14:01:02.753" v="477" actId="1076"/>
          <ac:picMkLst>
            <pc:docMk/>
            <pc:sldMk cId="1197496019" sldId="414"/>
            <ac:picMk id="4" creationId="{43EED603-403C-42F6-AF0D-FA8DBD92E4AA}"/>
          </ac:picMkLst>
        </pc:picChg>
      </pc:sldChg>
      <pc:sldChg chg="delSp modSp add mod">
        <pc:chgData name="Inese Šūpule" userId="c607ab90-a9d6-4ffb-9086-159f57322d63" providerId="ADAL" clId="{A90C24A9-7A32-4283-8F97-0BC1DDC6BBEA}" dt="2021-11-10T14:06:44.826" v="488" actId="14100"/>
        <pc:sldMkLst>
          <pc:docMk/>
          <pc:sldMk cId="719311949" sldId="415"/>
        </pc:sldMkLst>
        <pc:spChg chg="mod">
          <ac:chgData name="Inese Šūpule" userId="c607ab90-a9d6-4ffb-9086-159f57322d63" providerId="ADAL" clId="{A90C24A9-7A32-4283-8F97-0BC1DDC6BBEA}" dt="2021-11-10T14:03:04.943" v="486" actId="20577"/>
          <ac:spMkLst>
            <pc:docMk/>
            <pc:sldMk cId="719311949" sldId="415"/>
            <ac:spMk id="2" creationId="{A006D725-3730-4651-9AD9-6E0167088294}"/>
          </ac:spMkLst>
        </pc:spChg>
        <pc:picChg chg="mod">
          <ac:chgData name="Inese Šūpule" userId="c607ab90-a9d6-4ffb-9086-159f57322d63" providerId="ADAL" clId="{A90C24A9-7A32-4283-8F97-0BC1DDC6BBEA}" dt="2021-11-10T14:06:44.826" v="488" actId="14100"/>
          <ac:picMkLst>
            <pc:docMk/>
            <pc:sldMk cId="719311949" sldId="415"/>
            <ac:picMk id="3" creationId="{1610944C-9D17-4C65-B172-14222FD9345E}"/>
          </ac:picMkLst>
        </pc:picChg>
        <pc:picChg chg="del">
          <ac:chgData name="Inese Šūpule" userId="c607ab90-a9d6-4ffb-9086-159f57322d63" providerId="ADAL" clId="{A90C24A9-7A32-4283-8F97-0BC1DDC6BBEA}" dt="2021-11-10T14:02:48.186" v="481" actId="478"/>
          <ac:picMkLst>
            <pc:docMk/>
            <pc:sldMk cId="719311949" sldId="415"/>
            <ac:picMk id="4" creationId="{43EED603-403C-42F6-AF0D-FA8DBD92E4AA}"/>
          </ac:picMkLst>
        </pc:picChg>
      </pc:sldChg>
      <pc:sldChg chg="addSp delSp modSp new mod">
        <pc:chgData name="Inese Šūpule" userId="c607ab90-a9d6-4ffb-9086-159f57322d63" providerId="ADAL" clId="{A90C24A9-7A32-4283-8F97-0BC1DDC6BBEA}" dt="2021-11-10T15:06:12.232" v="824"/>
        <pc:sldMkLst>
          <pc:docMk/>
          <pc:sldMk cId="1652206559" sldId="416"/>
        </pc:sldMkLst>
        <pc:spChg chg="mod">
          <ac:chgData name="Inese Šūpule" userId="c607ab90-a9d6-4ffb-9086-159f57322d63" providerId="ADAL" clId="{A90C24A9-7A32-4283-8F97-0BC1DDC6BBEA}" dt="2021-11-10T14:50:26.698" v="787" actId="20577"/>
          <ac:spMkLst>
            <pc:docMk/>
            <pc:sldMk cId="1652206559" sldId="416"/>
            <ac:spMk id="2" creationId="{D0BE119B-8A25-4331-81F4-20D6596D1168}"/>
          </ac:spMkLst>
        </pc:spChg>
        <pc:spChg chg="del mod">
          <ac:chgData name="Inese Šūpule" userId="c607ab90-a9d6-4ffb-9086-159f57322d63" providerId="ADAL" clId="{A90C24A9-7A32-4283-8F97-0BC1DDC6BBEA}" dt="2021-11-10T14:44:32.170" v="736" actId="478"/>
          <ac:spMkLst>
            <pc:docMk/>
            <pc:sldMk cId="1652206559" sldId="416"/>
            <ac:spMk id="3" creationId="{665E7B7A-3A06-4023-8F71-A55A4145CADD}"/>
          </ac:spMkLst>
        </pc:spChg>
        <pc:spChg chg="add mod">
          <ac:chgData name="Inese Šūpule" userId="c607ab90-a9d6-4ffb-9086-159f57322d63" providerId="ADAL" clId="{A90C24A9-7A32-4283-8F97-0BC1DDC6BBEA}" dt="2021-11-10T15:05:58.082" v="820" actId="1076"/>
          <ac:spMkLst>
            <pc:docMk/>
            <pc:sldMk cId="1652206559" sldId="416"/>
            <ac:spMk id="4" creationId="{90A34DCB-B35E-416B-8646-6C54FA5B4A61}"/>
          </ac:spMkLst>
        </pc:spChg>
        <pc:spChg chg="add mod">
          <ac:chgData name="Inese Šūpule" userId="c607ab90-a9d6-4ffb-9086-159f57322d63" providerId="ADAL" clId="{A90C24A9-7A32-4283-8F97-0BC1DDC6BBEA}" dt="2021-11-10T15:02:57.011" v="791" actId="1076"/>
          <ac:spMkLst>
            <pc:docMk/>
            <pc:sldMk cId="1652206559" sldId="416"/>
            <ac:spMk id="5" creationId="{FCAF9D70-B6E1-4684-92E2-6070C346CB1C}"/>
          </ac:spMkLst>
        </pc:spChg>
        <pc:spChg chg="add mod">
          <ac:chgData name="Inese Šūpule" userId="c607ab90-a9d6-4ffb-9086-159f57322d63" providerId="ADAL" clId="{A90C24A9-7A32-4283-8F97-0BC1DDC6BBEA}" dt="2021-11-10T15:05:59.785" v="821" actId="1076"/>
          <ac:spMkLst>
            <pc:docMk/>
            <pc:sldMk cId="1652206559" sldId="416"/>
            <ac:spMk id="6" creationId="{06701FED-9A71-4ECB-A0D1-0B372C4350F0}"/>
          </ac:spMkLst>
        </pc:spChg>
        <pc:spChg chg="add mod">
          <ac:chgData name="Inese Šūpule" userId="c607ab90-a9d6-4ffb-9086-159f57322d63" providerId="ADAL" clId="{A90C24A9-7A32-4283-8F97-0BC1DDC6BBEA}" dt="2021-11-10T15:02:48.599" v="788" actId="1076"/>
          <ac:spMkLst>
            <pc:docMk/>
            <pc:sldMk cId="1652206559" sldId="416"/>
            <ac:spMk id="7" creationId="{1B635D36-3445-4076-B146-8876B7EE1BFC}"/>
          </ac:spMkLst>
        </pc:spChg>
        <pc:spChg chg="add del mod">
          <ac:chgData name="Inese Šūpule" userId="c607ab90-a9d6-4ffb-9086-159f57322d63" providerId="ADAL" clId="{A90C24A9-7A32-4283-8F97-0BC1DDC6BBEA}" dt="2021-11-10T14:46:07.511" v="751" actId="478"/>
          <ac:spMkLst>
            <pc:docMk/>
            <pc:sldMk cId="1652206559" sldId="416"/>
            <ac:spMk id="8" creationId="{E1D7A892-6E57-4A97-B787-6B1450FDD758}"/>
          </ac:spMkLst>
        </pc:spChg>
        <pc:spChg chg="add del">
          <ac:chgData name="Inese Šūpule" userId="c607ab90-a9d6-4ffb-9086-159f57322d63" providerId="ADAL" clId="{A90C24A9-7A32-4283-8F97-0BC1DDC6BBEA}" dt="2021-11-10T15:03:32.156" v="797" actId="478"/>
          <ac:spMkLst>
            <pc:docMk/>
            <pc:sldMk cId="1652206559" sldId="416"/>
            <ac:spMk id="10" creationId="{3FC36FC4-85FE-4F44-BA63-7A7120125848}"/>
          </ac:spMkLst>
        </pc:spChg>
        <pc:spChg chg="add mod">
          <ac:chgData name="Inese Šūpule" userId="c607ab90-a9d6-4ffb-9086-159f57322d63" providerId="ADAL" clId="{A90C24A9-7A32-4283-8F97-0BC1DDC6BBEA}" dt="2021-11-10T15:06:12.232" v="824"/>
          <ac:spMkLst>
            <pc:docMk/>
            <pc:sldMk cId="1652206559" sldId="416"/>
            <ac:spMk id="11" creationId="{AA763DF5-9247-45FD-9346-8B4305285F2F}"/>
          </ac:spMkLst>
        </pc:spChg>
        <pc:spChg chg="add mod">
          <ac:chgData name="Inese Šūpule" userId="c607ab90-a9d6-4ffb-9086-159f57322d63" providerId="ADAL" clId="{A90C24A9-7A32-4283-8F97-0BC1DDC6BBEA}" dt="2021-11-10T15:05:52.364" v="818" actId="14100"/>
          <ac:spMkLst>
            <pc:docMk/>
            <pc:sldMk cId="1652206559" sldId="416"/>
            <ac:spMk id="12" creationId="{4FA6C0F9-C708-45C8-854B-79ABBF0D2E25}"/>
          </ac:spMkLst>
        </pc:spChg>
      </pc:sldChg>
      <pc:sldChg chg="addSp delSp modSp add mod setBg">
        <pc:chgData name="Inese Šūpule" userId="c607ab90-a9d6-4ffb-9086-159f57322d63" providerId="ADAL" clId="{A90C24A9-7A32-4283-8F97-0BC1DDC6BBEA}" dt="2021-11-10T15:41:18.104" v="926" actId="2711"/>
        <pc:sldMkLst>
          <pc:docMk/>
          <pc:sldMk cId="2500777525" sldId="417"/>
        </pc:sldMkLst>
        <pc:spChg chg="mod">
          <ac:chgData name="Inese Šūpule" userId="c607ab90-a9d6-4ffb-9086-159f57322d63" providerId="ADAL" clId="{A90C24A9-7A32-4283-8F97-0BC1DDC6BBEA}" dt="2021-11-10T15:41:18.104" v="926" actId="2711"/>
          <ac:spMkLst>
            <pc:docMk/>
            <pc:sldMk cId="2500777525" sldId="417"/>
            <ac:spMk id="2" creationId="{D0BE119B-8A25-4331-81F4-20D6596D1168}"/>
          </ac:spMkLst>
        </pc:spChg>
        <pc:spChg chg="add mod">
          <ac:chgData name="Inese Šūpule" userId="c607ab90-a9d6-4ffb-9086-159f57322d63" providerId="ADAL" clId="{A90C24A9-7A32-4283-8F97-0BC1DDC6BBEA}" dt="2021-11-10T15:12:28.710" v="892" actId="14100"/>
          <ac:spMkLst>
            <pc:docMk/>
            <pc:sldMk cId="2500777525" sldId="417"/>
            <ac:spMk id="3" creationId="{1A9F40AE-D30C-4343-A998-D60D7E7EBD56}"/>
          </ac:spMkLst>
        </pc:spChg>
        <pc:spChg chg="mod">
          <ac:chgData name="Inese Šūpule" userId="c607ab90-a9d6-4ffb-9086-159f57322d63" providerId="ADAL" clId="{A90C24A9-7A32-4283-8F97-0BC1DDC6BBEA}" dt="2021-11-10T15:40:01.028" v="913" actId="14100"/>
          <ac:spMkLst>
            <pc:docMk/>
            <pc:sldMk cId="2500777525" sldId="417"/>
            <ac:spMk id="4" creationId="{90A34DCB-B35E-416B-8646-6C54FA5B4A61}"/>
          </ac:spMkLst>
        </pc:spChg>
        <pc:spChg chg="mod">
          <ac:chgData name="Inese Šūpule" userId="c607ab90-a9d6-4ffb-9086-159f57322d63" providerId="ADAL" clId="{A90C24A9-7A32-4283-8F97-0BC1DDC6BBEA}" dt="2021-11-10T15:41:09.533" v="924" actId="1076"/>
          <ac:spMkLst>
            <pc:docMk/>
            <pc:sldMk cId="2500777525" sldId="417"/>
            <ac:spMk id="5" creationId="{FCAF9D70-B6E1-4684-92E2-6070C346CB1C}"/>
          </ac:spMkLst>
        </pc:spChg>
        <pc:spChg chg="mod">
          <ac:chgData name="Inese Šūpule" userId="c607ab90-a9d6-4ffb-9086-159f57322d63" providerId="ADAL" clId="{A90C24A9-7A32-4283-8F97-0BC1DDC6BBEA}" dt="2021-11-10T15:40:06.349" v="914" actId="1076"/>
          <ac:spMkLst>
            <pc:docMk/>
            <pc:sldMk cId="2500777525" sldId="417"/>
            <ac:spMk id="6" creationId="{06701FED-9A71-4ECB-A0D1-0B372C4350F0}"/>
          </ac:spMkLst>
        </pc:spChg>
        <pc:spChg chg="mod">
          <ac:chgData name="Inese Šūpule" userId="c607ab90-a9d6-4ffb-9086-159f57322d63" providerId="ADAL" clId="{A90C24A9-7A32-4283-8F97-0BC1DDC6BBEA}" dt="2021-11-10T15:40:25.133" v="921" actId="1076"/>
          <ac:spMkLst>
            <pc:docMk/>
            <pc:sldMk cId="2500777525" sldId="417"/>
            <ac:spMk id="7" creationId="{1B635D36-3445-4076-B146-8876B7EE1BFC}"/>
          </ac:spMkLst>
        </pc:spChg>
        <pc:spChg chg="mod">
          <ac:chgData name="Inese Šūpule" userId="c607ab90-a9d6-4ffb-9086-159f57322d63" providerId="ADAL" clId="{A90C24A9-7A32-4283-8F97-0BC1DDC6BBEA}" dt="2021-11-10T15:41:11.386" v="925" actId="1076"/>
          <ac:spMkLst>
            <pc:docMk/>
            <pc:sldMk cId="2500777525" sldId="417"/>
            <ac:spMk id="11" creationId="{AA763DF5-9247-45FD-9346-8B4305285F2F}"/>
          </ac:spMkLst>
        </pc:spChg>
        <pc:spChg chg="del mod">
          <ac:chgData name="Inese Šūpule" userId="c607ab90-a9d6-4ffb-9086-159f57322d63" providerId="ADAL" clId="{A90C24A9-7A32-4283-8F97-0BC1DDC6BBEA}" dt="2021-11-10T15:39:52.850" v="910" actId="478"/>
          <ac:spMkLst>
            <pc:docMk/>
            <pc:sldMk cId="2500777525" sldId="417"/>
            <ac:spMk id="12" creationId="{4FA6C0F9-C708-45C8-854B-79ABBF0D2E25}"/>
          </ac:spMkLst>
        </pc:spChg>
      </pc:sldChg>
      <pc:sldChg chg="addSp delSp modSp add mod ord">
        <pc:chgData name="Inese Šūpule" userId="c607ab90-a9d6-4ffb-9086-159f57322d63" providerId="ADAL" clId="{A90C24A9-7A32-4283-8F97-0BC1DDC6BBEA}" dt="2021-11-10T15:46:32.522" v="969"/>
        <pc:sldMkLst>
          <pc:docMk/>
          <pc:sldMk cId="580965925" sldId="418"/>
        </pc:sldMkLst>
        <pc:spChg chg="mod">
          <ac:chgData name="Inese Šūpule" userId="c607ab90-a9d6-4ffb-9086-159f57322d63" providerId="ADAL" clId="{A90C24A9-7A32-4283-8F97-0BC1DDC6BBEA}" dt="2021-11-10T15:43:37.486" v="950" actId="14100"/>
          <ac:spMkLst>
            <pc:docMk/>
            <pc:sldMk cId="580965925" sldId="418"/>
            <ac:spMk id="2" creationId="{A006D725-3730-4651-9AD9-6E0167088294}"/>
          </ac:spMkLst>
        </pc:spChg>
        <pc:spChg chg="del">
          <ac:chgData name="Inese Šūpule" userId="c607ab90-a9d6-4ffb-9086-159f57322d63" providerId="ADAL" clId="{A90C24A9-7A32-4283-8F97-0BC1DDC6BBEA}" dt="2021-11-10T15:43:11.849" v="930" actId="478"/>
          <ac:spMkLst>
            <pc:docMk/>
            <pc:sldMk cId="580965925" sldId="418"/>
            <ac:spMk id="3" creationId="{125BB451-5029-4803-9FB3-26C6781C435F}"/>
          </ac:spMkLst>
        </pc:spChg>
        <pc:spChg chg="add del mod">
          <ac:chgData name="Inese Šūpule" userId="c607ab90-a9d6-4ffb-9086-159f57322d63" providerId="ADAL" clId="{A90C24A9-7A32-4283-8F97-0BC1DDC6BBEA}" dt="2021-11-10T15:43:14.814" v="931" actId="478"/>
          <ac:spMkLst>
            <pc:docMk/>
            <pc:sldMk cId="580965925" sldId="418"/>
            <ac:spMk id="5" creationId="{BB405AF9-D7F4-4061-9DEF-BB15827A6E01}"/>
          </ac:spMkLst>
        </pc:spChg>
        <pc:spChg chg="add mod">
          <ac:chgData name="Inese Šūpule" userId="c607ab90-a9d6-4ffb-9086-159f57322d63" providerId="ADAL" clId="{A90C24A9-7A32-4283-8F97-0BC1DDC6BBEA}" dt="2021-11-10T15:44:10.131" v="953" actId="1076"/>
          <ac:spMkLst>
            <pc:docMk/>
            <pc:sldMk cId="580965925" sldId="418"/>
            <ac:spMk id="7" creationId="{5270E041-6BFF-4B1B-8027-6EB7581D3B63}"/>
          </ac:spMkLst>
        </pc:spChg>
        <pc:spChg chg="add mod">
          <ac:chgData name="Inese Šūpule" userId="c607ab90-a9d6-4ffb-9086-159f57322d63" providerId="ADAL" clId="{A90C24A9-7A32-4283-8F97-0BC1DDC6BBEA}" dt="2021-11-10T15:45:37.130" v="967" actId="1076"/>
          <ac:spMkLst>
            <pc:docMk/>
            <pc:sldMk cId="580965925" sldId="418"/>
            <ac:spMk id="10" creationId="{FBB187A9-7532-4053-A3A3-CD4E62271335}"/>
          </ac:spMkLst>
        </pc:spChg>
        <pc:picChg chg="mod">
          <ac:chgData name="Inese Šūpule" userId="c607ab90-a9d6-4ffb-9086-159f57322d63" providerId="ADAL" clId="{A90C24A9-7A32-4283-8F97-0BC1DDC6BBEA}" dt="2021-11-10T15:45:03.879" v="956" actId="1076"/>
          <ac:picMkLst>
            <pc:docMk/>
            <pc:sldMk cId="580965925" sldId="418"/>
            <ac:picMk id="8" creationId="{D759DAE8-13A6-4062-ACED-DDC87B04BCE3}"/>
          </ac:picMkLst>
        </pc:picChg>
      </pc:sldChg>
      <pc:sldChg chg="addSp delSp modSp new mod">
        <pc:chgData name="Inese Šūpule" userId="c607ab90-a9d6-4ffb-9086-159f57322d63" providerId="ADAL" clId="{A90C24A9-7A32-4283-8F97-0BC1DDC6BBEA}" dt="2021-11-10T15:53:12.451" v="1020" actId="207"/>
        <pc:sldMkLst>
          <pc:docMk/>
          <pc:sldMk cId="1803856867" sldId="419"/>
        </pc:sldMkLst>
        <pc:spChg chg="mod">
          <ac:chgData name="Inese Šūpule" userId="c607ab90-a9d6-4ffb-9086-159f57322d63" providerId="ADAL" clId="{A90C24A9-7A32-4283-8F97-0BC1DDC6BBEA}" dt="2021-11-10T15:46:57.595" v="973" actId="14100"/>
          <ac:spMkLst>
            <pc:docMk/>
            <pc:sldMk cId="1803856867" sldId="419"/>
            <ac:spMk id="2" creationId="{4E1EF849-70E4-414F-A91D-E318AA72ACAF}"/>
          </ac:spMkLst>
        </pc:spChg>
        <pc:spChg chg="del mod">
          <ac:chgData name="Inese Šūpule" userId="c607ab90-a9d6-4ffb-9086-159f57322d63" providerId="ADAL" clId="{A90C24A9-7A32-4283-8F97-0BC1DDC6BBEA}" dt="2021-11-10T15:47:21.095" v="975" actId="478"/>
          <ac:spMkLst>
            <pc:docMk/>
            <pc:sldMk cId="1803856867" sldId="419"/>
            <ac:spMk id="3" creationId="{10685E72-0D10-437D-B72B-D9D45D6D20E6}"/>
          </ac:spMkLst>
        </pc:spChg>
        <pc:spChg chg="add mod">
          <ac:chgData name="Inese Šūpule" userId="c607ab90-a9d6-4ffb-9086-159f57322d63" providerId="ADAL" clId="{A90C24A9-7A32-4283-8F97-0BC1DDC6BBEA}" dt="2021-11-10T15:53:12.451" v="1020" actId="207"/>
          <ac:spMkLst>
            <pc:docMk/>
            <pc:sldMk cId="1803856867" sldId="419"/>
            <ac:spMk id="4" creationId="{D1449CB6-47F8-4229-AE6C-EAFD71D42752}"/>
          </ac:spMkLst>
        </pc:spChg>
        <pc:spChg chg="add mod">
          <ac:chgData name="Inese Šūpule" userId="c607ab90-a9d6-4ffb-9086-159f57322d63" providerId="ADAL" clId="{A90C24A9-7A32-4283-8F97-0BC1DDC6BBEA}" dt="2021-11-10T15:52:38.065" v="1018" actId="14100"/>
          <ac:spMkLst>
            <pc:docMk/>
            <pc:sldMk cId="1803856867" sldId="419"/>
            <ac:spMk id="6" creationId="{B9C9833B-C9FD-496E-A7BC-CA37B76C4808}"/>
          </ac:spMkLst>
        </pc:spChg>
        <pc:graphicFrameChg chg="add del modGraphic">
          <ac:chgData name="Inese Šūpule" userId="c607ab90-a9d6-4ffb-9086-159f57322d63" providerId="ADAL" clId="{A90C24A9-7A32-4283-8F97-0BC1DDC6BBEA}" dt="2021-11-10T15:49:16.511" v="981" actId="478"/>
          <ac:graphicFrameMkLst>
            <pc:docMk/>
            <pc:sldMk cId="1803856867" sldId="419"/>
            <ac:graphicFrameMk id="5" creationId="{2F1EBA88-942A-4327-92C3-DC4173010D57}"/>
          </ac:graphicFrameMkLst>
        </pc:graphicFrameChg>
      </pc:sldChg>
      <pc:sldChg chg="addSp delSp modSp add mod ord">
        <pc:chgData name="Inese Šūpule" userId="c607ab90-a9d6-4ffb-9086-159f57322d63" providerId="ADAL" clId="{A90C24A9-7A32-4283-8F97-0BC1DDC6BBEA}" dt="2021-11-10T15:59:01.447" v="1036" actId="1076"/>
        <pc:sldMkLst>
          <pc:docMk/>
          <pc:sldMk cId="1535523697" sldId="420"/>
        </pc:sldMkLst>
        <pc:spChg chg="mod">
          <ac:chgData name="Inese Šūpule" userId="c607ab90-a9d6-4ffb-9086-159f57322d63" providerId="ADAL" clId="{A90C24A9-7A32-4283-8F97-0BC1DDC6BBEA}" dt="2021-11-10T15:57:10.543" v="1025"/>
          <ac:spMkLst>
            <pc:docMk/>
            <pc:sldMk cId="1535523697" sldId="420"/>
            <ac:spMk id="2" creationId="{A006D725-3730-4651-9AD9-6E0167088294}"/>
          </ac:spMkLst>
        </pc:spChg>
        <pc:spChg chg="mod">
          <ac:chgData name="Inese Šūpule" userId="c607ab90-a9d6-4ffb-9086-159f57322d63" providerId="ADAL" clId="{A90C24A9-7A32-4283-8F97-0BC1DDC6BBEA}" dt="2021-11-10T15:57:31.905" v="1027" actId="14100"/>
          <ac:spMkLst>
            <pc:docMk/>
            <pc:sldMk cId="1535523697" sldId="420"/>
            <ac:spMk id="7" creationId="{5270E041-6BFF-4B1B-8027-6EB7581D3B63}"/>
          </ac:spMkLst>
        </pc:spChg>
        <pc:graphicFrameChg chg="add mod">
          <ac:chgData name="Inese Šūpule" userId="c607ab90-a9d6-4ffb-9086-159f57322d63" providerId="ADAL" clId="{A90C24A9-7A32-4283-8F97-0BC1DDC6BBEA}" dt="2021-11-10T15:58:30.393" v="1030"/>
          <ac:graphicFrameMkLst>
            <pc:docMk/>
            <pc:sldMk cId="1535523697" sldId="420"/>
            <ac:graphicFrameMk id="6" creationId="{B33B765B-A9C6-405A-BA9F-6E5DA3D1E28E}"/>
          </ac:graphicFrameMkLst>
        </pc:graphicFrameChg>
        <pc:graphicFrameChg chg="add mod">
          <ac:chgData name="Inese Šūpule" userId="c607ab90-a9d6-4ffb-9086-159f57322d63" providerId="ADAL" clId="{A90C24A9-7A32-4283-8F97-0BC1DDC6BBEA}" dt="2021-11-10T15:58:49.660" v="1033"/>
          <ac:graphicFrameMkLst>
            <pc:docMk/>
            <pc:sldMk cId="1535523697" sldId="420"/>
            <ac:graphicFrameMk id="9" creationId="{B33B765B-A9C6-405A-BA9F-6E5DA3D1E28E}"/>
          </ac:graphicFrameMkLst>
        </pc:graphicFrameChg>
        <pc:picChg chg="mod">
          <ac:chgData name="Inese Šūpule" userId="c607ab90-a9d6-4ffb-9086-159f57322d63" providerId="ADAL" clId="{A90C24A9-7A32-4283-8F97-0BC1DDC6BBEA}" dt="2021-11-10T15:59:01.447" v="1036" actId="1076"/>
          <ac:picMkLst>
            <pc:docMk/>
            <pc:sldMk cId="1535523697" sldId="420"/>
            <ac:picMk id="3" creationId="{AF5DBBDD-6C59-4426-AC14-723E7E2A7A41}"/>
          </ac:picMkLst>
        </pc:picChg>
        <pc:picChg chg="del">
          <ac:chgData name="Inese Šūpule" userId="c607ab90-a9d6-4ffb-9086-159f57322d63" providerId="ADAL" clId="{A90C24A9-7A32-4283-8F97-0BC1DDC6BBEA}" dt="2021-11-10T15:54:48.390" v="1024" actId="478"/>
          <ac:picMkLst>
            <pc:docMk/>
            <pc:sldMk cId="1535523697" sldId="420"/>
            <ac:picMk id="8" creationId="{D759DAE8-13A6-4062-ACED-DDC87B04BCE3}"/>
          </ac:picMkLst>
        </pc:picChg>
      </pc:sldChg>
      <pc:sldChg chg="addSp delSp modSp new mod">
        <pc:chgData name="Inese Šūpule" userId="c607ab90-a9d6-4ffb-9086-159f57322d63" providerId="ADAL" clId="{A90C24A9-7A32-4283-8F97-0BC1DDC6BBEA}" dt="2021-11-10T16:10:03.443" v="1136" actId="14100"/>
        <pc:sldMkLst>
          <pc:docMk/>
          <pc:sldMk cId="3938956572" sldId="421"/>
        </pc:sldMkLst>
        <pc:spChg chg="mod">
          <ac:chgData name="Inese Šūpule" userId="c607ab90-a9d6-4ffb-9086-159f57322d63" providerId="ADAL" clId="{A90C24A9-7A32-4283-8F97-0BC1DDC6BBEA}" dt="2021-11-10T16:09:50.467" v="1133" actId="255"/>
          <ac:spMkLst>
            <pc:docMk/>
            <pc:sldMk cId="3938956572" sldId="421"/>
            <ac:spMk id="2" creationId="{644708FB-F93B-4C54-AB40-0145336FF266}"/>
          </ac:spMkLst>
        </pc:spChg>
        <pc:spChg chg="add del">
          <ac:chgData name="Inese Šūpule" userId="c607ab90-a9d6-4ffb-9086-159f57322d63" providerId="ADAL" clId="{A90C24A9-7A32-4283-8F97-0BC1DDC6BBEA}" dt="2021-11-10T16:05:02.016" v="1098" actId="478"/>
          <ac:spMkLst>
            <pc:docMk/>
            <pc:sldMk cId="3938956572" sldId="421"/>
            <ac:spMk id="3" creationId="{D7020214-F0E2-426B-B203-C4A68D86DA1A}"/>
          </ac:spMkLst>
        </pc:spChg>
        <pc:graphicFrameChg chg="add del mod">
          <ac:chgData name="Inese Šūpule" userId="c607ab90-a9d6-4ffb-9086-159f57322d63" providerId="ADAL" clId="{A90C24A9-7A32-4283-8F97-0BC1DDC6BBEA}" dt="2021-11-10T16:04:59.507" v="1097"/>
          <ac:graphicFrameMkLst>
            <pc:docMk/>
            <pc:sldMk cId="3938956572" sldId="421"/>
            <ac:graphicFrameMk id="4" creationId="{BD335167-D822-412D-8F7E-E6C9B9362E4C}"/>
          </ac:graphicFrameMkLst>
        </pc:graphicFrameChg>
        <pc:graphicFrameChg chg="add del mod">
          <ac:chgData name="Inese Šūpule" userId="c607ab90-a9d6-4ffb-9086-159f57322d63" providerId="ADAL" clId="{A90C24A9-7A32-4283-8F97-0BC1DDC6BBEA}" dt="2021-11-10T16:05:33.862" v="1106"/>
          <ac:graphicFrameMkLst>
            <pc:docMk/>
            <pc:sldMk cId="3938956572" sldId="421"/>
            <ac:graphicFrameMk id="5" creationId="{2089DF80-F9B1-4E7A-AF19-0FA1AB5EB42A}"/>
          </ac:graphicFrameMkLst>
        </pc:graphicFrameChg>
        <pc:graphicFrameChg chg="add mod modGraphic">
          <ac:chgData name="Inese Šūpule" userId="c607ab90-a9d6-4ffb-9086-159f57322d63" providerId="ADAL" clId="{A90C24A9-7A32-4283-8F97-0BC1DDC6BBEA}" dt="2021-11-10T16:10:03.443" v="1136" actId="14100"/>
          <ac:graphicFrameMkLst>
            <pc:docMk/>
            <pc:sldMk cId="3938956572" sldId="421"/>
            <ac:graphicFrameMk id="6" creationId="{41509480-7CFA-427D-A600-7D966F4987EC}"/>
          </ac:graphicFrameMkLst>
        </pc:graphicFrameChg>
      </pc:sldChg>
      <pc:sldChg chg="addSp modSp new mod">
        <pc:chgData name="Inese Šūpule" userId="c607ab90-a9d6-4ffb-9086-159f57322d63" providerId="ADAL" clId="{A90C24A9-7A32-4283-8F97-0BC1DDC6BBEA}" dt="2021-11-10T16:14:17.826" v="1165" actId="14100"/>
        <pc:sldMkLst>
          <pc:docMk/>
          <pc:sldMk cId="2583826460" sldId="422"/>
        </pc:sldMkLst>
        <pc:spChg chg="mod">
          <ac:chgData name="Inese Šūpule" userId="c607ab90-a9d6-4ffb-9086-159f57322d63" providerId="ADAL" clId="{A90C24A9-7A32-4283-8F97-0BC1DDC6BBEA}" dt="2021-11-10T16:12:35.949" v="1154" actId="2711"/>
          <ac:spMkLst>
            <pc:docMk/>
            <pc:sldMk cId="2583826460" sldId="422"/>
            <ac:spMk id="2" creationId="{B032B5BF-B23F-418F-AE08-02CE4968BB66}"/>
          </ac:spMkLst>
        </pc:spChg>
        <pc:spChg chg="mod">
          <ac:chgData name="Inese Šūpule" userId="c607ab90-a9d6-4ffb-9086-159f57322d63" providerId="ADAL" clId="{A90C24A9-7A32-4283-8F97-0BC1DDC6BBEA}" dt="2021-11-10T16:13:58.067" v="1163" actId="207"/>
          <ac:spMkLst>
            <pc:docMk/>
            <pc:sldMk cId="2583826460" sldId="422"/>
            <ac:spMk id="3" creationId="{EF3A871E-0C8E-49AC-AFE6-3688C17E52EA}"/>
          </ac:spMkLst>
        </pc:spChg>
        <pc:spChg chg="add mod">
          <ac:chgData name="Inese Šūpule" userId="c607ab90-a9d6-4ffb-9086-159f57322d63" providerId="ADAL" clId="{A90C24A9-7A32-4283-8F97-0BC1DDC6BBEA}" dt="2021-11-10T16:14:17.826" v="1165" actId="14100"/>
          <ac:spMkLst>
            <pc:docMk/>
            <pc:sldMk cId="2583826460" sldId="422"/>
            <ac:spMk id="4" creationId="{20AC4CCC-5A91-49D3-A1B4-3A4593399956}"/>
          </ac:spMkLst>
        </pc:spChg>
      </pc:sldChg>
      <pc:sldChg chg="delSp modSp add mod">
        <pc:chgData name="Inese Šūpule" userId="c607ab90-a9d6-4ffb-9086-159f57322d63" providerId="ADAL" clId="{A90C24A9-7A32-4283-8F97-0BC1DDC6BBEA}" dt="2021-11-10T16:18:50.420" v="1178" actId="20577"/>
        <pc:sldMkLst>
          <pc:docMk/>
          <pc:sldMk cId="730191613" sldId="423"/>
        </pc:sldMkLst>
        <pc:spChg chg="mod">
          <ac:chgData name="Inese Šūpule" userId="c607ab90-a9d6-4ffb-9086-159f57322d63" providerId="ADAL" clId="{A90C24A9-7A32-4283-8F97-0BC1DDC6BBEA}" dt="2021-11-10T16:18:50.420" v="1178" actId="20577"/>
          <ac:spMkLst>
            <pc:docMk/>
            <pc:sldMk cId="730191613" sldId="423"/>
            <ac:spMk id="3" creationId="{EF3A871E-0C8E-49AC-AFE6-3688C17E52EA}"/>
          </ac:spMkLst>
        </pc:spChg>
        <pc:spChg chg="del">
          <ac:chgData name="Inese Šūpule" userId="c607ab90-a9d6-4ffb-9086-159f57322d63" providerId="ADAL" clId="{A90C24A9-7A32-4283-8F97-0BC1DDC6BBEA}" dt="2021-11-10T16:15:10.219" v="1167" actId="478"/>
          <ac:spMkLst>
            <pc:docMk/>
            <pc:sldMk cId="730191613" sldId="423"/>
            <ac:spMk id="4" creationId="{20AC4CCC-5A91-49D3-A1B4-3A4593399956}"/>
          </ac:spMkLst>
        </pc:spChg>
      </pc:sldChg>
      <pc:sldChg chg="addSp delSp modSp new mod">
        <pc:chgData name="Inese Šūpule" userId="c607ab90-a9d6-4ffb-9086-159f57322d63" providerId="ADAL" clId="{A90C24A9-7A32-4283-8F97-0BC1DDC6BBEA}" dt="2021-11-10T16:29:28.803" v="1207"/>
        <pc:sldMkLst>
          <pc:docMk/>
          <pc:sldMk cId="2532581810" sldId="424"/>
        </pc:sldMkLst>
        <pc:spChg chg="mod">
          <ac:chgData name="Inese Šūpule" userId="c607ab90-a9d6-4ffb-9086-159f57322d63" providerId="ADAL" clId="{A90C24A9-7A32-4283-8F97-0BC1DDC6BBEA}" dt="2021-11-10T16:21:33.895" v="1184" actId="255"/>
          <ac:spMkLst>
            <pc:docMk/>
            <pc:sldMk cId="2532581810" sldId="424"/>
            <ac:spMk id="2" creationId="{30B0BE68-1A2B-433E-9BC6-0B6E9DE0CDBD}"/>
          </ac:spMkLst>
        </pc:spChg>
        <pc:spChg chg="del">
          <ac:chgData name="Inese Šūpule" userId="c607ab90-a9d6-4ffb-9086-159f57322d63" providerId="ADAL" clId="{A90C24A9-7A32-4283-8F97-0BC1DDC6BBEA}" dt="2021-11-10T16:21:37.689" v="1185" actId="478"/>
          <ac:spMkLst>
            <pc:docMk/>
            <pc:sldMk cId="2532581810" sldId="424"/>
            <ac:spMk id="3" creationId="{DE58C5E5-18ED-40BA-9AC8-7AE35F6B35B5}"/>
          </ac:spMkLst>
        </pc:spChg>
        <pc:spChg chg="add mod">
          <ac:chgData name="Inese Šūpule" userId="c607ab90-a9d6-4ffb-9086-159f57322d63" providerId="ADAL" clId="{A90C24A9-7A32-4283-8F97-0BC1DDC6BBEA}" dt="2021-11-10T16:29:28.803" v="1207"/>
          <ac:spMkLst>
            <pc:docMk/>
            <pc:sldMk cId="2532581810" sldId="424"/>
            <ac:spMk id="6" creationId="{16E560EE-F27C-44B8-8EFC-095C6BFC1EFC}"/>
          </ac:spMkLst>
        </pc:spChg>
        <pc:graphicFrameChg chg="add mod">
          <ac:chgData name="Inese Šūpule" userId="c607ab90-a9d6-4ffb-9086-159f57322d63" providerId="ADAL" clId="{A90C24A9-7A32-4283-8F97-0BC1DDC6BBEA}" dt="2021-11-10T16:24:30.142" v="1194"/>
          <ac:graphicFrameMkLst>
            <pc:docMk/>
            <pc:sldMk cId="2532581810" sldId="424"/>
            <ac:graphicFrameMk id="4" creationId="{CF7B8576-5C9F-496F-A6B9-F7399948D78E}"/>
          </ac:graphicFrameMkLst>
        </pc:graphicFrameChg>
        <pc:picChg chg="mod">
          <ac:chgData name="Inese Šūpule" userId="c607ab90-a9d6-4ffb-9086-159f57322d63" providerId="ADAL" clId="{A90C24A9-7A32-4283-8F97-0BC1DDC6BBEA}" dt="2021-11-10T16:28:44.857" v="1206" actId="1076"/>
          <ac:picMkLst>
            <pc:docMk/>
            <pc:sldMk cId="2532581810" sldId="424"/>
            <ac:picMk id="5" creationId="{27138DA0-BBDF-451D-B7FF-20B0C93DF211}"/>
          </ac:picMkLst>
        </pc:picChg>
      </pc:sldChg>
      <pc:sldChg chg="addSp delSp modSp add mod">
        <pc:chgData name="Inese Šūpule" userId="c607ab90-a9d6-4ffb-9086-159f57322d63" providerId="ADAL" clId="{A90C24A9-7A32-4283-8F97-0BC1DDC6BBEA}" dt="2021-11-10T16:43:22.550" v="1211" actId="14100"/>
        <pc:sldMkLst>
          <pc:docMk/>
          <pc:sldMk cId="2008145754" sldId="425"/>
        </pc:sldMkLst>
        <pc:spChg chg="mod">
          <ac:chgData name="Inese Šūpule" userId="c607ab90-a9d6-4ffb-9086-159f57322d63" providerId="ADAL" clId="{A90C24A9-7A32-4283-8F97-0BC1DDC6BBEA}" dt="2021-11-10T16:22:40.332" v="1191" actId="14100"/>
          <ac:spMkLst>
            <pc:docMk/>
            <pc:sldMk cId="2008145754" sldId="425"/>
            <ac:spMk id="2" creationId="{30B0BE68-1A2B-433E-9BC6-0B6E9DE0CDBD}"/>
          </ac:spMkLst>
        </pc:spChg>
        <pc:spChg chg="add mod">
          <ac:chgData name="Inese Šūpule" userId="c607ab90-a9d6-4ffb-9086-159f57322d63" providerId="ADAL" clId="{A90C24A9-7A32-4283-8F97-0BC1DDC6BBEA}" dt="2021-11-10T16:29:33.495" v="1208"/>
          <ac:spMkLst>
            <pc:docMk/>
            <pc:sldMk cId="2008145754" sldId="425"/>
            <ac:spMk id="4" creationId="{BEC773AF-76EA-4A56-A320-BBF8F9FFE9A6}"/>
          </ac:spMkLst>
        </pc:spChg>
        <pc:picChg chg="del mod">
          <ac:chgData name="Inese Šūpule" userId="c607ab90-a9d6-4ffb-9086-159f57322d63" providerId="ADAL" clId="{A90C24A9-7A32-4283-8F97-0BC1DDC6BBEA}" dt="2021-11-10T16:38:52.578" v="1209" actId="478"/>
          <ac:picMkLst>
            <pc:docMk/>
            <pc:sldMk cId="2008145754" sldId="425"/>
            <ac:picMk id="3" creationId="{77E82A25-74B5-4199-A9E8-7AB202AA57EE}"/>
          </ac:picMkLst>
        </pc:picChg>
        <pc:picChg chg="mod">
          <ac:chgData name="Inese Šūpule" userId="c607ab90-a9d6-4ffb-9086-159f57322d63" providerId="ADAL" clId="{A90C24A9-7A32-4283-8F97-0BC1DDC6BBEA}" dt="2021-11-10T16:43:22.550" v="1211" actId="14100"/>
          <ac:picMkLst>
            <pc:docMk/>
            <pc:sldMk cId="2008145754" sldId="425"/>
            <ac:picMk id="5" creationId="{79F70ABB-98AD-46F6-BDE0-69EE584C1ADB}"/>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32771" name="Rectangle 3"/>
          <p:cNvSpPr>
            <a:spLocks noGrp="1" noChangeArrowheads="1"/>
          </p:cNvSpPr>
          <p:nvPr>
            <p:ph type="dt" sz="quarter"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32772" name="Rectangle 4"/>
          <p:cNvSpPr>
            <a:spLocks noGrp="1" noChangeArrowheads="1"/>
          </p:cNvSpPr>
          <p:nvPr>
            <p:ph type="ftr" sz="quarter" idx="2"/>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32773" name="Rectangle 5"/>
          <p:cNvSpPr>
            <a:spLocks noGrp="1" noChangeArrowheads="1"/>
          </p:cNvSpPr>
          <p:nvPr>
            <p:ph type="sldNum" sz="quarter" idx="3"/>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EA753F-55C7-4D56-B971-BD601C393F2A}" type="slidenum">
              <a:rPr lang="lv-LV"/>
              <a:pPr>
                <a:defRPr/>
              </a:pPr>
              <a:t>‹#›</a:t>
            </a:fld>
            <a:endParaRPr lang="lv-LV" dirty="0"/>
          </a:p>
        </p:txBody>
      </p:sp>
    </p:spTree>
    <p:extLst>
      <p:ext uri="{BB962C8B-B14F-4D97-AF65-F5344CB8AC3E}">
        <p14:creationId xmlns:p14="http://schemas.microsoft.com/office/powerpoint/2010/main" val="1148155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23555" name="Rectangle 3"/>
          <p:cNvSpPr>
            <a:spLocks noGrp="1" noChangeArrowheads="1"/>
          </p:cNvSpPr>
          <p:nvPr>
            <p:ph type="dt"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19460" name="Rectangle 4"/>
          <p:cNvSpPr>
            <a:spLocks noGrp="1" noRot="1" noChangeAspect="1" noChangeArrowheads="1" noTextEdit="1"/>
          </p:cNvSpPr>
          <p:nvPr>
            <p:ph type="sldImg" idx="2"/>
          </p:nvPr>
        </p:nvSpPr>
        <p:spPr bwMode="auto">
          <a:xfrm>
            <a:off x="179388" y="733425"/>
            <a:ext cx="6511925" cy="36639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687388" y="4643438"/>
            <a:ext cx="5495925" cy="4397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noProof="0"/>
              <a:t>Click to edit Master text styles</a:t>
            </a:r>
          </a:p>
          <a:p>
            <a:pPr lvl="1"/>
            <a:r>
              <a:rPr lang="lv-LV" noProof="0"/>
              <a:t>Second level</a:t>
            </a:r>
          </a:p>
          <a:p>
            <a:pPr lvl="2"/>
            <a:r>
              <a:rPr lang="lv-LV" noProof="0"/>
              <a:t>Third level</a:t>
            </a:r>
          </a:p>
          <a:p>
            <a:pPr lvl="3"/>
            <a:r>
              <a:rPr lang="lv-LV" noProof="0"/>
              <a:t>Fourth level</a:t>
            </a:r>
          </a:p>
          <a:p>
            <a:pPr lvl="4"/>
            <a:r>
              <a:rPr lang="lv-LV" noProof="0"/>
              <a:t>Fifth level</a:t>
            </a:r>
          </a:p>
        </p:txBody>
      </p:sp>
      <p:sp>
        <p:nvSpPr>
          <p:cNvPr id="23558" name="Rectangle 6"/>
          <p:cNvSpPr>
            <a:spLocks noGrp="1" noChangeArrowheads="1"/>
          </p:cNvSpPr>
          <p:nvPr>
            <p:ph type="ftr" sz="quarter" idx="4"/>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23559" name="Rectangle 7"/>
          <p:cNvSpPr>
            <a:spLocks noGrp="1" noChangeArrowheads="1"/>
          </p:cNvSpPr>
          <p:nvPr>
            <p:ph type="sldNum" sz="quarter" idx="5"/>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549789F-84D4-42BB-93D3-E50F100BB41F}" type="slidenum">
              <a:rPr lang="lv-LV"/>
              <a:pPr>
                <a:defRPr/>
              </a:pPr>
              <a:t>‹#›</a:t>
            </a:fld>
            <a:endParaRPr lang="lv-LV" dirty="0"/>
          </a:p>
        </p:txBody>
      </p:sp>
    </p:spTree>
    <p:extLst>
      <p:ext uri="{BB962C8B-B14F-4D97-AF65-F5344CB8AC3E}">
        <p14:creationId xmlns:p14="http://schemas.microsoft.com/office/powerpoint/2010/main" val="1822926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AFD4ED45-08DC-4342-A95B-22BB19F9A51A}" type="slidenum">
              <a:rPr lang="lv-LV" smtClean="0"/>
              <a:pPr/>
              <a:t>1</a:t>
            </a:fld>
            <a:endParaRPr lang="lv-LV"/>
          </a:p>
        </p:txBody>
      </p:sp>
      <p:sp>
        <p:nvSpPr>
          <p:cNvPr id="20483" name="Rectangle 2"/>
          <p:cNvSpPr>
            <a:spLocks noGrp="1" noRot="1" noChangeAspect="1" noChangeArrowheads="1" noTextEdit="1"/>
          </p:cNvSpPr>
          <p:nvPr>
            <p:ph type="sldImg"/>
          </p:nvPr>
        </p:nvSpPr>
        <p:spPr>
          <a:xfrm>
            <a:off x="179388" y="733425"/>
            <a:ext cx="6511925" cy="3663950"/>
          </a:xfrm>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766552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1549789F-84D4-42BB-93D3-E50F100BB41F}" type="slidenum">
              <a:rPr lang="lv-LV" smtClean="0"/>
              <a:pPr>
                <a:defRPr/>
              </a:pPr>
              <a:t>8</a:t>
            </a:fld>
            <a:endParaRPr lang="lv-LV" dirty="0"/>
          </a:p>
        </p:txBody>
      </p:sp>
    </p:spTree>
    <p:extLst>
      <p:ext uri="{BB962C8B-B14F-4D97-AF65-F5344CB8AC3E}">
        <p14:creationId xmlns:p14="http://schemas.microsoft.com/office/powerpoint/2010/main" val="2352926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lv-LV"/>
              <a:t>28.02.2011.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8" name="Group 16">
            <a:extLst>
              <a:ext uri="{FF2B5EF4-FFF2-40B4-BE49-F238E27FC236}">
                <a16:creationId xmlns:a16="http://schemas.microsoft.com/office/drawing/2014/main" id="{B204B940-FEE6-46A8-A036-FF2A1847A6A4}"/>
              </a:ext>
            </a:extLst>
          </p:cNvPr>
          <p:cNvGrpSpPr>
            <a:grpSpLocks/>
          </p:cNvGrpSpPr>
          <p:nvPr userDrawn="1"/>
        </p:nvGrpSpPr>
        <p:grpSpPr bwMode="auto">
          <a:xfrm>
            <a:off x="334434" y="0"/>
            <a:ext cx="11857567" cy="6858000"/>
            <a:chOff x="158" y="0"/>
            <a:chExt cx="5602" cy="4320"/>
          </a:xfrm>
        </p:grpSpPr>
        <p:sp>
          <p:nvSpPr>
            <p:cNvPr id="20" name="Line 17">
              <a:extLst>
                <a:ext uri="{FF2B5EF4-FFF2-40B4-BE49-F238E27FC236}">
                  <a16:creationId xmlns:a16="http://schemas.microsoft.com/office/drawing/2014/main" id="{8F8CAAA3-FEEF-4DB5-8714-1DA77310EF66}"/>
                </a:ext>
              </a:extLst>
            </p:cNvPr>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22" name="Line 18">
              <a:extLst>
                <a:ext uri="{FF2B5EF4-FFF2-40B4-BE49-F238E27FC236}">
                  <a16:creationId xmlns:a16="http://schemas.microsoft.com/office/drawing/2014/main" id="{08B70465-9598-4A9D-8A96-C7D782E1E4FE}"/>
                </a:ext>
              </a:extLst>
            </p:cNvPr>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23" name="Line 19">
              <a:extLst>
                <a:ext uri="{FF2B5EF4-FFF2-40B4-BE49-F238E27FC236}">
                  <a16:creationId xmlns:a16="http://schemas.microsoft.com/office/drawing/2014/main" id="{0BD428B1-8AEC-493E-9214-38549BE37953}"/>
                </a:ext>
              </a:extLst>
            </p:cNvPr>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25" name="Line 20">
              <a:extLst>
                <a:ext uri="{FF2B5EF4-FFF2-40B4-BE49-F238E27FC236}">
                  <a16:creationId xmlns:a16="http://schemas.microsoft.com/office/drawing/2014/main" id="{77536019-2CC4-4F9C-BF39-2E379F959391}"/>
                </a:ext>
              </a:extLst>
            </p:cNvPr>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33" name="Line 21">
              <a:extLst>
                <a:ext uri="{FF2B5EF4-FFF2-40B4-BE49-F238E27FC236}">
                  <a16:creationId xmlns:a16="http://schemas.microsoft.com/office/drawing/2014/main" id="{3750E0DC-756F-41C9-8000-4A56FE4865FE}"/>
                </a:ext>
              </a:extLst>
            </p:cNvPr>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34" name="Line 22">
              <a:extLst>
                <a:ext uri="{FF2B5EF4-FFF2-40B4-BE49-F238E27FC236}">
                  <a16:creationId xmlns:a16="http://schemas.microsoft.com/office/drawing/2014/main" id="{0B92981B-58B3-437E-BF49-71FDAB035ABE}"/>
                </a:ext>
              </a:extLst>
            </p:cNvPr>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35" name="Rectangle 23">
              <a:extLst>
                <a:ext uri="{FF2B5EF4-FFF2-40B4-BE49-F238E27FC236}">
                  <a16:creationId xmlns:a16="http://schemas.microsoft.com/office/drawing/2014/main" id="{6A80468E-4514-4F31-8C67-90BB1C80032D}"/>
                </a:ext>
              </a:extLst>
            </p:cNvPr>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36" name="Rectangle 24">
              <a:extLst>
                <a:ext uri="{FF2B5EF4-FFF2-40B4-BE49-F238E27FC236}">
                  <a16:creationId xmlns:a16="http://schemas.microsoft.com/office/drawing/2014/main" id="{97696E81-C4B4-4723-A802-E96096447D6F}"/>
                </a:ext>
              </a:extLst>
            </p:cNvPr>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37" name="Line 25">
              <a:extLst>
                <a:ext uri="{FF2B5EF4-FFF2-40B4-BE49-F238E27FC236}">
                  <a16:creationId xmlns:a16="http://schemas.microsoft.com/office/drawing/2014/main" id="{6C87A616-46AE-4BF8-8FB2-641423723683}"/>
                </a:ext>
              </a:extLst>
            </p:cNvPr>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38" name="Line 26">
              <a:extLst>
                <a:ext uri="{FF2B5EF4-FFF2-40B4-BE49-F238E27FC236}">
                  <a16:creationId xmlns:a16="http://schemas.microsoft.com/office/drawing/2014/main" id="{6D3BC60E-CE4C-42F6-9615-33F19683DE5D}"/>
                </a:ext>
              </a:extLst>
            </p:cNvPr>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39" name="Rectangle 27">
              <a:extLst>
                <a:ext uri="{FF2B5EF4-FFF2-40B4-BE49-F238E27FC236}">
                  <a16:creationId xmlns:a16="http://schemas.microsoft.com/office/drawing/2014/main" id="{CED93292-390E-4E2F-B862-B7AABF913130}"/>
                </a:ext>
              </a:extLst>
            </p:cNvPr>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sp>
        <p:nvSpPr>
          <p:cNvPr id="40" name="Rectangle 2">
            <a:extLst>
              <a:ext uri="{FF2B5EF4-FFF2-40B4-BE49-F238E27FC236}">
                <a16:creationId xmlns:a16="http://schemas.microsoft.com/office/drawing/2014/main" id="{89D7E4E9-D5DF-4D00-A758-22C306CF66FF}"/>
              </a:ext>
            </a:extLst>
          </p:cNvPr>
          <p:cNvSpPr>
            <a:spLocks noChangeArrowheads="1"/>
          </p:cNvSpPr>
          <p:nvPr userDrawn="1"/>
        </p:nvSpPr>
        <p:spPr bwMode="auto">
          <a:xfrm>
            <a:off x="6003634" y="-184666"/>
            <a:ext cx="184731" cy="369332"/>
          </a:xfrm>
          <a:prstGeom prst="rect">
            <a:avLst/>
          </a:prstGeom>
          <a:noFill/>
          <a:ln w="9525">
            <a:noFill/>
            <a:miter lim="800000"/>
            <a:headEnd/>
            <a:tailEnd/>
          </a:ln>
        </p:spPr>
        <p:txBody>
          <a:bodyPr wrap="none" anchor="ctr">
            <a:spAutoFit/>
          </a:bodyPr>
          <a:lstStyle/>
          <a:p>
            <a:pPr algn="ctr"/>
            <a:endParaRPr lang="lv-LV"/>
          </a:p>
        </p:txBody>
      </p:sp>
    </p:spTree>
    <p:extLst>
      <p:ext uri="{BB962C8B-B14F-4D97-AF65-F5344CB8AC3E}">
        <p14:creationId xmlns:p14="http://schemas.microsoft.com/office/powerpoint/2010/main" val="1402351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033512"/>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3BCBBD14-116F-4E8C-AEEF-338E1F1809E4}" type="slidenum">
              <a:rPr lang="lv-LV" smtClean="0"/>
              <a:pPr>
                <a:defRPr/>
              </a:pPr>
              <a:t>‹#›</a:t>
            </a:fld>
            <a:endParaRPr lang="lv-LV" dirty="0"/>
          </a:p>
        </p:txBody>
      </p:sp>
    </p:spTree>
    <p:extLst>
      <p:ext uri="{BB962C8B-B14F-4D97-AF65-F5344CB8AC3E}">
        <p14:creationId xmlns:p14="http://schemas.microsoft.com/office/powerpoint/2010/main" val="111507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1054472"/>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4056112"/>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3BCBBD14-116F-4E8C-AEEF-338E1F1809E4}" type="slidenum">
              <a:rPr lang="lv-LV" smtClean="0"/>
              <a:pPr>
                <a:defRPr/>
              </a:pPr>
              <a:t>‹#›</a:t>
            </a:fld>
            <a:endParaRPr lang="lv-LV"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93685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3BCBBD14-116F-4E8C-AEEF-338E1F1809E4}" type="slidenum">
              <a:rPr lang="lv-LV" smtClean="0"/>
              <a:pPr>
                <a:defRPr/>
              </a:pPr>
              <a:t>‹#›</a:t>
            </a:fld>
            <a:endParaRPr lang="lv-LV" dirty="0"/>
          </a:p>
        </p:txBody>
      </p:sp>
    </p:spTree>
    <p:extLst>
      <p:ext uri="{BB962C8B-B14F-4D97-AF65-F5344CB8AC3E}">
        <p14:creationId xmlns:p14="http://schemas.microsoft.com/office/powerpoint/2010/main" val="1925258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982464"/>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3BCBBD14-116F-4E8C-AEEF-338E1F1809E4}" type="slidenum">
              <a:rPr lang="lv-LV" smtClean="0"/>
              <a:pPr>
                <a:defRPr/>
              </a:pPr>
              <a:t>‹#›</a:t>
            </a:fld>
            <a:endParaRPr lang="lv-LV" dirty="0"/>
          </a:p>
        </p:txBody>
      </p:sp>
      <p:sp>
        <p:nvSpPr>
          <p:cNvPr id="24" name="TextBox 23"/>
          <p:cNvSpPr txBox="1"/>
          <p:nvPr/>
        </p:nvSpPr>
        <p:spPr>
          <a:xfrm>
            <a:off x="541870" y="1116032"/>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3348280"/>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30364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982464"/>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3BCBBD14-116F-4E8C-AEEF-338E1F1809E4}" type="slidenum">
              <a:rPr lang="lv-LV" smtClean="0"/>
              <a:pPr>
                <a:defRPr/>
              </a:pPr>
              <a:t>‹#›</a:t>
            </a:fld>
            <a:endParaRPr lang="lv-LV" dirty="0"/>
          </a:p>
        </p:txBody>
      </p:sp>
    </p:spTree>
    <p:extLst>
      <p:ext uri="{BB962C8B-B14F-4D97-AF65-F5344CB8AC3E}">
        <p14:creationId xmlns:p14="http://schemas.microsoft.com/office/powerpoint/2010/main" val="1673827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4624"/>
            <a:ext cx="8596668" cy="77201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77334" y="1052737"/>
            <a:ext cx="8596668" cy="49886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79453AA9-BF39-42FE-A931-06A01ECFAF4B}" type="slidenum">
              <a:rPr lang="lv-LV" smtClean="0"/>
              <a:pPr>
                <a:defRPr/>
              </a:pPr>
              <a:t>‹#›</a:t>
            </a:fld>
            <a:endParaRPr lang="lv-LV" dirty="0"/>
          </a:p>
        </p:txBody>
      </p:sp>
    </p:spTree>
    <p:extLst>
      <p:ext uri="{BB962C8B-B14F-4D97-AF65-F5344CB8AC3E}">
        <p14:creationId xmlns:p14="http://schemas.microsoft.com/office/powerpoint/2010/main" val="4061982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1052736"/>
            <a:ext cx="1304743" cy="4808314"/>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1052736"/>
            <a:ext cx="7060150" cy="48083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A9637479-8CA4-4D04-9EA9-FAF235F3125E}" type="slidenum">
              <a:rPr lang="lv-LV" smtClean="0"/>
              <a:pPr>
                <a:defRPr/>
              </a:pPr>
              <a:t>‹#›</a:t>
            </a:fld>
            <a:endParaRPr lang="lv-LV" dirty="0"/>
          </a:p>
        </p:txBody>
      </p:sp>
    </p:spTree>
    <p:extLst>
      <p:ext uri="{BB962C8B-B14F-4D97-AF65-F5344CB8AC3E}">
        <p14:creationId xmlns:p14="http://schemas.microsoft.com/office/powerpoint/2010/main" val="53558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40042"/>
            <a:ext cx="8596668" cy="79667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677334" y="1070811"/>
            <a:ext cx="8596668" cy="49705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B1DD0DFF-F945-4E73-B065-65957E6EE39E}" type="slidenum">
              <a:rPr lang="lv-LV" smtClean="0"/>
              <a:pPr>
                <a:defRPr/>
              </a:pPr>
              <a:t>‹#›</a:t>
            </a:fld>
            <a:endParaRPr lang="lv-LV" dirty="0"/>
          </a:p>
        </p:txBody>
      </p:sp>
    </p:spTree>
    <p:extLst>
      <p:ext uri="{BB962C8B-B14F-4D97-AF65-F5344CB8AC3E}">
        <p14:creationId xmlns:p14="http://schemas.microsoft.com/office/powerpoint/2010/main" val="1474062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72EAF492-7ADB-412A-B6EB-1C1AB7048B25}" type="slidenum">
              <a:rPr lang="lv-LV" smtClean="0"/>
              <a:pPr>
                <a:defRPr/>
              </a:pPr>
              <a:t>‹#›</a:t>
            </a:fld>
            <a:endParaRPr lang="lv-LV" dirty="0"/>
          </a:p>
        </p:txBody>
      </p:sp>
    </p:spTree>
    <p:extLst>
      <p:ext uri="{BB962C8B-B14F-4D97-AF65-F5344CB8AC3E}">
        <p14:creationId xmlns:p14="http://schemas.microsoft.com/office/powerpoint/2010/main" val="289062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105544"/>
            <a:ext cx="8596668" cy="71109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1052736"/>
            <a:ext cx="4184035" cy="4988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1052737"/>
            <a:ext cx="4184034" cy="49886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lv-LV"/>
          </a:p>
        </p:txBody>
      </p:sp>
      <p:sp>
        <p:nvSpPr>
          <p:cNvPr id="6" name="Footer Placeholder 5"/>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p:txBody>
          <a:bodyPr/>
          <a:lstStyle/>
          <a:p>
            <a:pPr>
              <a:defRPr/>
            </a:pPr>
            <a:endParaRPr lang="lv-LV"/>
          </a:p>
        </p:txBody>
      </p:sp>
    </p:spTree>
    <p:extLst>
      <p:ext uri="{BB962C8B-B14F-4D97-AF65-F5344CB8AC3E}">
        <p14:creationId xmlns:p14="http://schemas.microsoft.com/office/powerpoint/2010/main" val="293718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7334" y="-7310"/>
            <a:ext cx="8596668" cy="84402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1124744"/>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1989039"/>
            <a:ext cx="4185623" cy="405232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1124744"/>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1989039"/>
            <a:ext cx="4185617" cy="40523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lv-LV"/>
          </a:p>
        </p:txBody>
      </p:sp>
      <p:sp>
        <p:nvSpPr>
          <p:cNvPr id="8" name="Footer Placeholder 7"/>
          <p:cNvSpPr>
            <a:spLocks noGrp="1"/>
          </p:cNvSpPr>
          <p:nvPr>
            <p:ph type="ftr" sz="quarter" idx="11"/>
          </p:nvPr>
        </p:nvSpPr>
        <p:spPr/>
        <p:txBody>
          <a:bodyPr/>
          <a:lstStyle/>
          <a:p>
            <a:pPr>
              <a:defRPr/>
            </a:pPr>
            <a:endParaRPr lang="lv-LV"/>
          </a:p>
        </p:txBody>
      </p:sp>
      <p:sp>
        <p:nvSpPr>
          <p:cNvPr id="9" name="Slide Number Placeholder 8"/>
          <p:cNvSpPr>
            <a:spLocks noGrp="1"/>
          </p:cNvSpPr>
          <p:nvPr>
            <p:ph type="sldNum" sz="quarter" idx="12"/>
          </p:nvPr>
        </p:nvSpPr>
        <p:spPr/>
        <p:txBody>
          <a:bodyPr/>
          <a:lstStyle/>
          <a:p>
            <a:pPr>
              <a:defRPr/>
            </a:pPr>
            <a:fld id="{E016A3B2-DE4A-47FA-9615-7E5BB92B3BFC}" type="slidenum">
              <a:rPr lang="lv-LV" smtClean="0"/>
              <a:pPr>
                <a:defRPr/>
              </a:pPr>
              <a:t>‹#›</a:t>
            </a:fld>
            <a:endParaRPr lang="lv-LV" dirty="0"/>
          </a:p>
        </p:txBody>
      </p:sp>
    </p:spTree>
    <p:extLst>
      <p:ext uri="{BB962C8B-B14F-4D97-AF65-F5344CB8AC3E}">
        <p14:creationId xmlns:p14="http://schemas.microsoft.com/office/powerpoint/2010/main" val="160963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44624"/>
            <a:ext cx="8596668" cy="792088"/>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lv-LV"/>
          </a:p>
        </p:txBody>
      </p:sp>
      <p:sp>
        <p:nvSpPr>
          <p:cNvPr id="4" name="Footer Placeholder 3"/>
          <p:cNvSpPr>
            <a:spLocks noGrp="1"/>
          </p:cNvSpPr>
          <p:nvPr>
            <p:ph type="ftr" sz="quarter" idx="11"/>
          </p:nvPr>
        </p:nvSpPr>
        <p:spPr/>
        <p:txBody>
          <a:bodyPr/>
          <a:lstStyle/>
          <a:p>
            <a:pPr>
              <a:defRPr/>
            </a:pPr>
            <a:endParaRPr lang="lv-LV"/>
          </a:p>
        </p:txBody>
      </p:sp>
      <p:sp>
        <p:nvSpPr>
          <p:cNvPr id="5" name="Slide Number Placeholder 4"/>
          <p:cNvSpPr>
            <a:spLocks noGrp="1"/>
          </p:cNvSpPr>
          <p:nvPr>
            <p:ph type="sldNum" sz="quarter" idx="12"/>
          </p:nvPr>
        </p:nvSpPr>
        <p:spPr/>
        <p:txBody>
          <a:bodyPr/>
          <a:lstStyle/>
          <a:p>
            <a:pPr>
              <a:defRPr/>
            </a:pPr>
            <a:fld id="{E1B953C6-A5AA-4DC5-BDDF-01016FA6C9EB}" type="slidenum">
              <a:rPr lang="lv-LV" smtClean="0"/>
              <a:pPr>
                <a:defRPr/>
              </a:pPr>
              <a:t>‹#›</a:t>
            </a:fld>
            <a:endParaRPr lang="lv-LV" dirty="0"/>
          </a:p>
        </p:txBody>
      </p:sp>
    </p:spTree>
    <p:extLst>
      <p:ext uri="{BB962C8B-B14F-4D97-AF65-F5344CB8AC3E}">
        <p14:creationId xmlns:p14="http://schemas.microsoft.com/office/powerpoint/2010/main" val="276233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lv-LV"/>
          </a:p>
        </p:txBody>
      </p:sp>
      <p:sp>
        <p:nvSpPr>
          <p:cNvPr id="3" name="Footer Placeholder 2"/>
          <p:cNvSpPr>
            <a:spLocks noGrp="1"/>
          </p:cNvSpPr>
          <p:nvPr>
            <p:ph type="ftr" sz="quarter" idx="11"/>
          </p:nvPr>
        </p:nvSpPr>
        <p:spPr/>
        <p:txBody>
          <a:bodyPr/>
          <a:lstStyle/>
          <a:p>
            <a:pPr>
              <a:defRPr/>
            </a:pPr>
            <a:endParaRPr lang="lv-LV"/>
          </a:p>
        </p:txBody>
      </p:sp>
      <p:sp>
        <p:nvSpPr>
          <p:cNvPr id="4" name="Slide Number Placeholder 3"/>
          <p:cNvSpPr>
            <a:spLocks noGrp="1"/>
          </p:cNvSpPr>
          <p:nvPr>
            <p:ph type="sldNum" sz="quarter" idx="12"/>
          </p:nvPr>
        </p:nvSpPr>
        <p:spPr/>
        <p:txBody>
          <a:bodyPr/>
          <a:lstStyle/>
          <a:p>
            <a:pPr>
              <a:defRPr/>
            </a:pPr>
            <a:fld id="{846BE08E-91A5-47F9-9AA9-2E72EAB307E7}" type="slidenum">
              <a:rPr lang="lv-LV" smtClean="0"/>
              <a:pPr>
                <a:defRPr/>
              </a:pPr>
              <a:t>‹#›</a:t>
            </a:fld>
            <a:endParaRPr lang="lv-LV" dirty="0"/>
          </a:p>
        </p:txBody>
      </p:sp>
    </p:spTree>
    <p:extLst>
      <p:ext uri="{BB962C8B-B14F-4D97-AF65-F5344CB8AC3E}">
        <p14:creationId xmlns:p14="http://schemas.microsoft.com/office/powerpoint/2010/main" val="248142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052736"/>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1052736"/>
            <a:ext cx="4513541" cy="4988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428727"/>
            <a:ext cx="3854528" cy="3612634"/>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lv-LV"/>
          </a:p>
        </p:txBody>
      </p:sp>
      <p:sp>
        <p:nvSpPr>
          <p:cNvPr id="6" name="Footer Placeholder 5"/>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p:txBody>
          <a:bodyPr/>
          <a:lstStyle/>
          <a:p>
            <a:pPr>
              <a:defRPr/>
            </a:pPr>
            <a:fld id="{1A430574-2184-4C94-A7F7-B0C77FC8B148}" type="slidenum">
              <a:rPr lang="lv-LV" smtClean="0"/>
              <a:pPr>
                <a:defRPr/>
              </a:pPr>
              <a:t>‹#›</a:t>
            </a:fld>
            <a:endParaRPr lang="lv-LV" dirty="0"/>
          </a:p>
        </p:txBody>
      </p:sp>
    </p:spTree>
    <p:extLst>
      <p:ext uri="{BB962C8B-B14F-4D97-AF65-F5344CB8AC3E}">
        <p14:creationId xmlns:p14="http://schemas.microsoft.com/office/powerpoint/2010/main" val="349808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1124744"/>
            <a:ext cx="8596668" cy="3330574"/>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lv-LV"/>
          </a:p>
        </p:txBody>
      </p:sp>
      <p:sp>
        <p:nvSpPr>
          <p:cNvPr id="6" name="Footer Placeholder 5"/>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p:txBody>
          <a:bodyPr/>
          <a:lstStyle/>
          <a:p>
            <a:pPr>
              <a:defRPr/>
            </a:pPr>
            <a:fld id="{1EB1E452-DDCC-4BD5-954F-D123CA41F00A}" type="slidenum">
              <a:rPr lang="lv-LV" smtClean="0"/>
              <a:pPr>
                <a:defRPr/>
              </a:pPr>
              <a:t>‹#›</a:t>
            </a:fld>
            <a:endParaRPr lang="lv-LV" dirty="0"/>
          </a:p>
        </p:txBody>
      </p:sp>
    </p:spTree>
    <p:extLst>
      <p:ext uri="{BB962C8B-B14F-4D97-AF65-F5344CB8AC3E}">
        <p14:creationId xmlns:p14="http://schemas.microsoft.com/office/powerpoint/2010/main" val="3276486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44624"/>
            <a:ext cx="8596668" cy="79198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072623"/>
            <a:ext cx="8596668" cy="4968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lv-LV"/>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lv-LV"/>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3BCBBD14-116F-4E8C-AEEF-338E1F1809E4}" type="slidenum">
              <a:rPr lang="lv-LV" smtClean="0"/>
              <a:pPr>
                <a:defRPr/>
              </a:pPr>
              <a:t>‹#›</a:t>
            </a:fld>
            <a:endParaRPr lang="lv-LV" dirty="0"/>
          </a:p>
        </p:txBody>
      </p:sp>
      <p:grpSp>
        <p:nvGrpSpPr>
          <p:cNvPr id="18" name="Group 50">
            <a:extLst>
              <a:ext uri="{FF2B5EF4-FFF2-40B4-BE49-F238E27FC236}">
                <a16:creationId xmlns:a16="http://schemas.microsoft.com/office/drawing/2014/main" id="{20BD839A-AAB8-4EED-A5BE-C9AFD6536115}"/>
              </a:ext>
            </a:extLst>
          </p:cNvPr>
          <p:cNvGrpSpPr>
            <a:grpSpLocks/>
          </p:cNvGrpSpPr>
          <p:nvPr userDrawn="1"/>
        </p:nvGrpSpPr>
        <p:grpSpPr bwMode="auto">
          <a:xfrm>
            <a:off x="334434" y="0"/>
            <a:ext cx="11857567" cy="6858000"/>
            <a:chOff x="158" y="0"/>
            <a:chExt cx="5602" cy="4320"/>
          </a:xfrm>
        </p:grpSpPr>
        <p:sp>
          <p:nvSpPr>
            <p:cNvPr id="19" name="Line 11">
              <a:extLst>
                <a:ext uri="{FF2B5EF4-FFF2-40B4-BE49-F238E27FC236}">
                  <a16:creationId xmlns:a16="http://schemas.microsoft.com/office/drawing/2014/main" id="{1D818A2F-43EE-4D73-9FF8-99ACE3E0C32F}"/>
                </a:ext>
              </a:extLst>
            </p:cNvPr>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30" name="Line 12">
              <a:extLst>
                <a:ext uri="{FF2B5EF4-FFF2-40B4-BE49-F238E27FC236}">
                  <a16:creationId xmlns:a16="http://schemas.microsoft.com/office/drawing/2014/main" id="{DC6A3435-87AF-442F-873A-C0FFB3BB5776}"/>
                </a:ext>
              </a:extLst>
            </p:cNvPr>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31" name="Line 14">
              <a:extLst>
                <a:ext uri="{FF2B5EF4-FFF2-40B4-BE49-F238E27FC236}">
                  <a16:creationId xmlns:a16="http://schemas.microsoft.com/office/drawing/2014/main" id="{0E681C74-788E-4532-BE75-A08CA7775041}"/>
                </a:ext>
              </a:extLst>
            </p:cNvPr>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32" name="Line 15">
              <a:extLst>
                <a:ext uri="{FF2B5EF4-FFF2-40B4-BE49-F238E27FC236}">
                  <a16:creationId xmlns:a16="http://schemas.microsoft.com/office/drawing/2014/main" id="{BA6E2819-E3A0-4486-B1E1-8B7B1621A665}"/>
                </a:ext>
              </a:extLst>
            </p:cNvPr>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33" name="Line 23">
              <a:extLst>
                <a:ext uri="{FF2B5EF4-FFF2-40B4-BE49-F238E27FC236}">
                  <a16:creationId xmlns:a16="http://schemas.microsoft.com/office/drawing/2014/main" id="{4131EB5A-379E-49AF-AF94-9FEF42C9C671}"/>
                </a:ext>
              </a:extLst>
            </p:cNvPr>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34" name="Line 24">
              <a:extLst>
                <a:ext uri="{FF2B5EF4-FFF2-40B4-BE49-F238E27FC236}">
                  <a16:creationId xmlns:a16="http://schemas.microsoft.com/office/drawing/2014/main" id="{E4575853-D950-4A85-98D8-F94ED89C030A}"/>
                </a:ext>
              </a:extLst>
            </p:cNvPr>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35" name="Rectangle 41">
              <a:extLst>
                <a:ext uri="{FF2B5EF4-FFF2-40B4-BE49-F238E27FC236}">
                  <a16:creationId xmlns:a16="http://schemas.microsoft.com/office/drawing/2014/main" id="{CD86D527-B195-48C9-9223-05EB91D45D59}"/>
                </a:ext>
              </a:extLst>
            </p:cNvPr>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36" name="Rectangle 42">
              <a:extLst>
                <a:ext uri="{FF2B5EF4-FFF2-40B4-BE49-F238E27FC236}">
                  <a16:creationId xmlns:a16="http://schemas.microsoft.com/office/drawing/2014/main" id="{B792341F-5981-4632-BBBA-E3C26D225AE7}"/>
                </a:ext>
              </a:extLst>
            </p:cNvPr>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37" name="Line 46">
              <a:extLst>
                <a:ext uri="{FF2B5EF4-FFF2-40B4-BE49-F238E27FC236}">
                  <a16:creationId xmlns:a16="http://schemas.microsoft.com/office/drawing/2014/main" id="{8F923AF7-9059-4C3A-9278-3CF81D25AD71}"/>
                </a:ext>
              </a:extLst>
            </p:cNvPr>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38" name="Line 48">
              <a:extLst>
                <a:ext uri="{FF2B5EF4-FFF2-40B4-BE49-F238E27FC236}">
                  <a16:creationId xmlns:a16="http://schemas.microsoft.com/office/drawing/2014/main" id="{D50F3DEB-296E-4FF3-97DB-11DA0C457B99}"/>
                </a:ext>
              </a:extLst>
            </p:cNvPr>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39" name="Rectangle 49">
              <a:extLst>
                <a:ext uri="{FF2B5EF4-FFF2-40B4-BE49-F238E27FC236}">
                  <a16:creationId xmlns:a16="http://schemas.microsoft.com/office/drawing/2014/main" id="{523855D4-A2C9-4792-BA6A-159FEF58AC0C}"/>
                </a:ext>
              </a:extLst>
            </p:cNvPr>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pic>
        <p:nvPicPr>
          <p:cNvPr id="40" name="Picture 9" descr="Stends_BISS">
            <a:extLst>
              <a:ext uri="{FF2B5EF4-FFF2-40B4-BE49-F238E27FC236}">
                <a16:creationId xmlns:a16="http://schemas.microsoft.com/office/drawing/2014/main" id="{4EC7C758-521E-4BC6-93B5-363B23910FE3}"/>
              </a:ext>
            </a:extLst>
          </p:cNvPr>
          <p:cNvPicPr>
            <a:picLocks noChangeAspect="1" noChangeArrowheads="1"/>
          </p:cNvPicPr>
          <p:nvPr userDrawn="1"/>
        </p:nvPicPr>
        <p:blipFill>
          <a:blip r:embed="rId18" cstate="print"/>
          <a:srcRect/>
          <a:stretch>
            <a:fillRect/>
          </a:stretch>
        </p:blipFill>
        <p:spPr bwMode="auto">
          <a:xfrm>
            <a:off x="0" y="6221809"/>
            <a:ext cx="2555875" cy="663575"/>
          </a:xfrm>
          <a:prstGeom prst="rect">
            <a:avLst/>
          </a:prstGeom>
          <a:noFill/>
          <a:ln w="9525">
            <a:noFill/>
            <a:miter lim="800000"/>
            <a:headEnd/>
            <a:tailEnd/>
          </a:ln>
        </p:spPr>
      </p:pic>
    </p:spTree>
    <p:extLst>
      <p:ext uri="{BB962C8B-B14F-4D97-AF65-F5344CB8AC3E}">
        <p14:creationId xmlns:p14="http://schemas.microsoft.com/office/powerpoint/2010/main" val="208778977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 id="2147483937" r:id="rId13"/>
    <p:sldLayoutId id="2147483938" r:id="rId14"/>
    <p:sldLayoutId id="2147483939" r:id="rId15"/>
    <p:sldLayoutId id="21474839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biss.soc.lv/" TargetMode="External"/><Relationship Id="rId2" Type="http://schemas.openxmlformats.org/officeDocument/2006/relationships/hyperlink" Target="mailto:biss@biss.soc.lv" TargetMode="Externa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7408" y="2531032"/>
            <a:ext cx="9904613" cy="2823368"/>
          </a:xfrm>
        </p:spPr>
        <p:txBody>
          <a:bodyPr>
            <a:normAutofit fontScale="90000"/>
          </a:bodyPr>
          <a:lstStyle/>
          <a:p>
            <a:pPr algn="ctr">
              <a:defRPr/>
            </a:pPr>
            <a:br>
              <a:rPr lang="lv-LV" sz="2000" i="0" cap="none" dirty="0">
                <a:effectLst/>
              </a:rPr>
            </a:br>
            <a:r>
              <a:rPr lang="lv-LV" sz="2700" i="0" cap="none" dirty="0">
                <a:solidFill>
                  <a:schemeClr val="tx2">
                    <a:lumMod val="75000"/>
                  </a:schemeClr>
                </a:solidFill>
                <a:effectLst/>
              </a:rPr>
              <a:t>PĒTĪJUMA ZIŅOJUMS</a:t>
            </a:r>
            <a:br>
              <a:rPr lang="lv-LV" sz="2700" i="0" cap="none" dirty="0">
                <a:solidFill>
                  <a:schemeClr val="tx2">
                    <a:lumMod val="75000"/>
                  </a:schemeClr>
                </a:solidFill>
                <a:effectLst/>
              </a:rPr>
            </a:br>
            <a:br>
              <a:rPr lang="lv-LV" sz="2700" i="0" cap="none" dirty="0">
                <a:solidFill>
                  <a:schemeClr val="tx2">
                    <a:lumMod val="75000"/>
                  </a:schemeClr>
                </a:solidFill>
                <a:effectLst/>
              </a:rPr>
            </a:br>
            <a:br>
              <a:rPr lang="lv-LV" sz="2700" i="0" cap="none" dirty="0">
                <a:solidFill>
                  <a:schemeClr val="tx2">
                    <a:lumMod val="75000"/>
                  </a:schemeClr>
                </a:solidFill>
                <a:effectLst/>
              </a:rPr>
            </a:br>
            <a:r>
              <a:rPr lang="lv-LV" sz="2700" b="1" i="0" cap="none" dirty="0">
                <a:solidFill>
                  <a:schemeClr val="tx2">
                    <a:lumMod val="75000"/>
                  </a:schemeClr>
                </a:solidFill>
                <a:effectLst/>
                <a:latin typeface="Times New Roman" panose="02020603050405020304" pitchFamily="18" charset="0"/>
                <a:cs typeface="Times New Roman" panose="02020603050405020304" pitchFamily="18" charset="0"/>
              </a:rPr>
              <a:t>PĒTĪJUMA ZIŅOJUMS</a:t>
            </a:r>
            <a:br>
              <a:rPr lang="lv-LV" sz="2700" b="1" i="0" cap="none" dirty="0">
                <a:solidFill>
                  <a:schemeClr val="tx2">
                    <a:lumMod val="75000"/>
                  </a:schemeClr>
                </a:solidFill>
                <a:effectLst/>
                <a:latin typeface="Times New Roman" panose="02020603050405020304" pitchFamily="18" charset="0"/>
                <a:cs typeface="Times New Roman" panose="02020603050405020304" pitchFamily="18" charset="0"/>
              </a:rPr>
            </a:br>
            <a:br>
              <a:rPr lang="lv-LV" sz="2700" i="0" cap="none" dirty="0">
                <a:solidFill>
                  <a:schemeClr val="tx2">
                    <a:lumMod val="75000"/>
                  </a:schemeClr>
                </a:solidFill>
                <a:effectLst/>
                <a:latin typeface="Times New Roman" panose="02020603050405020304" pitchFamily="18" charset="0"/>
                <a:cs typeface="Times New Roman" panose="02020603050405020304" pitchFamily="18" charset="0"/>
              </a:rPr>
            </a:br>
            <a:r>
              <a:rPr lang="lv-LV" sz="2700" i="0" cap="none" dirty="0">
                <a:solidFill>
                  <a:schemeClr val="tx2">
                    <a:lumMod val="75000"/>
                  </a:schemeClr>
                </a:solidFill>
                <a:effectLst/>
                <a:latin typeface="Times New Roman" panose="02020603050405020304" pitchFamily="18" charset="0"/>
                <a:cs typeface="Times New Roman" panose="02020603050405020304" pitchFamily="18" charset="0"/>
              </a:rPr>
              <a:t>“Par sociālās palīdzības organizatora darba saturu pašvaldību sociālajos dienestos un darba kvalitatīvai izpildei nepieciešamajām kompetencēm”</a:t>
            </a:r>
            <a:br>
              <a:rPr lang="lv-LV" sz="2700" i="0" cap="none" dirty="0">
                <a:solidFill>
                  <a:schemeClr val="tx2">
                    <a:lumMod val="75000"/>
                  </a:schemeClr>
                </a:solidFill>
                <a:effectLst/>
                <a:latin typeface="Times New Roman" panose="02020603050405020304" pitchFamily="18" charset="0"/>
                <a:cs typeface="Times New Roman" panose="02020603050405020304" pitchFamily="18" charset="0"/>
              </a:rPr>
            </a:br>
            <a:br>
              <a:rPr lang="lv-LV" sz="1800" i="0" cap="none" dirty="0">
                <a:effectLst/>
                <a:latin typeface="Times New Roman" panose="02020603050405020304" pitchFamily="18" charset="0"/>
                <a:cs typeface="Times New Roman" panose="02020603050405020304" pitchFamily="18" charset="0"/>
              </a:rPr>
            </a:br>
            <a:r>
              <a:rPr lang="lv-LV" sz="2400" b="1" i="0" cap="none" dirty="0">
                <a:solidFill>
                  <a:schemeClr val="tx2">
                    <a:lumMod val="75000"/>
                  </a:schemeClr>
                </a:solidFill>
                <a:effectLst/>
                <a:latin typeface="Times New Roman" panose="02020603050405020304" pitchFamily="18" charset="0"/>
                <a:cs typeface="Times New Roman" panose="02020603050405020304" pitchFamily="18" charset="0"/>
              </a:rPr>
              <a:t>Izpildītājs: N</a:t>
            </a:r>
            <a:r>
              <a:rPr sz="2400" b="1" i="0" cap="none" dirty="0" err="1">
                <a:solidFill>
                  <a:schemeClr val="tx2">
                    <a:lumMod val="75000"/>
                  </a:schemeClr>
                </a:solidFill>
                <a:effectLst/>
                <a:latin typeface="Times New Roman" panose="02020603050405020304" pitchFamily="18" charset="0"/>
                <a:cs typeface="Times New Roman" panose="02020603050405020304" pitchFamily="18" charset="0"/>
              </a:rPr>
              <a:t>odibinājums</a:t>
            </a:r>
            <a:r>
              <a:rPr sz="2400" b="1" i="0" cap="none" dirty="0">
                <a:solidFill>
                  <a:schemeClr val="tx2">
                    <a:lumMod val="75000"/>
                  </a:schemeClr>
                </a:solidFill>
                <a:effectLst/>
                <a:latin typeface="Times New Roman" panose="02020603050405020304" pitchFamily="18" charset="0"/>
                <a:cs typeface="Times New Roman" panose="02020603050405020304" pitchFamily="18" charset="0"/>
              </a:rPr>
              <a:t> "Baltic Institute of Social Sciences"</a:t>
            </a:r>
            <a:br>
              <a:rPr sz="2400" b="1" i="0" cap="none" dirty="0">
                <a:solidFill>
                  <a:schemeClr val="tx2">
                    <a:lumMod val="75000"/>
                  </a:schemeClr>
                </a:solidFill>
                <a:effectLst/>
                <a:latin typeface="Times New Roman" panose="02020603050405020304" pitchFamily="18" charset="0"/>
                <a:cs typeface="Times New Roman" panose="02020603050405020304" pitchFamily="18" charset="0"/>
              </a:rPr>
            </a:br>
            <a:endParaRPr sz="2400" b="1" i="0" cap="none" dirty="0">
              <a:solidFill>
                <a:schemeClr val="tx2">
                  <a:lumMod val="75000"/>
                </a:schemeClr>
              </a:solidFill>
              <a:effectLst/>
              <a:latin typeface="Times New Roman" panose="02020603050405020304" pitchFamily="18" charset="0"/>
              <a:cs typeface="Times New Roman" panose="02020603050405020304" pitchFamily="18" charset="0"/>
            </a:endParaRPr>
          </a:p>
        </p:txBody>
      </p:sp>
      <p:sp>
        <p:nvSpPr>
          <p:cNvPr id="4102" name="Rectangle 9"/>
          <p:cNvSpPr>
            <a:spLocks noChangeArrowheads="1"/>
          </p:cNvSpPr>
          <p:nvPr/>
        </p:nvSpPr>
        <p:spPr bwMode="auto">
          <a:xfrm>
            <a:off x="6003634" y="-184666"/>
            <a:ext cx="184731" cy="369332"/>
          </a:xfrm>
          <a:prstGeom prst="rect">
            <a:avLst/>
          </a:prstGeom>
          <a:noFill/>
          <a:ln w="9525">
            <a:noFill/>
            <a:miter lim="800000"/>
            <a:headEnd/>
            <a:tailEnd/>
          </a:ln>
        </p:spPr>
        <p:txBody>
          <a:bodyPr wrap="none" anchor="ctr">
            <a:spAutoFit/>
          </a:bodyPr>
          <a:lstStyle/>
          <a:p>
            <a:pPr algn="ctr"/>
            <a:endParaRPr lang="lv-LV"/>
          </a:p>
        </p:txBody>
      </p:sp>
      <p:pic>
        <p:nvPicPr>
          <p:cNvPr id="4103" name="Picture 6" descr="krasains_BISS"/>
          <p:cNvPicPr>
            <a:picLocks noChangeAspect="1" noChangeArrowheads="1"/>
          </p:cNvPicPr>
          <p:nvPr/>
        </p:nvPicPr>
        <p:blipFill>
          <a:blip r:embed="rId3" cstate="print"/>
          <a:srcRect/>
          <a:stretch>
            <a:fillRect/>
          </a:stretch>
        </p:blipFill>
        <p:spPr bwMode="auto">
          <a:xfrm>
            <a:off x="119336" y="5517232"/>
            <a:ext cx="2448272" cy="1132027"/>
          </a:xfrm>
          <a:prstGeom prst="rect">
            <a:avLst/>
          </a:prstGeom>
          <a:noFill/>
          <a:ln w="9525">
            <a:noFill/>
            <a:miter lim="800000"/>
            <a:headEnd/>
            <a:tailEnd/>
          </a:ln>
        </p:spPr>
      </p:pic>
      <p:sp>
        <p:nvSpPr>
          <p:cNvPr id="14" name="Rectangle 13"/>
          <p:cNvSpPr/>
          <p:nvPr/>
        </p:nvSpPr>
        <p:spPr>
          <a:xfrm>
            <a:off x="1881158" y="5805264"/>
            <a:ext cx="8001056" cy="461665"/>
          </a:xfrm>
          <a:prstGeom prst="rect">
            <a:avLst/>
          </a:prstGeom>
        </p:spPr>
        <p:txBody>
          <a:bodyPr wrap="square">
            <a:spAutoFit/>
          </a:bodyPr>
          <a:lstStyle/>
          <a:p>
            <a:pPr algn="ctr"/>
            <a:r>
              <a:rPr lang="lv-LV" sz="2400" dirty="0">
                <a:solidFill>
                  <a:srgbClr val="003366"/>
                </a:solidFill>
              </a:rPr>
              <a:t>11.11.2021.</a:t>
            </a:r>
          </a:p>
        </p:txBody>
      </p:sp>
      <p:pic>
        <p:nvPicPr>
          <p:cNvPr id="7" name="Picture 6">
            <a:extLst>
              <a:ext uri="{FF2B5EF4-FFF2-40B4-BE49-F238E27FC236}">
                <a16:creationId xmlns:a16="http://schemas.microsoft.com/office/drawing/2014/main" id="{30506B3F-B80D-4E2B-8FC0-B29D2A7B9E1F}"/>
              </a:ext>
            </a:extLst>
          </p:cNvPr>
          <p:cNvPicPr>
            <a:picLocks noChangeAspect="1"/>
          </p:cNvPicPr>
          <p:nvPr/>
        </p:nvPicPr>
        <p:blipFill>
          <a:blip r:embed="rId4" cstate="print"/>
          <a:srcRect/>
          <a:stretch>
            <a:fillRect/>
          </a:stretch>
        </p:blipFill>
        <p:spPr bwMode="auto">
          <a:xfrm>
            <a:off x="1199456" y="1082729"/>
            <a:ext cx="7975670" cy="1448303"/>
          </a:xfrm>
          <a:prstGeom prst="rect">
            <a:avLst/>
          </a:prstGeom>
          <a:noFill/>
          <a:ln w="9525">
            <a:noFill/>
            <a:miter lim="800000"/>
            <a:headEnd/>
            <a:tailEnd/>
          </a:ln>
        </p:spPr>
      </p:pic>
    </p:spTree>
    <p:extLst>
      <p:ext uri="{BB962C8B-B14F-4D97-AF65-F5344CB8AC3E}">
        <p14:creationId xmlns:p14="http://schemas.microsoft.com/office/powerpoint/2010/main" val="2830701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0BE68-1A2B-433E-9BC6-0B6E9DE0CDBD}"/>
              </a:ext>
            </a:extLst>
          </p:cNvPr>
          <p:cNvSpPr>
            <a:spLocks noGrp="1"/>
          </p:cNvSpPr>
          <p:nvPr>
            <p:ph type="title"/>
          </p:nvPr>
        </p:nvSpPr>
        <p:spPr>
          <a:xfrm>
            <a:off x="263352" y="40042"/>
            <a:ext cx="9793088" cy="796670"/>
          </a:xfrm>
        </p:spPr>
        <p:txBody>
          <a:bodyPr>
            <a:noAutofit/>
          </a:bodyPr>
          <a:lstStyle/>
          <a:p>
            <a:r>
              <a:rPr lang="lv-LV" sz="2800" b="1" dirty="0">
                <a:effectLst/>
                <a:latin typeface="Times New Roman" panose="02020603050405020304" pitchFamily="18" charset="0"/>
                <a:ea typeface="Times New Roman" panose="02020603050405020304" pitchFamily="18" charset="0"/>
              </a:rPr>
              <a:t>Sociālās palīdzības organizatoru amatu pienākumu apvienošanas pieredze </a:t>
            </a:r>
            <a:endParaRPr lang="lv-LV" sz="2800" dirty="0"/>
          </a:p>
        </p:txBody>
      </p:sp>
      <p:sp>
        <p:nvSpPr>
          <p:cNvPr id="4" name="TextBox 3">
            <a:extLst>
              <a:ext uri="{FF2B5EF4-FFF2-40B4-BE49-F238E27FC236}">
                <a16:creationId xmlns:a16="http://schemas.microsoft.com/office/drawing/2014/main" id="{BEC773AF-76EA-4A56-A320-BBF8F9FFE9A6}"/>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9F70ABB-98AD-46F6-BDE0-69EE584C1ADB}"/>
              </a:ext>
            </a:extLst>
          </p:cNvPr>
          <p:cNvPicPr>
            <a:picLocks noChangeAspect="1"/>
          </p:cNvPicPr>
          <p:nvPr/>
        </p:nvPicPr>
        <p:blipFill>
          <a:blip r:embed="rId2"/>
          <a:stretch>
            <a:fillRect/>
          </a:stretch>
        </p:blipFill>
        <p:spPr>
          <a:xfrm>
            <a:off x="288490" y="1885949"/>
            <a:ext cx="9170978" cy="4207347"/>
          </a:xfrm>
          <a:prstGeom prst="rect">
            <a:avLst/>
          </a:prstGeom>
        </p:spPr>
      </p:pic>
    </p:spTree>
    <p:extLst>
      <p:ext uri="{BB962C8B-B14F-4D97-AF65-F5344CB8AC3E}">
        <p14:creationId xmlns:p14="http://schemas.microsoft.com/office/powerpoint/2010/main" val="2008145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latin typeface="Times New Roman" panose="02020603050405020304" pitchFamily="18" charset="0"/>
                <a:ea typeface="Times New Roman" panose="02020603050405020304" pitchFamily="18" charset="0"/>
              </a:rPr>
              <a:t>D</a:t>
            </a:r>
            <a:r>
              <a:rPr lang="lv-LV" sz="2800" b="1" dirty="0">
                <a:solidFill>
                  <a:srgbClr val="002060"/>
                </a:solidFill>
                <a:effectLst/>
                <a:latin typeface="Times New Roman" panose="02020603050405020304" pitchFamily="18" charset="0"/>
                <a:ea typeface="Times New Roman" panose="02020603050405020304" pitchFamily="18" charset="0"/>
              </a:rPr>
              <a:t>arba pienākumi un to grūtības pakāpes vērtējums</a:t>
            </a:r>
            <a:endParaRPr lang="lv-LV" sz="2800" dirty="0">
              <a:solidFill>
                <a:srgbClr val="002060"/>
              </a:solidFill>
            </a:endParaRPr>
          </a:p>
        </p:txBody>
      </p:sp>
      <p:sp>
        <p:nvSpPr>
          <p:cNvPr id="4" name="TextBox 3">
            <a:extLst>
              <a:ext uri="{FF2B5EF4-FFF2-40B4-BE49-F238E27FC236}">
                <a16:creationId xmlns:a16="http://schemas.microsoft.com/office/drawing/2014/main" id="{1ABE5B41-B9DF-46D6-A675-8070CAF69646}"/>
              </a:ext>
            </a:extLst>
          </p:cNvPr>
          <p:cNvSpPr txBox="1"/>
          <p:nvPr/>
        </p:nvSpPr>
        <p:spPr>
          <a:xfrm>
            <a:off x="335360" y="1196752"/>
            <a:ext cx="1800200" cy="1200329"/>
          </a:xfrm>
          <a:prstGeom prst="rect">
            <a:avLst/>
          </a:prstGeom>
          <a:noFill/>
        </p:spPr>
        <p:txBody>
          <a:bodyPr wrap="square">
            <a:spAutoFit/>
          </a:bodyPr>
          <a:lstStyle/>
          <a:p>
            <a:r>
              <a:rPr lang="lv-LV" sz="2400" dirty="0">
                <a:solidFill>
                  <a:srgbClr val="000000"/>
                </a:solidFill>
                <a:effectLst/>
                <a:latin typeface="Times New Roman" panose="02020603050405020304" pitchFamily="18" charset="0"/>
                <a:ea typeface="Times New Roman" panose="02020603050405020304" pitchFamily="18" charset="0"/>
              </a:rPr>
              <a:t>Izvērtēti 23 dažādi SPO pienākumi. </a:t>
            </a:r>
            <a:endParaRPr lang="lv-LV" sz="2400" dirty="0"/>
          </a:p>
        </p:txBody>
      </p:sp>
      <p:sp>
        <p:nvSpPr>
          <p:cNvPr id="6" name="TextBox 5">
            <a:extLst>
              <a:ext uri="{FF2B5EF4-FFF2-40B4-BE49-F238E27FC236}">
                <a16:creationId xmlns:a16="http://schemas.microsoft.com/office/drawing/2014/main" id="{86A4D54E-974A-45FF-9666-0F5A7A763FA9}"/>
              </a:ext>
            </a:extLst>
          </p:cNvPr>
          <p:cNvSpPr txBox="1"/>
          <p:nvPr/>
        </p:nvSpPr>
        <p:spPr>
          <a:xfrm>
            <a:off x="2567608" y="1196752"/>
            <a:ext cx="8603248" cy="2554545"/>
          </a:xfrm>
          <a:prstGeom prst="rect">
            <a:avLst/>
          </a:prstGeom>
          <a:noFill/>
        </p:spPr>
        <p:txBody>
          <a:bodyPr wrap="square">
            <a:spAutoFit/>
          </a:bodyPr>
          <a:lstStyle/>
          <a:p>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Grūtākie SPO pienākumi:</a:t>
            </a:r>
          </a:p>
          <a:p>
            <a:pPr marL="342900" indent="-342900">
              <a:buAutoNum type="arabicParenR"/>
            </a:pPr>
            <a:r>
              <a:rPr lang="lv-LV"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eicināt darbspējīgo klientu līdzdarbību savas sociālās situācijas izmainīšanā un uzlabošanā vai nepasliktināšanā (grūti </a:t>
            </a:r>
            <a:r>
              <a:rPr lang="lv-LV" sz="2000" b="1" dirty="0">
                <a:solidFill>
                  <a:srgbClr val="990033"/>
                </a:solidFill>
                <a:effectLst/>
                <a:latin typeface="Times New Roman" panose="02020603050405020304" pitchFamily="18" charset="0"/>
                <a:ea typeface="Times New Roman" panose="02020603050405020304" pitchFamily="18" charset="0"/>
                <a:cs typeface="Times New Roman" panose="02020603050405020304" pitchFamily="18" charset="0"/>
              </a:rPr>
              <a:t>60%</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buAutoNum type="arabicParenR"/>
            </a:pPr>
            <a:r>
              <a:rPr lang="lv-LV"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egūt visu nepieciešamo informāciju par mājokļa izdevumiem (grūti </a:t>
            </a:r>
            <a:r>
              <a:rPr lang="lv-LV" sz="2000" b="1" dirty="0">
                <a:solidFill>
                  <a:srgbClr val="990033"/>
                </a:solidFill>
                <a:effectLst/>
                <a:latin typeface="Times New Roman" panose="02020603050405020304" pitchFamily="18" charset="0"/>
                <a:ea typeface="Times New Roman" panose="02020603050405020304" pitchFamily="18" charset="0"/>
                <a:cs typeface="Times New Roman" panose="02020603050405020304" pitchFamily="18" charset="0"/>
              </a:rPr>
              <a:t>55%</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buAutoNum type="arabicParenR"/>
            </a:pPr>
            <a:r>
              <a:rPr lang="lv-LV"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prēķināt mājokļa pabalstu (grūti </a:t>
            </a:r>
            <a:r>
              <a:rPr lang="lv-LV" sz="2000" b="1" dirty="0">
                <a:solidFill>
                  <a:srgbClr val="990033"/>
                </a:solidFill>
                <a:effectLst/>
                <a:latin typeface="Times New Roman" panose="02020603050405020304" pitchFamily="18" charset="0"/>
                <a:ea typeface="Times New Roman" panose="02020603050405020304" pitchFamily="18" charset="0"/>
                <a:cs typeface="Times New Roman" panose="02020603050405020304" pitchFamily="18" charset="0"/>
              </a:rPr>
              <a:t>43%</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2900" indent="-342900">
              <a:buAutoNum type="arabicParenR"/>
            </a:pPr>
            <a:r>
              <a:rPr lang="lv-LV"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egūt un pārbaudīt visu nepieciešamo informāciju par visiem mājsaimniecības locekļiem (grūti </a:t>
            </a:r>
            <a:r>
              <a:rPr lang="lv-LV" sz="2000" b="1" dirty="0">
                <a:solidFill>
                  <a:srgbClr val="990033"/>
                </a:solidFill>
                <a:effectLst/>
                <a:latin typeface="Times New Roman" panose="02020603050405020304" pitchFamily="18" charset="0"/>
                <a:ea typeface="Times New Roman" panose="02020603050405020304" pitchFamily="18" charset="0"/>
                <a:cs typeface="Times New Roman" panose="02020603050405020304" pitchFamily="18" charset="0"/>
              </a:rPr>
              <a:t>43%</a:t>
            </a:r>
            <a:r>
              <a:rPr lang="lv-LV"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8" name="TextBox 7">
            <a:extLst>
              <a:ext uri="{FF2B5EF4-FFF2-40B4-BE49-F238E27FC236}">
                <a16:creationId xmlns:a16="http://schemas.microsoft.com/office/drawing/2014/main" id="{70C4A91B-0857-4058-BA1B-1D7283E513DB}"/>
              </a:ext>
            </a:extLst>
          </p:cNvPr>
          <p:cNvSpPr txBox="1"/>
          <p:nvPr/>
        </p:nvSpPr>
        <p:spPr>
          <a:xfrm>
            <a:off x="2579440" y="4030032"/>
            <a:ext cx="6624736" cy="1631216"/>
          </a:xfrm>
          <a:prstGeom prst="rect">
            <a:avLst/>
          </a:prstGeom>
          <a:noFill/>
        </p:spPr>
        <p:txBody>
          <a:bodyPr wrap="square">
            <a:spAutoFit/>
          </a:bodyPr>
          <a:lstStyle/>
          <a:p>
            <a:r>
              <a:rPr lang="lv-LV" sz="2000" b="1" dirty="0">
                <a:solidFill>
                  <a:srgbClr val="000000"/>
                </a:solidFill>
                <a:effectLst/>
                <a:latin typeface="Times New Roman" panose="02020603050405020304" pitchFamily="18" charset="0"/>
                <a:ea typeface="Times New Roman" panose="02020603050405020304" pitchFamily="18" charset="0"/>
              </a:rPr>
              <a:t>Atvērtais jautājums par  galvenajām problēmām, ar ko savā darbā saskaras</a:t>
            </a:r>
            <a:r>
              <a:rPr lang="lv-LV" sz="2000" b="1" dirty="0">
                <a:effectLst/>
                <a:latin typeface="Calibri" panose="020F0502020204030204" pitchFamily="34" charset="0"/>
                <a:ea typeface="Calibri" panose="020F0502020204030204" pitchFamily="34" charset="0"/>
                <a:cs typeface="Times New Roman" panose="02020603050405020304" pitchFamily="18" charset="0"/>
              </a:rPr>
              <a:t> </a:t>
            </a:r>
            <a:r>
              <a:rPr lang="lv-LV" sz="2000" b="1" dirty="0">
                <a:solidFill>
                  <a:srgbClr val="000000"/>
                </a:solidFill>
                <a:effectLst/>
                <a:latin typeface="Times New Roman" panose="02020603050405020304" pitchFamily="18" charset="0"/>
                <a:ea typeface="Times New Roman" panose="02020603050405020304" pitchFamily="18" charset="0"/>
              </a:rPr>
              <a:t>sociālās palīdzības organizētāji, atklāj, ka vislielākās grūtības aptaujas brīdī sagādāja </a:t>
            </a:r>
            <a:r>
              <a:rPr lang="lv-LV" sz="2000" b="1" dirty="0">
                <a:solidFill>
                  <a:srgbClr val="990033"/>
                </a:solidFill>
                <a:effectLst/>
                <a:latin typeface="Times New Roman" panose="02020603050405020304" pitchFamily="18" charset="0"/>
                <a:ea typeface="Times New Roman" panose="02020603050405020304" pitchFamily="18" charset="0"/>
              </a:rPr>
              <a:t>mājokļa pabalsta aprēķināšana un klientu informēšana par to, ka mājokļa pabalsts viņiem tiek atteikts</a:t>
            </a:r>
            <a:r>
              <a:rPr lang="lv-LV" sz="2000" b="1" dirty="0">
                <a:solidFill>
                  <a:srgbClr val="000000"/>
                </a:solidFill>
                <a:effectLst/>
                <a:latin typeface="Times New Roman" panose="02020603050405020304" pitchFamily="18" charset="0"/>
                <a:ea typeface="Times New Roman" panose="02020603050405020304" pitchFamily="18" charset="0"/>
              </a:rPr>
              <a:t>.</a:t>
            </a:r>
            <a:endParaRPr lang="lv-LV" sz="2000" b="1" dirty="0"/>
          </a:p>
        </p:txBody>
      </p:sp>
      <p:sp>
        <p:nvSpPr>
          <p:cNvPr id="10" name="TextBox 9">
            <a:extLst>
              <a:ext uri="{FF2B5EF4-FFF2-40B4-BE49-F238E27FC236}">
                <a16:creationId xmlns:a16="http://schemas.microsoft.com/office/drawing/2014/main" id="{3487D177-FCC3-4209-958D-7A3AF18ADBF5}"/>
              </a:ext>
            </a:extLst>
          </p:cNvPr>
          <p:cNvSpPr txBox="1"/>
          <p:nvPr/>
        </p:nvSpPr>
        <p:spPr>
          <a:xfrm>
            <a:off x="313978" y="3305870"/>
            <a:ext cx="2082980" cy="2585323"/>
          </a:xfrm>
          <a:prstGeom prst="rect">
            <a:avLst/>
          </a:prstGeom>
          <a:noFill/>
        </p:spPr>
        <p:txBody>
          <a:bodyPr wrap="square">
            <a:spAutoFit/>
          </a:bodyPr>
          <a:lstStyle/>
          <a:p>
            <a:r>
              <a:rPr lang="lv-LV" sz="1800" dirty="0">
                <a:effectLst/>
                <a:latin typeface="Times New Roman" panose="02020603050405020304" pitchFamily="18" charset="0"/>
                <a:ea typeface="Times New Roman" panose="02020603050405020304" pitchFamily="18" charset="0"/>
              </a:rPr>
              <a:t>MK noteikumi Nr. 809 “Noteikumi par mājsaimniecības materiālās situācijas izvērtēšanu un sociālās palīdzības saņemšanu”, kas pieņemti 17.12.2020.</a:t>
            </a:r>
            <a:endParaRPr lang="lv-LV" dirty="0"/>
          </a:p>
        </p:txBody>
      </p:sp>
    </p:spTree>
    <p:extLst>
      <p:ext uri="{BB962C8B-B14F-4D97-AF65-F5344CB8AC3E}">
        <p14:creationId xmlns:p14="http://schemas.microsoft.com/office/powerpoint/2010/main" val="4140722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Dažādu prasmju nozīmīguma vērtējums un pašvērtējums I</a:t>
            </a:r>
            <a:endParaRPr lang="lv-LV" sz="2800" dirty="0">
              <a:solidFill>
                <a:srgbClr val="002060"/>
              </a:solidFill>
            </a:endParaRPr>
          </a:p>
        </p:txBody>
      </p:sp>
      <p:sp>
        <p:nvSpPr>
          <p:cNvPr id="8" name="TextBox 7">
            <a:extLst>
              <a:ext uri="{FF2B5EF4-FFF2-40B4-BE49-F238E27FC236}">
                <a16:creationId xmlns:a16="http://schemas.microsoft.com/office/drawing/2014/main" id="{91C9FAA6-C386-4C8B-81D3-844F9837A80F}"/>
              </a:ext>
            </a:extLst>
          </p:cNvPr>
          <p:cNvSpPr txBox="1"/>
          <p:nvPr/>
        </p:nvSpPr>
        <p:spPr>
          <a:xfrm>
            <a:off x="367680" y="4041916"/>
            <a:ext cx="1835663" cy="1754326"/>
          </a:xfrm>
          <a:prstGeom prst="rect">
            <a:avLst/>
          </a:prstGeom>
          <a:noFill/>
        </p:spPr>
        <p:txBody>
          <a:bodyPr wrap="square">
            <a:spAutoFit/>
          </a:bodyPr>
          <a:lstStyle/>
          <a:p>
            <a:r>
              <a:rPr lang="lv-LV" sz="1800" dirty="0">
                <a:solidFill>
                  <a:srgbClr val="000000"/>
                </a:solidFill>
                <a:effectLst/>
                <a:latin typeface="Times New Roman" panose="02020603050405020304" pitchFamily="18" charset="0"/>
                <a:ea typeface="Times New Roman" panose="02020603050405020304" pitchFamily="18" charset="0"/>
              </a:rPr>
              <a:t>Sociālās palīdzības organizatoru aptauja, tie, kas </a:t>
            </a:r>
          </a:p>
          <a:p>
            <a:r>
              <a:rPr lang="lv-LV" sz="1800" dirty="0">
                <a:solidFill>
                  <a:srgbClr val="000000"/>
                </a:solidFill>
                <a:effectLst/>
                <a:latin typeface="Times New Roman" panose="02020603050405020304" pitchFamily="18" charset="0"/>
                <a:ea typeface="Times New Roman" panose="02020603050405020304" pitchFamily="18" charset="0"/>
              </a:rPr>
              <a:t>snieguši konkrētu atbildi. N=113</a:t>
            </a:r>
            <a:endParaRPr lang="lv-LV" dirty="0"/>
          </a:p>
        </p:txBody>
      </p:sp>
      <p:sp>
        <p:nvSpPr>
          <p:cNvPr id="5" name="TextBox 4">
            <a:extLst>
              <a:ext uri="{FF2B5EF4-FFF2-40B4-BE49-F238E27FC236}">
                <a16:creationId xmlns:a16="http://schemas.microsoft.com/office/drawing/2014/main" id="{01144D00-D2BB-4099-A0E0-A333696F487E}"/>
              </a:ext>
            </a:extLst>
          </p:cNvPr>
          <p:cNvSpPr txBox="1"/>
          <p:nvPr/>
        </p:nvSpPr>
        <p:spPr>
          <a:xfrm>
            <a:off x="335360" y="1061758"/>
            <a:ext cx="6103088" cy="369332"/>
          </a:xfrm>
          <a:prstGeom prst="rect">
            <a:avLst/>
          </a:prstGeom>
          <a:noFill/>
        </p:spPr>
        <p:txBody>
          <a:bodyPr wrap="square">
            <a:spAutoFit/>
          </a:bodyPr>
          <a:lstStyle/>
          <a:p>
            <a:r>
              <a:rPr lang="lv-LV" sz="1800" b="1" dirty="0">
                <a:solidFill>
                  <a:srgbClr val="990033"/>
                </a:solidFill>
                <a:effectLst/>
                <a:latin typeface="Times New Roman" panose="02020603050405020304" pitchFamily="18" charset="0"/>
                <a:ea typeface="Times New Roman" panose="02020603050405020304" pitchFamily="18" charset="0"/>
              </a:rPr>
              <a:t>Skala no 1 līdz 10. Vidējais aritmētiskais</a:t>
            </a:r>
            <a:endParaRPr lang="lv-LV" dirty="0">
              <a:solidFill>
                <a:srgbClr val="990033"/>
              </a:solidFill>
            </a:endParaRPr>
          </a:p>
        </p:txBody>
      </p:sp>
      <p:pic>
        <p:nvPicPr>
          <p:cNvPr id="4" name="Picture 3">
            <a:extLst>
              <a:ext uri="{FF2B5EF4-FFF2-40B4-BE49-F238E27FC236}">
                <a16:creationId xmlns:a16="http://schemas.microsoft.com/office/drawing/2014/main" id="{43EED603-403C-42F6-AF0D-FA8DBD92E4AA}"/>
              </a:ext>
            </a:extLst>
          </p:cNvPr>
          <p:cNvPicPr>
            <a:picLocks noChangeAspect="1"/>
          </p:cNvPicPr>
          <p:nvPr/>
        </p:nvPicPr>
        <p:blipFill>
          <a:blip r:embed="rId2"/>
          <a:stretch>
            <a:fillRect/>
          </a:stretch>
        </p:blipFill>
        <p:spPr>
          <a:xfrm>
            <a:off x="1703512" y="663423"/>
            <a:ext cx="8120674" cy="6311248"/>
          </a:xfrm>
          <a:prstGeom prst="rect">
            <a:avLst/>
          </a:prstGeom>
        </p:spPr>
      </p:pic>
    </p:spTree>
    <p:extLst>
      <p:ext uri="{BB962C8B-B14F-4D97-AF65-F5344CB8AC3E}">
        <p14:creationId xmlns:p14="http://schemas.microsoft.com/office/powerpoint/2010/main" val="1197496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Dažādu prasmju nozīmīguma vērtējums un pašvērtējums II</a:t>
            </a:r>
            <a:endParaRPr lang="lv-LV" sz="2800" dirty="0">
              <a:solidFill>
                <a:srgbClr val="002060"/>
              </a:solidFill>
            </a:endParaRPr>
          </a:p>
        </p:txBody>
      </p:sp>
      <p:sp>
        <p:nvSpPr>
          <p:cNvPr id="8" name="TextBox 7">
            <a:extLst>
              <a:ext uri="{FF2B5EF4-FFF2-40B4-BE49-F238E27FC236}">
                <a16:creationId xmlns:a16="http://schemas.microsoft.com/office/drawing/2014/main" id="{91C9FAA6-C386-4C8B-81D3-844F9837A80F}"/>
              </a:ext>
            </a:extLst>
          </p:cNvPr>
          <p:cNvSpPr txBox="1"/>
          <p:nvPr/>
        </p:nvSpPr>
        <p:spPr>
          <a:xfrm>
            <a:off x="367680" y="4041916"/>
            <a:ext cx="1835663" cy="1754326"/>
          </a:xfrm>
          <a:prstGeom prst="rect">
            <a:avLst/>
          </a:prstGeom>
          <a:noFill/>
        </p:spPr>
        <p:txBody>
          <a:bodyPr wrap="square">
            <a:spAutoFit/>
          </a:bodyPr>
          <a:lstStyle/>
          <a:p>
            <a:r>
              <a:rPr lang="lv-LV" sz="1800" dirty="0">
                <a:solidFill>
                  <a:srgbClr val="000000"/>
                </a:solidFill>
                <a:effectLst/>
                <a:latin typeface="Times New Roman" panose="02020603050405020304" pitchFamily="18" charset="0"/>
                <a:ea typeface="Times New Roman" panose="02020603050405020304" pitchFamily="18" charset="0"/>
              </a:rPr>
              <a:t>Sociālās palīdzības organizatoru aptauja, tie, kas </a:t>
            </a:r>
          </a:p>
          <a:p>
            <a:r>
              <a:rPr lang="lv-LV" sz="1800" dirty="0">
                <a:solidFill>
                  <a:srgbClr val="000000"/>
                </a:solidFill>
                <a:effectLst/>
                <a:latin typeface="Times New Roman" panose="02020603050405020304" pitchFamily="18" charset="0"/>
                <a:ea typeface="Times New Roman" panose="02020603050405020304" pitchFamily="18" charset="0"/>
              </a:rPr>
              <a:t>snieguši konkrētu atbildi. N=113</a:t>
            </a:r>
            <a:endParaRPr lang="lv-LV" dirty="0"/>
          </a:p>
        </p:txBody>
      </p:sp>
      <p:sp>
        <p:nvSpPr>
          <p:cNvPr id="5" name="TextBox 4">
            <a:extLst>
              <a:ext uri="{FF2B5EF4-FFF2-40B4-BE49-F238E27FC236}">
                <a16:creationId xmlns:a16="http://schemas.microsoft.com/office/drawing/2014/main" id="{01144D00-D2BB-4099-A0E0-A333696F487E}"/>
              </a:ext>
            </a:extLst>
          </p:cNvPr>
          <p:cNvSpPr txBox="1"/>
          <p:nvPr/>
        </p:nvSpPr>
        <p:spPr>
          <a:xfrm>
            <a:off x="335360" y="1061758"/>
            <a:ext cx="6103088" cy="369332"/>
          </a:xfrm>
          <a:prstGeom prst="rect">
            <a:avLst/>
          </a:prstGeom>
          <a:noFill/>
        </p:spPr>
        <p:txBody>
          <a:bodyPr wrap="square">
            <a:spAutoFit/>
          </a:bodyPr>
          <a:lstStyle/>
          <a:p>
            <a:r>
              <a:rPr lang="lv-LV" sz="1800" b="1" dirty="0">
                <a:solidFill>
                  <a:srgbClr val="990033"/>
                </a:solidFill>
                <a:effectLst/>
                <a:latin typeface="Times New Roman" panose="02020603050405020304" pitchFamily="18" charset="0"/>
                <a:ea typeface="Times New Roman" panose="02020603050405020304" pitchFamily="18" charset="0"/>
              </a:rPr>
              <a:t>Skala no 1 līdz 10. Vidējais aritmētiskais</a:t>
            </a:r>
            <a:endParaRPr lang="lv-LV" dirty="0">
              <a:solidFill>
                <a:srgbClr val="990033"/>
              </a:solidFill>
            </a:endParaRPr>
          </a:p>
        </p:txBody>
      </p:sp>
      <p:pic>
        <p:nvPicPr>
          <p:cNvPr id="3" name="Picture 2">
            <a:extLst>
              <a:ext uri="{FF2B5EF4-FFF2-40B4-BE49-F238E27FC236}">
                <a16:creationId xmlns:a16="http://schemas.microsoft.com/office/drawing/2014/main" id="{1610944C-9D17-4C65-B172-14222FD9345E}"/>
              </a:ext>
            </a:extLst>
          </p:cNvPr>
          <p:cNvPicPr>
            <a:picLocks noChangeAspect="1"/>
          </p:cNvPicPr>
          <p:nvPr/>
        </p:nvPicPr>
        <p:blipFill>
          <a:blip r:embed="rId2"/>
          <a:stretch>
            <a:fillRect/>
          </a:stretch>
        </p:blipFill>
        <p:spPr>
          <a:xfrm>
            <a:off x="2135560" y="900088"/>
            <a:ext cx="7776864" cy="6045452"/>
          </a:xfrm>
          <a:prstGeom prst="rect">
            <a:avLst/>
          </a:prstGeom>
        </p:spPr>
      </p:pic>
    </p:spTree>
    <p:extLst>
      <p:ext uri="{BB962C8B-B14F-4D97-AF65-F5344CB8AC3E}">
        <p14:creationId xmlns:p14="http://schemas.microsoft.com/office/powerpoint/2010/main" val="719311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1415480" y="265087"/>
            <a:ext cx="10297144" cy="990037"/>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Nepieciešamo prasmju atšķirīguma starp sociālās palīdzības organizatoriem un sociālajiem darbiniekiem salīdzinājums</a:t>
            </a:r>
            <a:endParaRPr lang="lv-LV" sz="2800" dirty="0">
              <a:solidFill>
                <a:srgbClr val="002060"/>
              </a:solidFill>
            </a:endParaRPr>
          </a:p>
        </p:txBody>
      </p:sp>
      <p:pic>
        <p:nvPicPr>
          <p:cNvPr id="9" name="Picture 8">
            <a:extLst>
              <a:ext uri="{FF2B5EF4-FFF2-40B4-BE49-F238E27FC236}">
                <a16:creationId xmlns:a16="http://schemas.microsoft.com/office/drawing/2014/main" id="{CBA56E05-3AF0-40BC-BF4B-5EA017FCA27B}"/>
              </a:ext>
            </a:extLst>
          </p:cNvPr>
          <p:cNvPicPr>
            <a:picLocks noChangeAspect="1"/>
          </p:cNvPicPr>
          <p:nvPr/>
        </p:nvPicPr>
        <p:blipFill>
          <a:blip r:embed="rId2"/>
          <a:stretch>
            <a:fillRect/>
          </a:stretch>
        </p:blipFill>
        <p:spPr>
          <a:xfrm>
            <a:off x="479376" y="1988840"/>
            <a:ext cx="5616624" cy="4465817"/>
          </a:xfrm>
          <a:prstGeom prst="rect">
            <a:avLst/>
          </a:prstGeom>
        </p:spPr>
      </p:pic>
      <p:sp>
        <p:nvSpPr>
          <p:cNvPr id="11" name="TextBox 10">
            <a:extLst>
              <a:ext uri="{FF2B5EF4-FFF2-40B4-BE49-F238E27FC236}">
                <a16:creationId xmlns:a16="http://schemas.microsoft.com/office/drawing/2014/main" id="{25D647F1-AB8E-40A7-A878-020D0779B1B0}"/>
              </a:ext>
            </a:extLst>
          </p:cNvPr>
          <p:cNvSpPr txBox="1"/>
          <p:nvPr/>
        </p:nvSpPr>
        <p:spPr>
          <a:xfrm>
            <a:off x="911424" y="1426640"/>
            <a:ext cx="5184576" cy="390684"/>
          </a:xfrm>
          <a:prstGeom prst="rect">
            <a:avLst/>
          </a:prstGeom>
          <a:noFill/>
        </p:spPr>
        <p:txBody>
          <a:bodyPr wrap="square">
            <a:spAutoFit/>
          </a:bodyPr>
          <a:lstStyle/>
          <a:p>
            <a:pPr algn="just">
              <a:lnSpc>
                <a:spcPct val="115000"/>
              </a:lnSpc>
              <a:spcAft>
                <a:spcPts val="1000"/>
              </a:spcAft>
            </a:pPr>
            <a:r>
              <a:rPr lang="lv-LV" sz="18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Sociālās palīdzības organizatoru aptauja. N=109</a:t>
            </a:r>
            <a:endParaRPr lang="lv-LV"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2">
            <a:extLst>
              <a:ext uri="{FF2B5EF4-FFF2-40B4-BE49-F238E27FC236}">
                <a16:creationId xmlns:a16="http://schemas.microsoft.com/office/drawing/2014/main" id="{98780574-8627-485E-A147-4EDF999EDC50}"/>
              </a:ext>
            </a:extLst>
          </p:cNvPr>
          <p:cNvPicPr>
            <a:picLocks noChangeAspect="1"/>
          </p:cNvPicPr>
          <p:nvPr/>
        </p:nvPicPr>
        <p:blipFill>
          <a:blip r:embed="rId3"/>
          <a:stretch>
            <a:fillRect/>
          </a:stretch>
        </p:blipFill>
        <p:spPr>
          <a:xfrm>
            <a:off x="6167220" y="1988840"/>
            <a:ext cx="5724635" cy="4551697"/>
          </a:xfrm>
          <a:prstGeom prst="rect">
            <a:avLst/>
          </a:prstGeom>
        </p:spPr>
      </p:pic>
      <p:sp>
        <p:nvSpPr>
          <p:cNvPr id="15" name="TextBox 14">
            <a:extLst>
              <a:ext uri="{FF2B5EF4-FFF2-40B4-BE49-F238E27FC236}">
                <a16:creationId xmlns:a16="http://schemas.microsoft.com/office/drawing/2014/main" id="{734B5E14-C356-4A38-98CC-DCF63C9BCB53}"/>
              </a:ext>
            </a:extLst>
          </p:cNvPr>
          <p:cNvSpPr txBox="1"/>
          <p:nvPr/>
        </p:nvSpPr>
        <p:spPr>
          <a:xfrm>
            <a:off x="6983990" y="1426640"/>
            <a:ext cx="4296586" cy="390684"/>
          </a:xfrm>
          <a:prstGeom prst="rect">
            <a:avLst/>
          </a:prstGeom>
          <a:noFill/>
        </p:spPr>
        <p:txBody>
          <a:bodyPr wrap="square">
            <a:spAutoFit/>
          </a:bodyPr>
          <a:lstStyle/>
          <a:p>
            <a:pPr algn="just">
              <a:lnSpc>
                <a:spcPct val="115000"/>
              </a:lnSpc>
              <a:spcAft>
                <a:spcPts val="1000"/>
              </a:spcAft>
            </a:pPr>
            <a:r>
              <a:rPr lang="lv-LV" sz="18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7973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E119B-8A25-4331-81F4-20D6596D1168}"/>
              </a:ext>
            </a:extLst>
          </p:cNvPr>
          <p:cNvSpPr>
            <a:spLocks noGrp="1"/>
          </p:cNvSpPr>
          <p:nvPr>
            <p:ph type="title"/>
          </p:nvPr>
        </p:nvSpPr>
        <p:spPr>
          <a:xfrm>
            <a:off x="839416" y="116632"/>
            <a:ext cx="11107298" cy="1368152"/>
          </a:xfrm>
        </p:spPr>
        <p:txBody>
          <a:bodyPr>
            <a:noAutofit/>
          </a:bodyPr>
          <a:lstStyle/>
          <a:p>
            <a:pPr algn="ctr"/>
            <a:r>
              <a:rPr lang="lv-LV" sz="2800" b="1" dirty="0">
                <a:solidFill>
                  <a:srgbClr val="002060"/>
                </a:solidFill>
              </a:rPr>
              <a:t>Nepieciešamo prasmju un zināšanu atšķirīgums sociālās palīdzības organizatoriem un sociālajiem darbiniekiem</a:t>
            </a:r>
          </a:p>
        </p:txBody>
      </p:sp>
      <p:sp>
        <p:nvSpPr>
          <p:cNvPr id="4" name="Rectangle: Rounded Corners 3">
            <a:extLst>
              <a:ext uri="{FF2B5EF4-FFF2-40B4-BE49-F238E27FC236}">
                <a16:creationId xmlns:a16="http://schemas.microsoft.com/office/drawing/2014/main" id="{90A34DCB-B35E-416B-8646-6C54FA5B4A61}"/>
              </a:ext>
            </a:extLst>
          </p:cNvPr>
          <p:cNvSpPr/>
          <p:nvPr/>
        </p:nvSpPr>
        <p:spPr>
          <a:xfrm>
            <a:off x="1199456" y="2835610"/>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“Organizators strādā, vadoties no noteikumiem par pabalstiem, sociālais darbinieks var risināt nestandarta situācijas.” (SPO, Rīga)</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lv-LV" dirty="0"/>
          </a:p>
        </p:txBody>
      </p:sp>
      <p:sp>
        <p:nvSpPr>
          <p:cNvPr id="5" name="Rectangle: Rounded Corners 4">
            <a:extLst>
              <a:ext uri="{FF2B5EF4-FFF2-40B4-BE49-F238E27FC236}">
                <a16:creationId xmlns:a16="http://schemas.microsoft.com/office/drawing/2014/main" id="{FCAF9D70-B6E1-4684-92E2-6070C346CB1C}"/>
              </a:ext>
            </a:extLst>
          </p:cNvPr>
          <p:cNvSpPr/>
          <p:nvPr/>
        </p:nvSpPr>
        <p:spPr>
          <a:xfrm>
            <a:off x="5735960" y="1095248"/>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“Manā gadījumā nav atšķirības, jo pildu arī sociālā darbinieka funkcijas.”</a:t>
            </a:r>
            <a:r>
              <a:rPr lang="lv-LV" sz="1800" dirty="0">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(SPO, novads Kurzemē)</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06701FED-9A71-4ECB-A0D1-0B372C4350F0}"/>
              </a:ext>
            </a:extLst>
          </p:cNvPr>
          <p:cNvSpPr/>
          <p:nvPr/>
        </p:nvSpPr>
        <p:spPr>
          <a:xfrm>
            <a:off x="7077324" y="2874192"/>
            <a:ext cx="4896544"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“SPO ir vajadzīgas zināšanas par likumdošanu un cipariem, SD - pasaules/Latvijas pieredze darbā ar sociālo situāciju.”</a:t>
            </a:r>
            <a:r>
              <a:rPr lang="lv-LV" sz="18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solidFill>
                  <a:srgbClr val="002060"/>
                </a:solidFill>
                <a:effectLst/>
                <a:latin typeface="Times New Roman" panose="02020603050405020304" pitchFamily="18" charset="0"/>
                <a:ea typeface="Times New Roman" panose="02020603050405020304" pitchFamily="18" charset="0"/>
              </a:rPr>
              <a:t>(SPO, Rīga)</a:t>
            </a:r>
            <a:endParaRPr lang="lv-LV" dirty="0">
              <a:solidFill>
                <a:srgbClr val="002060"/>
              </a:solidFill>
            </a:endParaRPr>
          </a:p>
        </p:txBody>
      </p:sp>
      <p:sp>
        <p:nvSpPr>
          <p:cNvPr id="7" name="Rectangle: Rounded Corners 6">
            <a:extLst>
              <a:ext uri="{FF2B5EF4-FFF2-40B4-BE49-F238E27FC236}">
                <a16:creationId xmlns:a16="http://schemas.microsoft.com/office/drawing/2014/main" id="{1B635D36-3445-4076-B146-8876B7EE1BFC}"/>
              </a:ext>
            </a:extLst>
          </p:cNvPr>
          <p:cNvSpPr/>
          <p:nvPr/>
        </p:nvSpPr>
        <p:spPr>
          <a:xfrm>
            <a:off x="245286" y="1098182"/>
            <a:ext cx="4896544"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“Lauku teritorijās šīs atšķirības būtiski samazinās, jo visi dara visu, nevis tikai to, kas attiecas uz amata pienākumiem.” (SPO, novads Vidzemē)</a:t>
            </a:r>
            <a:endParaRPr lang="lv-LV" i="1" dirty="0">
              <a:solidFill>
                <a:srgbClr val="002060"/>
              </a:solidFill>
            </a:endParaRPr>
          </a:p>
        </p:txBody>
      </p:sp>
      <p:sp>
        <p:nvSpPr>
          <p:cNvPr id="11" name="Rectangle: Rounded Corners 10">
            <a:extLst>
              <a:ext uri="{FF2B5EF4-FFF2-40B4-BE49-F238E27FC236}">
                <a16:creationId xmlns:a16="http://schemas.microsoft.com/office/drawing/2014/main" id="{AA763DF5-9247-45FD-9346-8B4305285F2F}"/>
              </a:ext>
            </a:extLst>
          </p:cNvPr>
          <p:cNvSpPr/>
          <p:nvPr/>
        </p:nvSpPr>
        <p:spPr>
          <a:xfrm>
            <a:off x="6491409" y="4653136"/>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i="1" dirty="0">
                <a:effectLst/>
                <a:latin typeface="Times New Roman" panose="02020603050405020304" pitchFamily="18" charset="0"/>
                <a:ea typeface="Times New Roman" panose="02020603050405020304" pitchFamily="18" charset="0"/>
              </a:rPr>
              <a:t>Palīdzības organizatoram nav jāstrādā ar gadījumu, viņam jāpārzina saistošie noteikumi un pabalstu piešķiršanas kārtība, jāseko līdzi izmaiņām</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dirty="0">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(SD vadītājs)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Rounded Corners 11">
            <a:extLst>
              <a:ext uri="{FF2B5EF4-FFF2-40B4-BE49-F238E27FC236}">
                <a16:creationId xmlns:a16="http://schemas.microsoft.com/office/drawing/2014/main" id="{4FA6C0F9-C708-45C8-854B-79ABBF0D2E25}"/>
              </a:ext>
            </a:extLst>
          </p:cNvPr>
          <p:cNvSpPr/>
          <p:nvPr/>
        </p:nvSpPr>
        <p:spPr>
          <a:xfrm>
            <a:off x="245286" y="4492418"/>
            <a:ext cx="5490674" cy="196091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“Sociālās palīdzības organizators veic atbalsta un organizatorisko darbu, bet neveic sociālo darbu. Iesniegumu pieņemšana un darbs ar SOPA nav sociālais darbs, un to var veikt darbinieks arī bez specifiskām zināšanām sociālajā darbā.”</a:t>
            </a:r>
            <a:r>
              <a:rPr lang="lv-LV" sz="18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solidFill>
                  <a:srgbClr val="002060"/>
                </a:solidFill>
                <a:effectLst/>
                <a:latin typeface="Times New Roman" panose="02020603050405020304" pitchFamily="18" charset="0"/>
                <a:ea typeface="Times New Roman" panose="02020603050405020304" pitchFamily="18" charset="0"/>
              </a:rPr>
              <a:t>(SD vadītājs)</a:t>
            </a:r>
            <a:endParaRPr lang="lv-LV" dirty="0">
              <a:solidFill>
                <a:srgbClr val="002060"/>
              </a:solidFill>
            </a:endParaRPr>
          </a:p>
        </p:txBody>
      </p:sp>
    </p:spTree>
    <p:extLst>
      <p:ext uri="{BB962C8B-B14F-4D97-AF65-F5344CB8AC3E}">
        <p14:creationId xmlns:p14="http://schemas.microsoft.com/office/powerpoint/2010/main" val="1652206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E119B-8A25-4331-81F4-20D6596D1168}"/>
              </a:ext>
            </a:extLst>
          </p:cNvPr>
          <p:cNvSpPr>
            <a:spLocks noGrp="1"/>
          </p:cNvSpPr>
          <p:nvPr>
            <p:ph type="title"/>
          </p:nvPr>
        </p:nvSpPr>
        <p:spPr>
          <a:xfrm>
            <a:off x="839416" y="116632"/>
            <a:ext cx="11107298" cy="569003"/>
          </a:xfrm>
        </p:spPr>
        <p:txBody>
          <a:bodyPr>
            <a:noAutofit/>
          </a:bodyPr>
          <a:lstStyle/>
          <a:p>
            <a:pPr algn="ctr"/>
            <a:r>
              <a:rPr lang="lv-LV" sz="2800" b="1" dirty="0" err="1">
                <a:solidFill>
                  <a:srgbClr val="002060"/>
                </a:solidFill>
                <a:latin typeface="Times New Roman" panose="02020603050405020304" pitchFamily="18" charset="0"/>
                <a:cs typeface="Times New Roman" panose="02020603050405020304" pitchFamily="18" charset="0"/>
              </a:rPr>
              <a:t>Supervīziju</a:t>
            </a:r>
            <a:r>
              <a:rPr lang="lv-LV" sz="2800" b="1" dirty="0">
                <a:solidFill>
                  <a:srgbClr val="002060"/>
                </a:solidFill>
                <a:latin typeface="Times New Roman" panose="02020603050405020304" pitchFamily="18" charset="0"/>
                <a:cs typeface="Times New Roman" panose="02020603050405020304" pitchFamily="18" charset="0"/>
              </a:rPr>
              <a:t> nepieciešamība</a:t>
            </a:r>
          </a:p>
        </p:txBody>
      </p:sp>
      <p:sp>
        <p:nvSpPr>
          <p:cNvPr id="4" name="Rectangle: Rounded Corners 3">
            <a:extLst>
              <a:ext uri="{FF2B5EF4-FFF2-40B4-BE49-F238E27FC236}">
                <a16:creationId xmlns:a16="http://schemas.microsoft.com/office/drawing/2014/main" id="{90A34DCB-B35E-416B-8646-6C54FA5B4A61}"/>
              </a:ext>
            </a:extLst>
          </p:cNvPr>
          <p:cNvSpPr/>
          <p:nvPr/>
        </p:nvSpPr>
        <p:spPr>
          <a:xfrm>
            <a:off x="335360" y="1903162"/>
            <a:ext cx="5616624" cy="25825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i="1" dirty="0" err="1">
                <a:effectLst/>
                <a:latin typeface="Times New Roman" panose="02020603050405020304" pitchFamily="18" charset="0"/>
                <a:ea typeface="Times New Roman" panose="02020603050405020304" pitchFamily="18" charset="0"/>
                <a:cs typeface="Times New Roman" panose="02020603050405020304" pitchFamily="18" charset="0"/>
              </a:rPr>
              <a:t>Supervīzija</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 nepieciešama, jo ikdienā saskaros ar dažādiem klientiem. Tā nav tikai sociālo pabalstu piešķiršana un ievadīšana pabalstu datu bāzē. Es konsultēju un kontaktējos ar dažādiem klientiem. Notiek arī nepatīkamas, </a:t>
            </a:r>
            <a:r>
              <a:rPr lang="lv-LV" sz="1800" i="1" dirty="0" err="1">
                <a:effectLst/>
                <a:latin typeface="Times New Roman" panose="02020603050405020304" pitchFamily="18" charset="0"/>
                <a:ea typeface="Times New Roman" panose="02020603050405020304" pitchFamily="18" charset="0"/>
                <a:cs typeface="Times New Roman" panose="02020603050405020304" pitchFamily="18" charset="0"/>
              </a:rPr>
              <a:t>konfliktainas</a:t>
            </a: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 negatīvas sarunas... Līdz ar to darbs ļoti ietekmē manu emocionālo stāvokli darbā un pēc darba. Tas viss kopumā ietekmē manu veselību.” (SPO, novads Latgalē)</a:t>
            </a:r>
            <a:endParaRPr lang="lv-LV" dirty="0"/>
          </a:p>
        </p:txBody>
      </p:sp>
      <p:sp>
        <p:nvSpPr>
          <p:cNvPr id="5" name="Rectangle: Rounded Corners 4">
            <a:extLst>
              <a:ext uri="{FF2B5EF4-FFF2-40B4-BE49-F238E27FC236}">
                <a16:creationId xmlns:a16="http://schemas.microsoft.com/office/drawing/2014/main" id="{FCAF9D70-B6E1-4684-92E2-6070C346CB1C}"/>
              </a:ext>
            </a:extLst>
          </p:cNvPr>
          <p:cNvSpPr/>
          <p:nvPr/>
        </p:nvSpPr>
        <p:spPr>
          <a:xfrm>
            <a:off x="5663952" y="3969378"/>
            <a:ext cx="489654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“Mūsu novadā nav grupas, kur būtu tikai sociālās palīdzības organizatori. Esmu jaukto darbinieku grupā. Lielākoties tur tiek pārrunāti jautājumi, kuri man nav aktuāli.” (SPO, novads Kurzemē)</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06701FED-9A71-4ECB-A0D1-0B372C4350F0}"/>
              </a:ext>
            </a:extLst>
          </p:cNvPr>
          <p:cNvSpPr/>
          <p:nvPr/>
        </p:nvSpPr>
        <p:spPr>
          <a:xfrm>
            <a:off x="491494" y="4730625"/>
            <a:ext cx="4896544" cy="136815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a:t>
            </a:r>
            <a:r>
              <a:rPr lang="lv-LV" sz="1800" i="1" dirty="0" err="1">
                <a:solidFill>
                  <a:srgbClr val="002060"/>
                </a:solidFill>
                <a:effectLst/>
                <a:latin typeface="Times New Roman" panose="02020603050405020304" pitchFamily="18" charset="0"/>
                <a:ea typeface="Times New Roman" panose="02020603050405020304" pitchFamily="18" charset="0"/>
              </a:rPr>
              <a:t>Supervīzijas</a:t>
            </a:r>
            <a:r>
              <a:rPr lang="lv-LV" sz="1800" i="1" dirty="0">
                <a:solidFill>
                  <a:srgbClr val="002060"/>
                </a:solidFill>
                <a:effectLst/>
                <a:latin typeface="Times New Roman" panose="02020603050405020304" pitchFamily="18" charset="0"/>
                <a:ea typeface="Times New Roman" panose="02020603050405020304" pitchFamily="18" charset="0"/>
              </a:rPr>
              <a:t> iespējai būtu jābūt tajā mirklī, kad ir akūts gadījums. Ja </a:t>
            </a:r>
            <a:r>
              <a:rPr lang="lv-LV" sz="1800" i="1" dirty="0" err="1">
                <a:solidFill>
                  <a:srgbClr val="002060"/>
                </a:solidFill>
                <a:effectLst/>
                <a:latin typeface="Times New Roman" panose="02020603050405020304" pitchFamily="18" charset="0"/>
                <a:ea typeface="Times New Roman" panose="02020603050405020304" pitchFamily="18" charset="0"/>
              </a:rPr>
              <a:t>supervīzija</a:t>
            </a:r>
            <a:r>
              <a:rPr lang="lv-LV" sz="1800" i="1" dirty="0">
                <a:solidFill>
                  <a:srgbClr val="002060"/>
                </a:solidFill>
                <a:effectLst/>
                <a:latin typeface="Times New Roman" panose="02020603050405020304" pitchFamily="18" charset="0"/>
                <a:ea typeface="Times New Roman" panose="02020603050405020304" pitchFamily="18" charset="0"/>
              </a:rPr>
              <a:t> ir mēnesi pēc notikuma, tai ir maza jēga.” (SPO, novads Vidzemē)</a:t>
            </a:r>
            <a:endParaRPr lang="lv-LV" dirty="0">
              <a:solidFill>
                <a:srgbClr val="002060"/>
              </a:solidFill>
            </a:endParaRPr>
          </a:p>
        </p:txBody>
      </p:sp>
      <p:sp>
        <p:nvSpPr>
          <p:cNvPr id="7" name="Rectangle: Rounded Corners 6">
            <a:extLst>
              <a:ext uri="{FF2B5EF4-FFF2-40B4-BE49-F238E27FC236}">
                <a16:creationId xmlns:a16="http://schemas.microsoft.com/office/drawing/2014/main" id="{1B635D36-3445-4076-B146-8876B7EE1BFC}"/>
              </a:ext>
            </a:extLst>
          </p:cNvPr>
          <p:cNvSpPr/>
          <p:nvPr/>
        </p:nvSpPr>
        <p:spPr>
          <a:xfrm>
            <a:off x="6560678" y="1933921"/>
            <a:ext cx="4896544" cy="188401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rgbClr val="002060"/>
                </a:solidFill>
                <a:effectLst/>
                <a:latin typeface="Times New Roman" panose="02020603050405020304" pitchFamily="18" charset="0"/>
                <a:ea typeface="Times New Roman" panose="02020603050405020304" pitchFamily="18" charset="0"/>
              </a:rPr>
              <a:t>“Ļoti svarīgas ir </a:t>
            </a:r>
            <a:r>
              <a:rPr lang="lv-LV" sz="1800" i="1" dirty="0" err="1">
                <a:solidFill>
                  <a:srgbClr val="002060"/>
                </a:solidFill>
                <a:effectLst/>
                <a:latin typeface="Times New Roman" panose="02020603050405020304" pitchFamily="18" charset="0"/>
                <a:ea typeface="Times New Roman" panose="02020603050405020304" pitchFamily="18" charset="0"/>
              </a:rPr>
              <a:t>supervīzijas</a:t>
            </a:r>
            <a:r>
              <a:rPr lang="lv-LV" sz="1800" i="1" dirty="0">
                <a:solidFill>
                  <a:srgbClr val="002060"/>
                </a:solidFill>
                <a:effectLst/>
                <a:latin typeface="Times New Roman" panose="02020603050405020304" pitchFamily="18" charset="0"/>
                <a:ea typeface="Times New Roman" panose="02020603050405020304" pitchFamily="18" charset="0"/>
              </a:rPr>
              <a:t> kvalificēta, pieredzes bagāta un zinoša vadītāja vadībā, lai vadītājs nebūtu piesaistīts konkrētajai pašvaldībai un nestrādātu pašvaldības interesēs, bet ar ārēju skata punktu uz sociālās sistēmas problēmām un risinājumiem.” (SPO, </a:t>
            </a:r>
            <a:r>
              <a:rPr lang="lv-LV" sz="1800" i="1" dirty="0" err="1">
                <a:solidFill>
                  <a:srgbClr val="002060"/>
                </a:solidFill>
                <a:effectLst/>
                <a:latin typeface="Times New Roman" panose="02020603050405020304" pitchFamily="18" charset="0"/>
                <a:ea typeface="Times New Roman" panose="02020603050405020304" pitchFamily="18" charset="0"/>
              </a:rPr>
              <a:t>valstspilsēta</a:t>
            </a:r>
            <a:r>
              <a:rPr lang="lv-LV" sz="1800" i="1" dirty="0">
                <a:solidFill>
                  <a:srgbClr val="002060"/>
                </a:solidFill>
                <a:effectLst/>
                <a:latin typeface="Times New Roman" panose="02020603050405020304" pitchFamily="18" charset="0"/>
                <a:ea typeface="Times New Roman" panose="02020603050405020304" pitchFamily="18" charset="0"/>
              </a:rPr>
              <a:t> Kurzemē)</a:t>
            </a:r>
            <a:endParaRPr lang="lv-LV" i="1" dirty="0">
              <a:solidFill>
                <a:srgbClr val="002060"/>
              </a:solidFill>
            </a:endParaRPr>
          </a:p>
        </p:txBody>
      </p:sp>
      <p:sp>
        <p:nvSpPr>
          <p:cNvPr id="11" name="Rectangle: Rounded Corners 10">
            <a:extLst>
              <a:ext uri="{FF2B5EF4-FFF2-40B4-BE49-F238E27FC236}">
                <a16:creationId xmlns:a16="http://schemas.microsoft.com/office/drawing/2014/main" id="{AA763DF5-9247-45FD-9346-8B4305285F2F}"/>
              </a:ext>
            </a:extLst>
          </p:cNvPr>
          <p:cNvSpPr/>
          <p:nvPr/>
        </p:nvSpPr>
        <p:spPr>
          <a:xfrm>
            <a:off x="6275622" y="5488977"/>
            <a:ext cx="5542367" cy="108012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i="1" dirty="0">
                <a:solidFill>
                  <a:schemeClr val="tx1"/>
                </a:solidFill>
                <a:effectLst/>
                <a:latin typeface="Times New Roman" panose="02020603050405020304" pitchFamily="18" charset="0"/>
                <a:ea typeface="Times New Roman" panose="02020603050405020304" pitchFamily="18" charset="0"/>
              </a:rPr>
              <a:t>Jebkuram darbiniekam, kas regulāri ik dienas saskaras ar klientiem, kas nav smaidīgi un laimīgi, ir nepieciešamas </a:t>
            </a:r>
            <a:r>
              <a:rPr lang="lv-LV" sz="1800" i="1" dirty="0" err="1">
                <a:solidFill>
                  <a:schemeClr val="tx1"/>
                </a:solidFill>
                <a:effectLst/>
                <a:latin typeface="Times New Roman" panose="02020603050405020304" pitchFamily="18" charset="0"/>
                <a:ea typeface="Times New Roman" panose="02020603050405020304" pitchFamily="18" charset="0"/>
              </a:rPr>
              <a:t>supervīzijas</a:t>
            </a:r>
            <a:r>
              <a:rPr lang="lv-LV"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lv-LV" sz="18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(SD vadītājs)</a:t>
            </a:r>
            <a:endPar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1A9F40AE-D30C-4343-A998-D60D7E7EBD56}"/>
              </a:ext>
            </a:extLst>
          </p:cNvPr>
          <p:cNvSpPr/>
          <p:nvPr/>
        </p:nvSpPr>
        <p:spPr>
          <a:xfrm>
            <a:off x="490006" y="759223"/>
            <a:ext cx="11290128" cy="109484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Kopumā no visiem 75 aptaujātajiem sociālajiem dienestiem 63 jeb 84% sociālo dienestu ir tādi, kuros sociālās palīdzības organizatoriem tiek nodrošināta </a:t>
            </a:r>
            <a:r>
              <a:rPr lang="lv-LV"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supervīzija</a:t>
            </a: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ctr"/>
            <a:r>
              <a:rPr lang="lv-LV" dirty="0">
                <a:solidFill>
                  <a:schemeClr val="tx1"/>
                </a:solidFill>
                <a:latin typeface="Times New Roman" panose="02020603050405020304" pitchFamily="18" charset="0"/>
                <a:cs typeface="Times New Roman" panose="02020603050405020304" pitchFamily="18" charset="0"/>
              </a:rPr>
              <a:t>Sociālās palīdzības organizatoru aptauja parāda, ka 87% aptaujāto pēdējo divu gadu laikā ir piedalījušies </a:t>
            </a:r>
            <a:r>
              <a:rPr lang="lv-LV" dirty="0" err="1">
                <a:solidFill>
                  <a:schemeClr val="tx1"/>
                </a:solidFill>
                <a:latin typeface="Times New Roman" panose="02020603050405020304" pitchFamily="18" charset="0"/>
                <a:cs typeface="Times New Roman" panose="02020603050405020304" pitchFamily="18" charset="0"/>
              </a:rPr>
              <a:t>supervīzijā</a:t>
            </a:r>
            <a:r>
              <a:rPr lang="lv-LV" dirty="0">
                <a:solidFill>
                  <a:schemeClr val="tx1"/>
                </a:solidFill>
                <a:latin typeface="Times New Roman" panose="02020603050405020304" pitchFamily="18" charset="0"/>
                <a:cs typeface="Times New Roman" panose="02020603050405020304" pitchFamily="18" charset="0"/>
              </a:rPr>
              <a:t> kā sociālās palīdzības organizatori. </a:t>
            </a:r>
          </a:p>
        </p:txBody>
      </p:sp>
    </p:spTree>
    <p:extLst>
      <p:ext uri="{BB962C8B-B14F-4D97-AF65-F5344CB8AC3E}">
        <p14:creationId xmlns:p14="http://schemas.microsoft.com/office/powerpoint/2010/main" val="2500777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11161240" cy="107568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Viedoklis par sociālā darbinieka pienākumu un sociālās palīdzības organizatora pienākumu apvienošanu</a:t>
            </a:r>
            <a:endParaRPr lang="lv-LV" sz="2800" dirty="0">
              <a:solidFill>
                <a:srgbClr val="002060"/>
              </a:solidFill>
            </a:endParaRPr>
          </a:p>
        </p:txBody>
      </p:sp>
      <p:sp>
        <p:nvSpPr>
          <p:cNvPr id="7" name="TextBox 6">
            <a:extLst>
              <a:ext uri="{FF2B5EF4-FFF2-40B4-BE49-F238E27FC236}">
                <a16:creationId xmlns:a16="http://schemas.microsoft.com/office/drawing/2014/main" id="{5270E041-6BFF-4B1B-8027-6EB7581D3B63}"/>
              </a:ext>
            </a:extLst>
          </p:cNvPr>
          <p:cNvSpPr txBox="1"/>
          <p:nvPr/>
        </p:nvSpPr>
        <p:spPr>
          <a:xfrm>
            <a:off x="336848" y="1196752"/>
            <a:ext cx="8819272" cy="709233"/>
          </a:xfrm>
          <a:prstGeom prst="rect">
            <a:avLst/>
          </a:prstGeom>
          <a:noFill/>
        </p:spPr>
        <p:txBody>
          <a:bodyPr wrap="square">
            <a:spAutoFit/>
          </a:bodyPr>
          <a:lstStyle/>
          <a:p>
            <a:pPr algn="just">
              <a:lnSpc>
                <a:spcPct val="115000"/>
              </a:lnSpc>
              <a:spcAft>
                <a:spcPts val="1000"/>
              </a:spcAft>
            </a:pP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Kā Jūs vērtējat, vai sociālā darbinieka pienākumu un sociālās palīdzības organizatora pienākumu apvienošana, kad šos pienākumus veic viena un tā pati persona, ir atbalstāma?</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D759DAE8-13A6-4062-ACED-DDC87B04BCE3}"/>
              </a:ext>
            </a:extLst>
          </p:cNvPr>
          <p:cNvPicPr>
            <a:picLocks noChangeAspect="1"/>
          </p:cNvPicPr>
          <p:nvPr/>
        </p:nvPicPr>
        <p:blipFill>
          <a:blip r:embed="rId2"/>
          <a:stretch>
            <a:fillRect/>
          </a:stretch>
        </p:blipFill>
        <p:spPr>
          <a:xfrm>
            <a:off x="335360" y="1772816"/>
            <a:ext cx="9937104" cy="4261125"/>
          </a:xfrm>
          <a:prstGeom prst="rect">
            <a:avLst/>
          </a:prstGeom>
        </p:spPr>
      </p:pic>
      <p:sp>
        <p:nvSpPr>
          <p:cNvPr id="10" name="TextBox 9">
            <a:extLst>
              <a:ext uri="{FF2B5EF4-FFF2-40B4-BE49-F238E27FC236}">
                <a16:creationId xmlns:a16="http://schemas.microsoft.com/office/drawing/2014/main" id="{FBB187A9-7532-4053-A3A3-CD4E62271335}"/>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0965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EF849-70E4-414F-A91D-E318AA72ACAF}"/>
              </a:ext>
            </a:extLst>
          </p:cNvPr>
          <p:cNvSpPr>
            <a:spLocks noGrp="1"/>
          </p:cNvSpPr>
          <p:nvPr>
            <p:ph type="title"/>
          </p:nvPr>
        </p:nvSpPr>
        <p:spPr>
          <a:xfrm>
            <a:off x="677334" y="40042"/>
            <a:ext cx="10027178" cy="796670"/>
          </a:xfrm>
        </p:spPr>
        <p:txBody>
          <a:bodyPr>
            <a:normAutofit fontScale="90000"/>
          </a:bodyPr>
          <a:lstStyle/>
          <a:p>
            <a:r>
              <a:rPr lang="lv-LV" sz="3600" b="1" dirty="0">
                <a:solidFill>
                  <a:srgbClr val="002060"/>
                </a:solidFill>
                <a:effectLst/>
                <a:latin typeface="Times New Roman" panose="02020603050405020304" pitchFamily="18" charset="0"/>
                <a:ea typeface="Times New Roman" panose="02020603050405020304" pitchFamily="18" charset="0"/>
              </a:rPr>
              <a:t>Viedoklis par sociālā darbinieka pienākumu un sociālās palīdzības organizatora pienākumu apvienošanu</a:t>
            </a:r>
            <a:endParaRPr lang="lv-LV" dirty="0"/>
          </a:p>
        </p:txBody>
      </p:sp>
      <p:sp>
        <p:nvSpPr>
          <p:cNvPr id="4" name="Rectangle 3">
            <a:extLst>
              <a:ext uri="{FF2B5EF4-FFF2-40B4-BE49-F238E27FC236}">
                <a16:creationId xmlns:a16="http://schemas.microsoft.com/office/drawing/2014/main" id="{D1449CB6-47F8-4229-AE6C-EAFD71D42752}"/>
              </a:ext>
            </a:extLst>
          </p:cNvPr>
          <p:cNvSpPr/>
          <p:nvPr/>
        </p:nvSpPr>
        <p:spPr>
          <a:xfrm>
            <a:off x="335360" y="1268760"/>
            <a:ext cx="5472608" cy="5400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15000"/>
              </a:lnSpc>
            </a:pP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Argumenti PAR:</a:t>
            </a:r>
          </a:p>
          <a:p>
            <a:pPr marL="342900" lvl="0" indent="-342900" algn="just">
              <a:lnSpc>
                <a:spcPct val="115000"/>
              </a:lnSpc>
              <a:buFont typeface="+mj-lt"/>
              <a:buAutoNum type="arabicParenR"/>
            </a:pP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Sociālais darbinieks spēj situāciju izvērtēt plašāk, un sociālā palīdzība ir viens no sociālā atbalsta veidiem;</a:t>
            </a:r>
            <a:endPar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rabicParenR"/>
            </a:pP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 sociālais darbinieks strādā ciematā un vienlaikus pilda gan sociālā darbinieka, gan sociālās palīdzības organizatora pienākumus, klientam ir nodrošināts atbalsta pakalpojums iespējami tuvu dzīves vietai, un klientam nav jāmeklē transports, jātērē laika un finanšu resursi, lai nokļūtu novada centrā;</a:t>
            </a:r>
            <a:endPar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rabicParenR"/>
            </a:pP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Klientam ir viena kontaktpersona, kas atvieglo komunikāciju par sociālajām problēmām (klients nav jāsūta pie cita darbinieka);</a:t>
            </a:r>
            <a:endPar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R"/>
            </a:pPr>
            <a:r>
              <a:rPr lang="lv-LV"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Sociālajam darbiniekam ciematā noslodze nav tik liela, un ir iespēja pildīt gan sociālā darbinieka, gan sociālās palīdzības organizatora pienākumus.</a:t>
            </a:r>
            <a:endParaRPr lang="lv-LV"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lv-LV" dirty="0">
              <a:solidFill>
                <a:schemeClr val="tx1"/>
              </a:solidFill>
            </a:endParaRPr>
          </a:p>
        </p:txBody>
      </p:sp>
      <p:sp>
        <p:nvSpPr>
          <p:cNvPr id="6" name="Rectangle 5">
            <a:extLst>
              <a:ext uri="{FF2B5EF4-FFF2-40B4-BE49-F238E27FC236}">
                <a16:creationId xmlns:a16="http://schemas.microsoft.com/office/drawing/2014/main" id="{B9C9833B-C9FD-496E-A7BC-CA37B76C4808}"/>
              </a:ext>
            </a:extLst>
          </p:cNvPr>
          <p:cNvSpPr/>
          <p:nvPr/>
        </p:nvSpPr>
        <p:spPr>
          <a:xfrm>
            <a:off x="5951984" y="1268760"/>
            <a:ext cx="5904656" cy="5418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15000"/>
              </a:lnSpc>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Argumenti PRET:</a:t>
            </a:r>
          </a:p>
          <a:p>
            <a:pPr marL="342900" lvl="0" indent="-342900" algn="just">
              <a:lnSpc>
                <a:spcPct val="115000"/>
              </a:lnSpc>
              <a:buFont typeface="+mj-lt"/>
              <a:buAutoNum type="arabicParenR"/>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Sociālās palīdzības organizatoriem un sociālajiem darbiniekiem ir atšķirīgas funkcijas. Ja sociālajam darbiniekam jāorganizē materiālās palīdzības sniegšana, tas apgrūtina gadījumu vadīšanu.</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rabicParenR"/>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Sociālie darbinieki jau tā tiek pārslogoti. Ja jāveic vēl arī sociālās palīdzības organizatora pienākumus, sociālajam darbiniekam neatliek laika veikt pilnvērtīgu sociālo darbu, strādāt preventīvi ar attiecīgām mērķa grupām. Laika trūkuma dēļ, iespējams, cieš darba kvalitāte, jo darbam ar gadījumu vadīšanu jābūt nepārtrauktam.</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R"/>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Atsevišķos gadījumos var būt tā, ka sociālais darbinieks var izjust varu pār klientu, ja viena darbinieka pārraudzībā ir gan sociālais gadījums, gan arī pabalstu piešķiršana. Tas rada ētiska rakstura problēmas, zināmu interešu konfliktu.</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lv-LV" dirty="0"/>
          </a:p>
        </p:txBody>
      </p:sp>
    </p:spTree>
    <p:extLst>
      <p:ext uri="{BB962C8B-B14F-4D97-AF65-F5344CB8AC3E}">
        <p14:creationId xmlns:p14="http://schemas.microsoft.com/office/powerpoint/2010/main" val="1803856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11161240" cy="107568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Viedoklis par iespēju atteikties no amata “sociālās palīdzības organizators”</a:t>
            </a:r>
            <a:endParaRPr lang="lv-LV" sz="2800" dirty="0">
              <a:solidFill>
                <a:srgbClr val="002060"/>
              </a:solidFill>
            </a:endParaRPr>
          </a:p>
        </p:txBody>
      </p:sp>
      <p:sp>
        <p:nvSpPr>
          <p:cNvPr id="7" name="TextBox 6">
            <a:extLst>
              <a:ext uri="{FF2B5EF4-FFF2-40B4-BE49-F238E27FC236}">
                <a16:creationId xmlns:a16="http://schemas.microsoft.com/office/drawing/2014/main" id="{5270E041-6BFF-4B1B-8027-6EB7581D3B63}"/>
              </a:ext>
            </a:extLst>
          </p:cNvPr>
          <p:cNvSpPr txBox="1"/>
          <p:nvPr/>
        </p:nvSpPr>
        <p:spPr>
          <a:xfrm>
            <a:off x="336848" y="1196752"/>
            <a:ext cx="9719592" cy="709233"/>
          </a:xfrm>
          <a:prstGeom prst="rect">
            <a:avLst/>
          </a:prstGeom>
          <a:noFill/>
        </p:spPr>
        <p:txBody>
          <a:bodyPr wrap="square">
            <a:spAutoFit/>
          </a:bodyPr>
          <a:lstStyle/>
          <a:p>
            <a:pPr algn="just">
              <a:lnSpc>
                <a:spcPct val="115000"/>
              </a:lnSpc>
              <a:spcAft>
                <a:spcPts val="1000"/>
              </a:spcAft>
            </a:pPr>
            <a:r>
              <a:rPr lang="lv-LV" sz="1800" i="1" dirty="0">
                <a:effectLst/>
                <a:latin typeface="Times New Roman" panose="02020603050405020304" pitchFamily="18" charset="0"/>
                <a:ea typeface="Times New Roman" panose="02020603050405020304" pitchFamily="18" charset="0"/>
                <a:cs typeface="Times New Roman" panose="02020603050405020304" pitchFamily="18" charset="0"/>
              </a:rPr>
              <a:t>Kāds ir Jūsu viedoklis par iespēju atteikties no tāda amata kā “sociālās palīdzības organizators” vispār, un sadalīt viņa veiktās funkcijas starp sociālo darbinieku vai kādu citu speciālistu?</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BB187A9-7532-4053-A3A3-CD4E62271335}"/>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F5DBBDD-6C59-4426-AC14-723E7E2A7A41}"/>
              </a:ext>
            </a:extLst>
          </p:cNvPr>
          <p:cNvPicPr>
            <a:picLocks noChangeAspect="1"/>
          </p:cNvPicPr>
          <p:nvPr/>
        </p:nvPicPr>
        <p:blipFill>
          <a:blip r:embed="rId2"/>
          <a:stretch>
            <a:fillRect/>
          </a:stretch>
        </p:blipFill>
        <p:spPr>
          <a:xfrm>
            <a:off x="2855640" y="2216116"/>
            <a:ext cx="5616624" cy="4041366"/>
          </a:xfrm>
          <a:prstGeom prst="rect">
            <a:avLst/>
          </a:prstGeom>
        </p:spPr>
      </p:pic>
    </p:spTree>
    <p:extLst>
      <p:ext uri="{BB962C8B-B14F-4D97-AF65-F5344CB8AC3E}">
        <p14:creationId xmlns:p14="http://schemas.microsoft.com/office/powerpoint/2010/main" val="1535523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6A4A-5007-4DD6-BEA5-ECFBCA1E2207}"/>
              </a:ext>
            </a:extLst>
          </p:cNvPr>
          <p:cNvSpPr>
            <a:spLocks noGrp="1"/>
          </p:cNvSpPr>
          <p:nvPr>
            <p:ph type="title"/>
          </p:nvPr>
        </p:nvSpPr>
        <p:spPr>
          <a:xfrm>
            <a:off x="479376" y="188640"/>
            <a:ext cx="10801200" cy="796670"/>
          </a:xfrm>
        </p:spPr>
        <p:txBody>
          <a:bodyPr>
            <a:normAutofit/>
          </a:bodyPr>
          <a:lstStyle/>
          <a:p>
            <a:r>
              <a:rPr lang="lv-LV" b="1" dirty="0">
                <a:solidFill>
                  <a:schemeClr val="tx2">
                    <a:lumMod val="75000"/>
                  </a:schemeClr>
                </a:solidFill>
                <a:latin typeface="Times New Roman" panose="02020603050405020304" pitchFamily="18" charset="0"/>
                <a:cs typeface="Times New Roman" panose="02020603050405020304" pitchFamily="18" charset="0"/>
              </a:rPr>
              <a:t>Pētījuma apraksts</a:t>
            </a:r>
          </a:p>
        </p:txBody>
      </p:sp>
      <p:sp>
        <p:nvSpPr>
          <p:cNvPr id="3" name="Content Placeholder 2">
            <a:extLst>
              <a:ext uri="{FF2B5EF4-FFF2-40B4-BE49-F238E27FC236}">
                <a16:creationId xmlns:a16="http://schemas.microsoft.com/office/drawing/2014/main" id="{F68A5F6E-C2A3-41BF-B832-5E087C7F5274}"/>
              </a:ext>
            </a:extLst>
          </p:cNvPr>
          <p:cNvSpPr>
            <a:spLocks noGrp="1"/>
          </p:cNvSpPr>
          <p:nvPr>
            <p:ph idx="1"/>
          </p:nvPr>
        </p:nvSpPr>
        <p:spPr>
          <a:xfrm>
            <a:off x="677334" y="1070811"/>
            <a:ext cx="9379106" cy="4970552"/>
          </a:xfrm>
        </p:spPr>
        <p:txBody>
          <a:bodyPr>
            <a:normAutofit/>
          </a:bodyPr>
          <a:lstStyle/>
          <a:p>
            <a:pPr algn="just"/>
            <a:r>
              <a:rPr lang="lv-LV" sz="2800" b="1" dirty="0">
                <a:solidFill>
                  <a:schemeClr val="tx2">
                    <a:lumMod val="75000"/>
                  </a:schemeClr>
                </a:solidFill>
                <a:latin typeface="Times New Roman" panose="02020603050405020304" pitchFamily="18" charset="0"/>
                <a:cs typeface="Times New Roman" panose="02020603050405020304" pitchFamily="18" charset="0"/>
              </a:rPr>
              <a:t>Pētījuma mērķis: </a:t>
            </a:r>
            <a:r>
              <a:rPr lang="lv-LV"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pzināt sociālās palīdzības organizatora darba saturu pašvaldību sociālajos dienestos un darba kvalitatīvai izpildei nepieciešamās kompetences</a:t>
            </a:r>
          </a:p>
          <a:p>
            <a:pPr algn="just"/>
            <a:r>
              <a:rPr lang="lv-LV" sz="2800" b="1" dirty="0">
                <a:solidFill>
                  <a:schemeClr val="tx2">
                    <a:lumMod val="75000"/>
                  </a:schemeClr>
                </a:solidFill>
                <a:latin typeface="Times New Roman" panose="02020603050405020304" pitchFamily="18" charset="0"/>
                <a:cs typeface="Times New Roman" panose="02020603050405020304" pitchFamily="18" charset="0"/>
              </a:rPr>
              <a:t>Pētījuma laiks:</a:t>
            </a: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2021. gada 28. jūnijs līdz 29. oktobris </a:t>
            </a:r>
          </a:p>
          <a:p>
            <a:pPr algn="just"/>
            <a:r>
              <a:rPr lang="lv-LV" sz="2800" b="1" dirty="0">
                <a:solidFill>
                  <a:schemeClr val="tx2">
                    <a:lumMod val="75000"/>
                  </a:schemeClr>
                </a:solidFill>
                <a:latin typeface="Times New Roman" panose="02020603050405020304" pitchFamily="18" charset="0"/>
                <a:cs typeface="Times New Roman" panose="02020603050405020304" pitchFamily="18" charset="0"/>
              </a:rPr>
              <a:t>Pētījumā izmantotās metodes:</a:t>
            </a: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buNone/>
            </a:pP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lv-LV"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t>
            </a: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ašvaldību sociālo dienestu sociālās palīdzības organizatoru aptauja </a:t>
            </a:r>
          </a:p>
          <a:p>
            <a:pPr marL="0" indent="0" algn="just">
              <a:buNone/>
            </a:pP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Pašvaldību sociālo dienestu vadītāju aptauja</a:t>
            </a:r>
          </a:p>
          <a:p>
            <a:pPr marL="0" indent="0" algn="just">
              <a:buNone/>
            </a:pPr>
            <a:r>
              <a:rPr lang="lv-LV"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Piecas daļēji strukturētas intervijas ar nozares ekspertiem</a:t>
            </a:r>
          </a:p>
          <a:p>
            <a:pPr algn="just"/>
            <a:endParaRPr lang="lv-LV" sz="2400" dirty="0"/>
          </a:p>
        </p:txBody>
      </p:sp>
    </p:spTree>
    <p:extLst>
      <p:ext uri="{BB962C8B-B14F-4D97-AF65-F5344CB8AC3E}">
        <p14:creationId xmlns:p14="http://schemas.microsoft.com/office/powerpoint/2010/main" val="3613798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Viens no ieteiktajiem risinājumiem:</a:t>
            </a:r>
            <a:endParaRPr lang="lv-LV" sz="2800" dirty="0">
              <a:solidFill>
                <a:srgbClr val="002060"/>
              </a:solidFill>
            </a:endParaRPr>
          </a:p>
        </p:txBody>
      </p:sp>
      <p:sp>
        <p:nvSpPr>
          <p:cNvPr id="6" name="Oval 5">
            <a:extLst>
              <a:ext uri="{FF2B5EF4-FFF2-40B4-BE49-F238E27FC236}">
                <a16:creationId xmlns:a16="http://schemas.microsoft.com/office/drawing/2014/main" id="{57939196-9953-4E6D-B6E7-70D09EAC48BC}"/>
              </a:ext>
            </a:extLst>
          </p:cNvPr>
          <p:cNvSpPr/>
          <p:nvPr/>
        </p:nvSpPr>
        <p:spPr>
          <a:xfrm>
            <a:off x="911424" y="1844824"/>
            <a:ext cx="8208912" cy="316835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“Mūsuprāt, amats “sociālās palīdzības organizators” ir jāsaglabā, normatīvajos aktos nosakot, ka šajā amatā var strādāt arī ar citu, vismaz 1. līmeņa augstāko izglītību.” </a:t>
            </a:r>
          </a:p>
          <a:p>
            <a:pPr algn="ctr"/>
            <a:r>
              <a:rPr lang="lv-LV"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(SD vadītājs)</a:t>
            </a:r>
            <a:endParaRPr lang="lv-LV"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lv-LV" dirty="0"/>
          </a:p>
        </p:txBody>
      </p:sp>
    </p:spTree>
    <p:extLst>
      <p:ext uri="{BB962C8B-B14F-4D97-AF65-F5344CB8AC3E}">
        <p14:creationId xmlns:p14="http://schemas.microsoft.com/office/powerpoint/2010/main" val="3694504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708FB-F93B-4C54-AB40-0145336FF266}"/>
              </a:ext>
            </a:extLst>
          </p:cNvPr>
          <p:cNvSpPr>
            <a:spLocks noGrp="1"/>
          </p:cNvSpPr>
          <p:nvPr>
            <p:ph type="title"/>
          </p:nvPr>
        </p:nvSpPr>
        <p:spPr>
          <a:xfrm>
            <a:off x="119336" y="-14001"/>
            <a:ext cx="11953328" cy="706697"/>
          </a:xfrm>
        </p:spPr>
        <p:txBody>
          <a:bodyPr>
            <a:noAutofit/>
          </a:bodyPr>
          <a:lstStyle/>
          <a:p>
            <a:pPr algn="ctr"/>
            <a:r>
              <a:rPr lang="lv-LV" sz="2400" b="1" dirty="0">
                <a:effectLst/>
                <a:latin typeface="Times New Roman" panose="02020603050405020304" pitchFamily="18" charset="0"/>
                <a:ea typeface="Calibri" panose="020F0502020204030204" pitchFamily="34" charset="0"/>
              </a:rPr>
              <a:t>Atšķirīgās pieejas un izaicinājumi sociālās palīdzības organizēšanā dažāda tipa pašvaldību teritorijās</a:t>
            </a:r>
            <a:endParaRPr lang="lv-LV" sz="2400" dirty="0"/>
          </a:p>
        </p:txBody>
      </p:sp>
      <p:graphicFrame>
        <p:nvGraphicFramePr>
          <p:cNvPr id="6" name="Table 5">
            <a:extLst>
              <a:ext uri="{FF2B5EF4-FFF2-40B4-BE49-F238E27FC236}">
                <a16:creationId xmlns:a16="http://schemas.microsoft.com/office/drawing/2014/main" id="{41509480-7CFA-427D-A600-7D966F4987EC}"/>
              </a:ext>
            </a:extLst>
          </p:cNvPr>
          <p:cNvGraphicFramePr>
            <a:graphicFrameLocks noGrp="1"/>
          </p:cNvGraphicFramePr>
          <p:nvPr>
            <p:extLst>
              <p:ext uri="{D42A27DB-BD31-4B8C-83A1-F6EECF244321}">
                <p14:modId xmlns:p14="http://schemas.microsoft.com/office/powerpoint/2010/main" val="2033049536"/>
              </p:ext>
            </p:extLst>
          </p:nvPr>
        </p:nvGraphicFramePr>
        <p:xfrm>
          <a:off x="119336" y="836713"/>
          <a:ext cx="12025335" cy="5909686"/>
        </p:xfrm>
        <a:graphic>
          <a:graphicData uri="http://schemas.openxmlformats.org/drawingml/2006/table">
            <a:tbl>
              <a:tblPr firstRow="1" firstCol="1" bandRow="1">
                <a:tableStyleId>{5C22544A-7EE6-4342-B048-85BDC9FD1C3A}</a:tableStyleId>
              </a:tblPr>
              <a:tblGrid>
                <a:gridCol w="1686480">
                  <a:extLst>
                    <a:ext uri="{9D8B030D-6E8A-4147-A177-3AD203B41FA5}">
                      <a16:colId xmlns:a16="http://schemas.microsoft.com/office/drawing/2014/main" val="3559561859"/>
                    </a:ext>
                  </a:extLst>
                </a:gridCol>
                <a:gridCol w="3152984">
                  <a:extLst>
                    <a:ext uri="{9D8B030D-6E8A-4147-A177-3AD203B41FA5}">
                      <a16:colId xmlns:a16="http://schemas.microsoft.com/office/drawing/2014/main" val="1105414654"/>
                    </a:ext>
                  </a:extLst>
                </a:gridCol>
                <a:gridCol w="7185871">
                  <a:extLst>
                    <a:ext uri="{9D8B030D-6E8A-4147-A177-3AD203B41FA5}">
                      <a16:colId xmlns:a16="http://schemas.microsoft.com/office/drawing/2014/main" val="2186239429"/>
                    </a:ext>
                  </a:extLst>
                </a:gridCol>
              </a:tblGrid>
              <a:tr h="289845">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Teritorijas tips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228600" algn="ctr">
                        <a:lnSpc>
                          <a:spcPct val="115000"/>
                        </a:lnSpc>
                        <a:spcAft>
                          <a:spcPts val="600"/>
                        </a:spcAft>
                      </a:pPr>
                      <a:r>
                        <a:rPr lang="lv-LV" sz="1800">
                          <a:effectLst/>
                          <a:latin typeface="Times New Roman" panose="02020603050405020304" pitchFamily="18" charset="0"/>
                          <a:cs typeface="Times New Roman" panose="02020603050405020304" pitchFamily="18" charset="0"/>
                        </a:rPr>
                        <a:t>Pieejas īss apraksts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Problēmas un iespējamie risinājums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3899973597"/>
                  </a:ext>
                </a:extLst>
              </a:tr>
              <a:tr h="1702415">
                <a:tc>
                  <a:txBody>
                    <a:bodyPr/>
                    <a:lstStyle/>
                    <a:p>
                      <a:pPr algn="ctr">
                        <a:lnSpc>
                          <a:spcPct val="115000"/>
                        </a:lnSpc>
                        <a:spcAft>
                          <a:spcPts val="600"/>
                        </a:spcAft>
                      </a:pPr>
                      <a:r>
                        <a:rPr lang="lv-LV" sz="1800">
                          <a:effectLst/>
                          <a:latin typeface="Times New Roman" panose="02020603050405020304" pitchFamily="18" charset="0"/>
                          <a:cs typeface="Times New Roman" panose="02020603050405020304" pitchFamily="18" charset="0"/>
                        </a:rPr>
                        <a:t>Valstspilsētas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Augsta darbinieku specializācijas pakāpe</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Labāka apmācību pieejamība</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“Četru acu” kontroles princips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Problēmas saistītas ar darbinieku trūkumu, ko Rīgā risina tādējādi, ka tiek nodrošinātas iekšējās  apmācības. Kopumā ir skaidra vajadzība pēc SPO amata.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243754552"/>
                  </a:ext>
                </a:extLst>
              </a:tr>
              <a:tr h="2180376">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Citas pilsētas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dirty="0">
                          <a:effectLst/>
                          <a:latin typeface="Times New Roman" panose="02020603050405020304" pitchFamily="18" charset="0"/>
                          <a:cs typeface="Times New Roman" panose="02020603050405020304" pitchFamily="18" charset="0"/>
                        </a:rPr>
                        <a:t>Tendence veicināt sociālā darba speciālistu specializāciju, nodalot sociālā darba un sociālās palīdzības nodaļas</a:t>
                      </a:r>
                    </a:p>
                  </a:txBody>
                  <a:tcPr marL="29896" marR="29896" marT="0" marB="0"/>
                </a:tc>
                <a:tc>
                  <a:txBody>
                    <a:bodyPr/>
                    <a:lstStyle/>
                    <a:p>
                      <a:pPr>
                        <a:lnSpc>
                          <a:spcPct val="115000"/>
                        </a:lnSpc>
                        <a:spcAft>
                          <a:spcPts val="600"/>
                        </a:spcAft>
                      </a:pPr>
                      <a:r>
                        <a:rPr lang="lv-LV" sz="1800" dirty="0">
                          <a:effectLst/>
                          <a:latin typeface="Times New Roman" panose="02020603050405020304" pitchFamily="18" charset="0"/>
                          <a:cs typeface="Times New Roman" panose="02020603050405020304" pitchFamily="18" charset="0"/>
                        </a:rPr>
                        <a:t>SPO trūkums. SPO funkcijas bieži vien veic speciālisti ar sociālā darba izglītību. Vienlaikus SPO darba laiks lielākoties veltīts tikai precīzu algoritmu izpildei, palīdzības piešķiršanai un aktu noformēšanai. Samazinās SPO loma sociālo risku pazīmju identificēšanā, neveic sākotnējo risku </a:t>
                      </a:r>
                      <a:r>
                        <a:rPr lang="lv-LV" sz="1800" dirty="0" err="1">
                          <a:effectLst/>
                          <a:latin typeface="Times New Roman" panose="02020603050405020304" pitchFamily="18" charset="0"/>
                          <a:cs typeface="Times New Roman" panose="02020603050405020304" pitchFamily="18" charset="0"/>
                        </a:rPr>
                        <a:t>izvērtējumu</a:t>
                      </a:r>
                      <a:r>
                        <a:rPr lang="lv-LV" sz="1800" dirty="0">
                          <a:effectLst/>
                          <a:latin typeface="Times New Roman" panose="02020603050405020304" pitchFamily="18" charset="0"/>
                          <a:cs typeface="Times New Roman" panose="02020603050405020304" pitchFamily="18" charset="0"/>
                        </a:rPr>
                        <a:t>. Jāturpina diskusija par optimālāko modeli, kurš ir klienta pirmā kontaktpersona sociālajā dienestā un kāds speciālists nepieciešams sociālās palīdzības pabalsta administrēšanā.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2334007214"/>
                  </a:ext>
                </a:extLst>
              </a:tr>
              <a:tr h="1732021">
                <a:tc>
                  <a:txBody>
                    <a:bodyPr/>
                    <a:lstStyle/>
                    <a:p>
                      <a:pPr>
                        <a:lnSpc>
                          <a:spcPct val="115000"/>
                        </a:lnSpc>
                        <a:spcAft>
                          <a:spcPts val="600"/>
                        </a:spcAft>
                      </a:pPr>
                      <a:r>
                        <a:rPr lang="lv-LV" sz="1800">
                          <a:effectLst/>
                          <a:latin typeface="Times New Roman" panose="02020603050405020304" pitchFamily="18" charset="0"/>
                          <a:cs typeface="Times New Roman" panose="02020603050405020304" pitchFamily="18" charset="0"/>
                        </a:rPr>
                        <a:t>Lauku teritorijas</a:t>
                      </a:r>
                    </a:p>
                    <a:p>
                      <a:pPr>
                        <a:lnSpc>
                          <a:spcPct val="115000"/>
                        </a:lnSpc>
                        <a:spcAft>
                          <a:spcPts val="600"/>
                        </a:spcAft>
                      </a:pPr>
                      <a:r>
                        <a:rPr lang="lv-LV" sz="1800">
                          <a:effectLst/>
                          <a:latin typeface="Times New Roman" panose="02020603050405020304" pitchFamily="18" charset="0"/>
                          <a:cs typeface="Times New Roman" panose="02020603050405020304" pitchFamily="18" charset="0"/>
                        </a:rPr>
                        <a:t> </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Nav vai reti ir speciālists ar SPO izglītību</a:t>
                      </a:r>
                    </a:p>
                    <a:p>
                      <a:pPr marL="342900" lvl="0" indent="-342900">
                        <a:lnSpc>
                          <a:spcPct val="115000"/>
                        </a:lnSpc>
                        <a:spcAft>
                          <a:spcPts val="600"/>
                        </a:spcAft>
                        <a:buFont typeface="Times New Roman" panose="02020603050405020304" pitchFamily="18" charset="0"/>
                        <a:buChar char="•"/>
                      </a:pPr>
                      <a:r>
                        <a:rPr lang="lv-LV" sz="1800">
                          <a:effectLst/>
                          <a:latin typeface="Times New Roman" panose="02020603050405020304" pitchFamily="18" charset="0"/>
                          <a:cs typeface="Times New Roman" panose="02020603050405020304" pitchFamily="18" charset="0"/>
                        </a:rPr>
                        <a:t>SPO funkcijas veic “universālais” sociālais darbinieks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tc>
                  <a:txBody>
                    <a:bodyPr/>
                    <a:lstStyle/>
                    <a:p>
                      <a:pPr>
                        <a:lnSpc>
                          <a:spcPct val="115000"/>
                        </a:lnSpc>
                        <a:spcAft>
                          <a:spcPts val="600"/>
                        </a:spcAft>
                      </a:pPr>
                      <a:r>
                        <a:rPr lang="lv-LV" sz="1800" dirty="0">
                          <a:effectLst/>
                          <a:latin typeface="Times New Roman" panose="02020603050405020304" pitchFamily="18" charset="0"/>
                          <a:cs typeface="Times New Roman" panose="02020603050405020304" pitchFamily="18" charset="0"/>
                        </a:rPr>
                        <a:t>Lauku teritorijās ir izveidojies modelis, kurā “universālais” sociālais darbinieks nodrošina visus sociālā atbalsta jomas pakalpojumus. Mainot šo pieeju uz augstāku specializāciju, bet zemāku pieejamību (piemēram, pagastā SPO pieejams vienreiz nedēļā), sagaidāma pretestība un neapmierinātība no klientu puses.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9896" marR="29896" marT="0" marB="0"/>
                </a:tc>
                <a:extLst>
                  <a:ext uri="{0D108BD9-81ED-4DB2-BD59-A6C34878D82A}">
                    <a16:rowId xmlns:a16="http://schemas.microsoft.com/office/drawing/2014/main" val="1449377070"/>
                  </a:ext>
                </a:extLst>
              </a:tr>
            </a:tbl>
          </a:graphicData>
        </a:graphic>
      </p:graphicFrame>
    </p:spTree>
    <p:extLst>
      <p:ext uri="{BB962C8B-B14F-4D97-AF65-F5344CB8AC3E}">
        <p14:creationId xmlns:p14="http://schemas.microsoft.com/office/powerpoint/2010/main" val="3938956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2B5BF-B23F-418F-AE08-02CE4968BB66}"/>
              </a:ext>
            </a:extLst>
          </p:cNvPr>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SECINĀJUMI</a:t>
            </a:r>
          </a:p>
        </p:txBody>
      </p:sp>
      <p:sp>
        <p:nvSpPr>
          <p:cNvPr id="3" name="Content Placeholder 2">
            <a:extLst>
              <a:ext uri="{FF2B5EF4-FFF2-40B4-BE49-F238E27FC236}">
                <a16:creationId xmlns:a16="http://schemas.microsoft.com/office/drawing/2014/main" id="{EF3A871E-0C8E-49AC-AFE6-3688C17E52EA}"/>
              </a:ext>
            </a:extLst>
          </p:cNvPr>
          <p:cNvSpPr>
            <a:spLocks noGrp="1"/>
          </p:cNvSpPr>
          <p:nvPr>
            <p:ph idx="1"/>
          </p:nvPr>
        </p:nvSpPr>
        <p:spPr>
          <a:xfrm>
            <a:off x="263352" y="1070811"/>
            <a:ext cx="9649072" cy="1638109"/>
          </a:xfrm>
        </p:spPr>
        <p:txBody>
          <a:bodyPr>
            <a:noAutofit/>
          </a:bodyPr>
          <a:lstStyle/>
          <a:p>
            <a:pPr algn="just">
              <a:lnSpc>
                <a:spcPct val="115000"/>
              </a:lnSpc>
              <a:spcAft>
                <a:spcPts val="1000"/>
              </a:spcAft>
            </a:pPr>
            <a:r>
              <a:rPr lang="lv-LV"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Neviennozīmīgie aptauju rezultāti, kā arī dažādie ekspertu viedokļi liek secināt, ka diskusija par optimālāko sociālās palīdzības organizatora vietu sociālā dienesta struktūrā ir jāturpina un, iespējams, nepieciešams pilotēt un izvērtēt dažādus modeļus. Tas ir arī viens no ekspertu ieteikumiem:</a:t>
            </a:r>
            <a:endParaRPr lang="lv-LV"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lv-LV" sz="2400" dirty="0"/>
          </a:p>
        </p:txBody>
      </p:sp>
      <p:sp>
        <p:nvSpPr>
          <p:cNvPr id="4" name="Oval 3">
            <a:extLst>
              <a:ext uri="{FF2B5EF4-FFF2-40B4-BE49-F238E27FC236}">
                <a16:creationId xmlns:a16="http://schemas.microsoft.com/office/drawing/2014/main" id="{20AC4CCC-5A91-49D3-A1B4-3A4593399956}"/>
              </a:ext>
            </a:extLst>
          </p:cNvPr>
          <p:cNvSpPr/>
          <p:nvPr/>
        </p:nvSpPr>
        <p:spPr>
          <a:xfrm>
            <a:off x="292337" y="2943019"/>
            <a:ext cx="11064552" cy="343831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 uzskatu, ka tas ir jātestē. Arī mēs to bijām domājuši testēt, izmēģināt, kā tas ir, kad cilvēks nāk caur </a:t>
            </a:r>
            <a:r>
              <a:rPr lang="lv-LV" sz="240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izvērtētāju</a:t>
            </a:r>
            <a:r>
              <a:rPr lang="lv-LV"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un sociālā palīdzība ir kā resurss. Vērot, pētīt, kā paildzinās process, kā klients jūtas, kā jūtas darbinieks. Varbūt tas viss ir tik sarežģīti un pilnīgi nevajadzīgi. Paņemt un uztaisīt vienu pilotu. Saprast, kur ir ieguvums un kur ir zaudējums. Nekad jau nebūs tā, ka viss ir ideāli.” </a:t>
            </a:r>
          </a:p>
          <a:p>
            <a:pPr algn="ctr"/>
            <a:r>
              <a:rPr lang="lv-LV"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(SD vadītājs)</a:t>
            </a:r>
            <a:endParaRPr lang="lv-LV" dirty="0"/>
          </a:p>
        </p:txBody>
      </p:sp>
    </p:spTree>
    <p:extLst>
      <p:ext uri="{BB962C8B-B14F-4D97-AF65-F5344CB8AC3E}">
        <p14:creationId xmlns:p14="http://schemas.microsoft.com/office/powerpoint/2010/main" val="2583826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2B5BF-B23F-418F-AE08-02CE4968BB66}"/>
              </a:ext>
            </a:extLst>
          </p:cNvPr>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SECINĀJUMI</a:t>
            </a:r>
          </a:p>
        </p:txBody>
      </p:sp>
      <p:sp>
        <p:nvSpPr>
          <p:cNvPr id="3" name="Content Placeholder 2">
            <a:extLst>
              <a:ext uri="{FF2B5EF4-FFF2-40B4-BE49-F238E27FC236}">
                <a16:creationId xmlns:a16="http://schemas.microsoft.com/office/drawing/2014/main" id="{EF3A871E-0C8E-49AC-AFE6-3688C17E52EA}"/>
              </a:ext>
            </a:extLst>
          </p:cNvPr>
          <p:cNvSpPr>
            <a:spLocks noGrp="1"/>
          </p:cNvSpPr>
          <p:nvPr>
            <p:ph idx="1"/>
          </p:nvPr>
        </p:nvSpPr>
        <p:spPr>
          <a:xfrm>
            <a:off x="263352" y="1070811"/>
            <a:ext cx="9649072" cy="1638109"/>
          </a:xfrm>
        </p:spPr>
        <p:txBody>
          <a:bodyPr>
            <a:noAutofit/>
          </a:bodyPr>
          <a:lstStyle/>
          <a:p>
            <a:pPr algn="just">
              <a:lnSpc>
                <a:spcPct val="115000"/>
              </a:lnSpc>
              <a:spcAft>
                <a:spcPts val="1000"/>
              </a:spcAft>
            </a:pP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Sociālās</a:t>
            </a:r>
            <a:r>
              <a:rPr lang="es-E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palīdzības</a:t>
            </a:r>
            <a:r>
              <a:rPr lang="es-E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organizatora</a:t>
            </a:r>
            <a:r>
              <a:rPr lang="es-E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specialitāte</a:t>
            </a:r>
            <a:r>
              <a:rPr lang="es-E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un </a:t>
            </a: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izglītības</a:t>
            </a:r>
            <a:r>
              <a:rPr lang="es-E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s-ES"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vajadzības</a:t>
            </a:r>
            <a:r>
              <a:rPr lang="lv-LV"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15000"/>
              </a:lnSpc>
              <a:spcAft>
                <a:spcPts val="1000"/>
              </a:spcAft>
            </a:pPr>
            <a:r>
              <a:rPr lang="lv-LV" dirty="0">
                <a:solidFill>
                  <a:schemeClr val="tx1"/>
                </a:solidFill>
                <a:effectLst/>
                <a:latin typeface="Times New Roman" panose="02020603050405020304" pitchFamily="18" charset="0"/>
                <a:ea typeface="Calibri" panose="020F0502020204030204" pitchFamily="34" charset="0"/>
              </a:rPr>
              <a:t>Ekspertu intervijas atklāj, ka pieprasījums pēc 1. līmeņa profesionālās augstākās izglītības sociālās palīdzības organizatora specialitātei ir zems. No otras puses, sociālās palīdzības organizatoru trūkst, viņu funkcijas pilda speciālisti ar sociālā darbinieka vai citu specialitāšu izglītību. Skaidrojums šai situācijai ir saistīts ar to, ka pieejamā izglītības programma ir maksas izglītība, bet ne potenciālie darbinieki, ne arī pašvaldības kā darba devēji nav gatavi maksāt par šo izglītību. </a:t>
            </a:r>
            <a:endParaRPr lang="lv-LV"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lv-LV" dirty="0">
                <a:solidFill>
                  <a:schemeClr val="tx1"/>
                </a:solidFill>
                <a:effectLst/>
                <a:latin typeface="Times New Roman" panose="02020603050405020304" pitchFamily="18" charset="0"/>
                <a:ea typeface="Calibri" panose="020F0502020204030204" pitchFamily="34" charset="0"/>
              </a:rPr>
              <a:t>Risinājumi izglītības vajadzību nodrošināšanai sociālās palīdzības organizatora specialitātei ir atkarīgi no tā, kā tiks definēta sociālās palīdzības organizatora loma sociālo dienestu struktūrā. Lauku teritorijās saglabājot pieeju, ka ir viens sociālais darbinieks, kas atbild arī par sociālās palīdzības sniegšanu, loģiska prasība attiecībā uz šo speciālistu izglītību ir 2. līmeņa augstākā izglītība sociālajā darbā (bakalaurs vai profesionālā). Citos sociālo dienestu darba organizāciju modeļos nepieciešama izšķiršanās un vajadzību definēšana</a:t>
            </a:r>
            <a:r>
              <a:rPr lang="lv-LV"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lv-LV" dirty="0">
              <a:solidFill>
                <a:schemeClr val="tx1"/>
              </a:solidFill>
            </a:endParaRPr>
          </a:p>
        </p:txBody>
      </p:sp>
    </p:spTree>
    <p:extLst>
      <p:ext uri="{BB962C8B-B14F-4D97-AF65-F5344CB8AC3E}">
        <p14:creationId xmlns:p14="http://schemas.microsoft.com/office/powerpoint/2010/main" val="730191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5"/>
          <p:cNvSpPr>
            <a:spLocks noGrp="1" noChangeArrowheads="1"/>
          </p:cNvSpPr>
          <p:nvPr>
            <p:ph type="subTitle" idx="1"/>
          </p:nvPr>
        </p:nvSpPr>
        <p:spPr>
          <a:xfrm>
            <a:off x="3647728" y="2708920"/>
            <a:ext cx="5328592" cy="2664296"/>
          </a:xfrm>
        </p:spPr>
        <p:txBody>
          <a:bodyPr>
            <a:normAutofit lnSpcReduction="10000"/>
          </a:bodyPr>
          <a:lstStyle/>
          <a:p>
            <a:pPr algn="r" eaLnBrk="1" hangingPunct="1"/>
            <a:r>
              <a:rPr lang="en-US" sz="2300" b="1" dirty="0">
                <a:solidFill>
                  <a:schemeClr val="tx2">
                    <a:lumMod val="75000"/>
                  </a:schemeClr>
                </a:solidFill>
              </a:rPr>
              <a:t>Baltic Institute of Social Sciences</a:t>
            </a:r>
          </a:p>
          <a:p>
            <a:pPr algn="r" eaLnBrk="1" hangingPunct="1"/>
            <a:endParaRPr sz="1400" dirty="0">
              <a:solidFill>
                <a:schemeClr val="tx2">
                  <a:lumMod val="75000"/>
                </a:schemeClr>
              </a:solidFill>
            </a:endParaRPr>
          </a:p>
          <a:p>
            <a:pPr algn="r" eaLnBrk="1" hangingPunct="1"/>
            <a:r>
              <a:rPr sz="2300" dirty="0">
                <a:solidFill>
                  <a:schemeClr val="tx2">
                    <a:lumMod val="75000"/>
                  </a:schemeClr>
                </a:solidFill>
              </a:rPr>
              <a:t>Tērbatas iela 53 – 6, Rīga</a:t>
            </a:r>
          </a:p>
          <a:p>
            <a:pPr algn="r" eaLnBrk="1" hangingPunct="1"/>
            <a:r>
              <a:rPr sz="2300" dirty="0">
                <a:solidFill>
                  <a:schemeClr val="tx2">
                    <a:lumMod val="75000"/>
                  </a:schemeClr>
                </a:solidFill>
              </a:rPr>
              <a:t>Tālr.: 67217554</a:t>
            </a:r>
          </a:p>
          <a:p>
            <a:pPr algn="r" eaLnBrk="1" hangingPunct="1"/>
            <a:r>
              <a:rPr sz="2300" dirty="0">
                <a:hlinkClick r:id="rId2"/>
              </a:rPr>
              <a:t>biss@biss.soc.lv</a:t>
            </a:r>
            <a:r>
              <a:rPr sz="2300" dirty="0"/>
              <a:t> </a:t>
            </a:r>
          </a:p>
          <a:p>
            <a:pPr algn="r" eaLnBrk="1" hangingPunct="1"/>
            <a:r>
              <a:rPr sz="2300" dirty="0">
                <a:hlinkClick r:id="rId3"/>
              </a:rPr>
              <a:t>www.biss.soc.lv</a:t>
            </a:r>
            <a:r>
              <a:rPr sz="2300" dirty="0"/>
              <a:t>  </a:t>
            </a:r>
          </a:p>
        </p:txBody>
      </p:sp>
      <p:pic>
        <p:nvPicPr>
          <p:cNvPr id="18436" name="Picture 13" descr="Stends_apgriezts"/>
          <p:cNvPicPr>
            <a:picLocks noChangeAspect="1" noChangeArrowheads="1"/>
          </p:cNvPicPr>
          <p:nvPr/>
        </p:nvPicPr>
        <p:blipFill>
          <a:blip r:embed="rId4" cstate="print"/>
          <a:srcRect/>
          <a:stretch>
            <a:fillRect/>
          </a:stretch>
        </p:blipFill>
        <p:spPr bwMode="auto">
          <a:xfrm>
            <a:off x="-24680" y="0"/>
            <a:ext cx="2678113"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6A4A-5007-4DD6-BEA5-ECFBCA1E2207}"/>
              </a:ext>
            </a:extLst>
          </p:cNvPr>
          <p:cNvSpPr>
            <a:spLocks noGrp="1"/>
          </p:cNvSpPr>
          <p:nvPr>
            <p:ph type="title"/>
          </p:nvPr>
        </p:nvSpPr>
        <p:spPr>
          <a:xfrm>
            <a:off x="119336" y="188640"/>
            <a:ext cx="11161240" cy="796670"/>
          </a:xfrm>
        </p:spPr>
        <p:txBody>
          <a:bodyPr>
            <a:normAutofit/>
          </a:bodyPr>
          <a:lstStyle/>
          <a:p>
            <a:r>
              <a:rPr lang="lv-LV" b="1" dirty="0">
                <a:solidFill>
                  <a:schemeClr val="tx2">
                    <a:lumMod val="75000"/>
                  </a:schemeClr>
                </a:solidFill>
                <a:latin typeface="Times New Roman" panose="02020603050405020304" pitchFamily="18" charset="0"/>
                <a:cs typeface="Times New Roman" panose="02020603050405020304" pitchFamily="18" charset="0"/>
              </a:rPr>
              <a:t>Sociālās palīdzības organizatoru aptaujas raksturojums</a:t>
            </a:r>
          </a:p>
        </p:txBody>
      </p:sp>
      <p:sp>
        <p:nvSpPr>
          <p:cNvPr id="3" name="Content Placeholder 2">
            <a:extLst>
              <a:ext uri="{FF2B5EF4-FFF2-40B4-BE49-F238E27FC236}">
                <a16:creationId xmlns:a16="http://schemas.microsoft.com/office/drawing/2014/main" id="{F68A5F6E-C2A3-41BF-B832-5E087C7F5274}"/>
              </a:ext>
            </a:extLst>
          </p:cNvPr>
          <p:cNvSpPr>
            <a:spLocks noGrp="1"/>
          </p:cNvSpPr>
          <p:nvPr>
            <p:ph idx="1"/>
          </p:nvPr>
        </p:nvSpPr>
        <p:spPr>
          <a:xfrm>
            <a:off x="479376" y="1070811"/>
            <a:ext cx="9577064" cy="4970552"/>
          </a:xfrm>
        </p:spPr>
        <p:txBody>
          <a:bodyPr>
            <a:normAutofit/>
          </a:bodyPr>
          <a:lstStyle/>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Tiešsaistes aptauja internetā, kur katram sociālās palīdzības organizatoram uz viņa e-pastu tika nosūtīta individuāla aptaujas saite.</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Atgādinājumi ar lūgumu aizpildīt aptaujas anketu tiem, kas to vēl nav aizpildījuši vai aizpildījuši daļēji, tika izsūtīti </a:t>
            </a:r>
            <a:r>
              <a:rPr lang="lv-LV" sz="2200" b="1" u="sng" dirty="0">
                <a:solidFill>
                  <a:schemeClr val="tx2">
                    <a:lumMod val="75000"/>
                  </a:schemeClr>
                </a:solidFill>
                <a:latin typeface="Times New Roman" panose="02020603050405020304" pitchFamily="18" charset="0"/>
                <a:cs typeface="Times New Roman" panose="02020603050405020304" pitchFamily="18" charset="0"/>
              </a:rPr>
              <a:t>piecas reizes</a:t>
            </a:r>
            <a:r>
              <a:rPr lang="lv-LV" sz="2200" b="1" dirty="0">
                <a:solidFill>
                  <a:schemeClr val="tx2">
                    <a:lumMod val="75000"/>
                  </a:schemeClr>
                </a:solidFill>
                <a:latin typeface="Times New Roman" panose="02020603050405020304" pitchFamily="18" charset="0"/>
                <a:cs typeface="Times New Roman" panose="02020603050405020304" pitchFamily="18" charset="0"/>
              </a:rPr>
              <a:t>.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Aptaujas īstenošanas laiks: 2021. gada 30. jūlijs līdz 16. septembris.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Kopumā aptaujas anketa tika izsūtīta uz 230 e-pastiem. E-pasti tika atrasti sociālo dienestu mājas lapu kontaktu sadaļā vai atsevišķos gadījumos, sazinoties ar sociālo dienestu, tika lūgts atsūtīt informāciju par sociālās palīdzības organizatoru e-pastiem, kas strādā konkrētajā dienestā.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Aptaujas rezultātā tika iegūtas 109 pilnībā aizpildītas anketas. Analīzē iekļautas kopumā 121 respondenta atbildes, iekļaujot arī tās daļēji aizpildītās anketas, kur atbildēti vismaz 50% aptaujas jautājumu.</a:t>
            </a:r>
            <a:endParaRPr lang="lv-LV"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6116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6A4A-5007-4DD6-BEA5-ECFBCA1E2207}"/>
              </a:ext>
            </a:extLst>
          </p:cNvPr>
          <p:cNvSpPr>
            <a:spLocks noGrp="1"/>
          </p:cNvSpPr>
          <p:nvPr>
            <p:ph type="title"/>
          </p:nvPr>
        </p:nvSpPr>
        <p:spPr>
          <a:xfrm>
            <a:off x="119336" y="188640"/>
            <a:ext cx="11161240" cy="796670"/>
          </a:xfrm>
        </p:spPr>
        <p:txBody>
          <a:bodyPr>
            <a:normAutofit/>
          </a:bodyPr>
          <a:lstStyle/>
          <a:p>
            <a:r>
              <a:rPr lang="lv-LV" b="1" dirty="0">
                <a:solidFill>
                  <a:schemeClr val="tx2">
                    <a:lumMod val="75000"/>
                  </a:schemeClr>
                </a:solidFill>
                <a:latin typeface="Times New Roman" panose="02020603050405020304" pitchFamily="18" charset="0"/>
                <a:cs typeface="Times New Roman" panose="02020603050405020304" pitchFamily="18" charset="0"/>
              </a:rPr>
              <a:t>Sociālo dienestu vadītāju aptaujas raksturojums</a:t>
            </a:r>
          </a:p>
        </p:txBody>
      </p:sp>
      <p:sp>
        <p:nvSpPr>
          <p:cNvPr id="3" name="Content Placeholder 2">
            <a:extLst>
              <a:ext uri="{FF2B5EF4-FFF2-40B4-BE49-F238E27FC236}">
                <a16:creationId xmlns:a16="http://schemas.microsoft.com/office/drawing/2014/main" id="{F68A5F6E-C2A3-41BF-B832-5E087C7F5274}"/>
              </a:ext>
            </a:extLst>
          </p:cNvPr>
          <p:cNvSpPr>
            <a:spLocks noGrp="1"/>
          </p:cNvSpPr>
          <p:nvPr>
            <p:ph idx="1"/>
          </p:nvPr>
        </p:nvSpPr>
        <p:spPr>
          <a:xfrm>
            <a:off x="479376" y="1070811"/>
            <a:ext cx="9577064" cy="4970552"/>
          </a:xfrm>
        </p:spPr>
        <p:txBody>
          <a:bodyPr>
            <a:normAutofit/>
          </a:bodyPr>
          <a:lstStyle/>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Tiešsaistes aptauja internetā, kur katram sociālā dienesta vadītājam uz viņa e-pastu tika nosūtīta individuāla aptaujas saite.</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Atgādinājumi ar lūgumu aizpildīt aptaujas anketu tiem, kas to vēl nav aizpildījuši vai aizpildījuši daļēji, tika izsūtīti </a:t>
            </a:r>
            <a:r>
              <a:rPr lang="lv-LV" sz="2200" b="1" u="sng" dirty="0">
                <a:solidFill>
                  <a:schemeClr val="tx2">
                    <a:lumMod val="75000"/>
                  </a:schemeClr>
                </a:solidFill>
                <a:latin typeface="Times New Roman" panose="02020603050405020304" pitchFamily="18" charset="0"/>
                <a:cs typeface="Times New Roman" panose="02020603050405020304" pitchFamily="18" charset="0"/>
              </a:rPr>
              <a:t>trīs reizes</a:t>
            </a:r>
            <a:r>
              <a:rPr lang="lv-LV" sz="2200" b="1" dirty="0">
                <a:solidFill>
                  <a:schemeClr val="tx2">
                    <a:lumMod val="75000"/>
                  </a:schemeClr>
                </a:solidFill>
                <a:latin typeface="Times New Roman" panose="02020603050405020304" pitchFamily="18" charset="0"/>
                <a:cs typeface="Times New Roman" panose="02020603050405020304" pitchFamily="18" charset="0"/>
              </a:rPr>
              <a:t>.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Aptaujas īstenošanas laiks: 2021. gada 29. jūlijs līdz 18. augusts.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Kopumā aptaujas anketa tika izsūtīta uz 117 e-pastiem. E-pasti tika atrasti sociālo dienestu mājas lapu kontaktu sadaļā. Lai gan aptaujas laikā notika pāreja no 119 pašvaldībām uz 43 </a:t>
            </a:r>
            <a:r>
              <a:rPr lang="lv-LV" sz="2200" b="1" dirty="0" err="1">
                <a:solidFill>
                  <a:schemeClr val="tx2">
                    <a:lumMod val="75000"/>
                  </a:schemeClr>
                </a:solidFill>
                <a:latin typeface="Times New Roman" panose="02020603050405020304" pitchFamily="18" charset="0"/>
                <a:cs typeface="Times New Roman" panose="02020603050405020304" pitchFamily="18" charset="0"/>
              </a:rPr>
              <a:t>jaunizveidojamām</a:t>
            </a:r>
            <a:r>
              <a:rPr lang="lv-LV" sz="2200" b="1" dirty="0">
                <a:solidFill>
                  <a:schemeClr val="tx2">
                    <a:lumMod val="75000"/>
                  </a:schemeClr>
                </a:solidFill>
                <a:latin typeface="Times New Roman" panose="02020603050405020304" pitchFamily="18" charset="0"/>
                <a:cs typeface="Times New Roman" panose="02020603050405020304" pitchFamily="18" charset="0"/>
              </a:rPr>
              <a:t> pašvaldībām, ņemot vērā to, ka aptaujas periodā lielākoties joprojām darbojās iepriekšējā sociālo dienestu struktūra, tika pieņemts lēmums aptaujas anketu izsūtīt visiem sociālo dienestu vadītājiem, kas joprojām strādāja sociālajā dienestā par savas struktūrvienības vadītāju. </a:t>
            </a:r>
          </a:p>
          <a:p>
            <a:pPr algn="just"/>
            <a:r>
              <a:rPr lang="lv-LV" sz="2200" b="1" dirty="0">
                <a:solidFill>
                  <a:schemeClr val="tx2">
                    <a:lumMod val="75000"/>
                  </a:schemeClr>
                </a:solidFill>
                <a:latin typeface="Times New Roman" panose="02020603050405020304" pitchFamily="18" charset="0"/>
                <a:cs typeface="Times New Roman" panose="02020603050405020304" pitchFamily="18" charset="0"/>
              </a:rPr>
              <a:t>Aptaujas rezultātā tika sasniegtas 75 pilnībā aizpildītas anketas.</a:t>
            </a:r>
          </a:p>
        </p:txBody>
      </p:sp>
    </p:spTree>
    <p:extLst>
      <p:ext uri="{BB962C8B-B14F-4D97-AF65-F5344CB8AC3E}">
        <p14:creationId xmlns:p14="http://schemas.microsoft.com/office/powerpoint/2010/main" val="3648827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a:solidFill>
                  <a:srgbClr val="002060"/>
                </a:solidFill>
                <a:effectLst/>
                <a:latin typeface="Times New Roman" panose="02020603050405020304" pitchFamily="18" charset="0"/>
                <a:ea typeface="Times New Roman" panose="02020603050405020304" pitchFamily="18" charset="0"/>
              </a:rPr>
              <a:t>Aptaujāto sociālās palīdzības organizatoru raksturojums</a:t>
            </a:r>
            <a:endParaRPr lang="lv-LV" sz="2800" dirty="0">
              <a:solidFill>
                <a:srgbClr val="002060"/>
              </a:solidFill>
            </a:endParaRPr>
          </a:p>
        </p:txBody>
      </p:sp>
      <p:sp>
        <p:nvSpPr>
          <p:cNvPr id="3" name="Content Placeholder 2">
            <a:extLst>
              <a:ext uri="{FF2B5EF4-FFF2-40B4-BE49-F238E27FC236}">
                <a16:creationId xmlns:a16="http://schemas.microsoft.com/office/drawing/2014/main" id="{125BB451-5029-4803-9FB3-26C6781C435F}"/>
              </a:ext>
            </a:extLst>
          </p:cNvPr>
          <p:cNvSpPr>
            <a:spLocks noGrp="1"/>
          </p:cNvSpPr>
          <p:nvPr>
            <p:ph idx="1"/>
          </p:nvPr>
        </p:nvSpPr>
        <p:spPr>
          <a:xfrm>
            <a:off x="677334" y="1070811"/>
            <a:ext cx="8596668" cy="990037"/>
          </a:xfrm>
        </p:spPr>
        <p:txBody>
          <a:bodyPr>
            <a:normAutofit/>
          </a:bodyPr>
          <a:lstStyle/>
          <a:p>
            <a:r>
              <a:rPr lang="lv-LV" sz="2400" b="1" dirty="0">
                <a:solidFill>
                  <a:schemeClr val="tx1"/>
                </a:solidFill>
                <a:latin typeface="Times New Roman" panose="02020603050405020304" pitchFamily="18" charset="0"/>
                <a:cs typeface="Times New Roman" panose="02020603050405020304" pitchFamily="18" charset="0"/>
              </a:rPr>
              <a:t>Vecums. </a:t>
            </a:r>
            <a:r>
              <a:rPr lang="lv-LV" sz="2400" dirty="0">
                <a:solidFill>
                  <a:schemeClr val="tx1"/>
                </a:solidFill>
                <a:latin typeface="Times New Roman" panose="02020603050405020304" pitchFamily="18" charset="0"/>
                <a:cs typeface="Times New Roman" panose="02020603050405020304" pitchFamily="18" charset="0"/>
              </a:rPr>
              <a:t>Aptaujāto sociālās palīdzības organizatoru vidējais vecums ir 47 gadi.</a:t>
            </a:r>
          </a:p>
        </p:txBody>
      </p:sp>
      <p:pic>
        <p:nvPicPr>
          <p:cNvPr id="7" name="Picture 6">
            <a:extLst>
              <a:ext uri="{FF2B5EF4-FFF2-40B4-BE49-F238E27FC236}">
                <a16:creationId xmlns:a16="http://schemas.microsoft.com/office/drawing/2014/main" id="{03571E0A-B78B-4A48-8F7B-0221CEEDB900}"/>
              </a:ext>
            </a:extLst>
          </p:cNvPr>
          <p:cNvPicPr>
            <a:picLocks noChangeAspect="1"/>
          </p:cNvPicPr>
          <p:nvPr/>
        </p:nvPicPr>
        <p:blipFill>
          <a:blip r:embed="rId2"/>
          <a:stretch>
            <a:fillRect/>
          </a:stretch>
        </p:blipFill>
        <p:spPr>
          <a:xfrm>
            <a:off x="1084406" y="2348880"/>
            <a:ext cx="8078971" cy="4149605"/>
          </a:xfrm>
          <a:prstGeom prst="rect">
            <a:avLst/>
          </a:prstGeom>
        </p:spPr>
      </p:pic>
    </p:spTree>
    <p:extLst>
      <p:ext uri="{BB962C8B-B14F-4D97-AF65-F5344CB8AC3E}">
        <p14:creationId xmlns:p14="http://schemas.microsoft.com/office/powerpoint/2010/main" val="4291305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a:solidFill>
                  <a:srgbClr val="002060"/>
                </a:solidFill>
                <a:effectLst/>
                <a:latin typeface="Times New Roman" panose="02020603050405020304" pitchFamily="18" charset="0"/>
                <a:ea typeface="Times New Roman" panose="02020603050405020304" pitchFamily="18" charset="0"/>
              </a:rPr>
              <a:t>Aptaujāto sociālās palīdzības organizatoru raksturojums</a:t>
            </a:r>
            <a:endParaRPr lang="lv-LV" sz="2800" dirty="0">
              <a:solidFill>
                <a:srgbClr val="002060"/>
              </a:solidFill>
            </a:endParaRPr>
          </a:p>
        </p:txBody>
      </p:sp>
      <p:sp>
        <p:nvSpPr>
          <p:cNvPr id="3" name="Content Placeholder 2">
            <a:extLst>
              <a:ext uri="{FF2B5EF4-FFF2-40B4-BE49-F238E27FC236}">
                <a16:creationId xmlns:a16="http://schemas.microsoft.com/office/drawing/2014/main" id="{125BB451-5029-4803-9FB3-26C6781C435F}"/>
              </a:ext>
            </a:extLst>
          </p:cNvPr>
          <p:cNvSpPr>
            <a:spLocks noGrp="1"/>
          </p:cNvSpPr>
          <p:nvPr>
            <p:ph idx="1"/>
          </p:nvPr>
        </p:nvSpPr>
        <p:spPr>
          <a:xfrm>
            <a:off x="677334" y="1070811"/>
            <a:ext cx="8596668" cy="990037"/>
          </a:xfrm>
        </p:spPr>
        <p:txBody>
          <a:bodyPr>
            <a:normAutofit/>
          </a:bodyPr>
          <a:lstStyle/>
          <a:p>
            <a:r>
              <a:rPr lang="lv-LV" sz="2400" b="1" dirty="0">
                <a:solidFill>
                  <a:schemeClr val="tx1"/>
                </a:solidFill>
                <a:latin typeface="Times New Roman" panose="02020603050405020304" pitchFamily="18" charset="0"/>
                <a:cs typeface="Times New Roman" panose="02020603050405020304" pitchFamily="18" charset="0"/>
              </a:rPr>
              <a:t>Reģioni</a:t>
            </a:r>
          </a:p>
        </p:txBody>
      </p:sp>
      <p:pic>
        <p:nvPicPr>
          <p:cNvPr id="4" name="Picture 3">
            <a:extLst>
              <a:ext uri="{FF2B5EF4-FFF2-40B4-BE49-F238E27FC236}">
                <a16:creationId xmlns:a16="http://schemas.microsoft.com/office/drawing/2014/main" id="{165AA521-8176-459E-80DA-8BFBC6DE6496}"/>
              </a:ext>
            </a:extLst>
          </p:cNvPr>
          <p:cNvPicPr>
            <a:picLocks noChangeAspect="1"/>
          </p:cNvPicPr>
          <p:nvPr/>
        </p:nvPicPr>
        <p:blipFill>
          <a:blip r:embed="rId2"/>
          <a:stretch>
            <a:fillRect/>
          </a:stretch>
        </p:blipFill>
        <p:spPr>
          <a:xfrm>
            <a:off x="1523492" y="2073750"/>
            <a:ext cx="7200800" cy="4306552"/>
          </a:xfrm>
          <a:prstGeom prst="rect">
            <a:avLst/>
          </a:prstGeom>
        </p:spPr>
      </p:pic>
    </p:spTree>
    <p:extLst>
      <p:ext uri="{BB962C8B-B14F-4D97-AF65-F5344CB8AC3E}">
        <p14:creationId xmlns:p14="http://schemas.microsoft.com/office/powerpoint/2010/main" val="2734421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a:solidFill>
                  <a:srgbClr val="002060"/>
                </a:solidFill>
                <a:effectLst/>
                <a:latin typeface="Times New Roman" panose="02020603050405020304" pitchFamily="18" charset="0"/>
                <a:ea typeface="Times New Roman" panose="02020603050405020304" pitchFamily="18" charset="0"/>
              </a:rPr>
              <a:t>Aptaujāto sociālās palīdzības organizatoru raksturojums</a:t>
            </a:r>
            <a:endParaRPr lang="lv-LV" sz="2800" dirty="0">
              <a:solidFill>
                <a:srgbClr val="002060"/>
              </a:solidFill>
            </a:endParaRPr>
          </a:p>
        </p:txBody>
      </p:sp>
      <p:sp>
        <p:nvSpPr>
          <p:cNvPr id="3" name="Content Placeholder 2">
            <a:extLst>
              <a:ext uri="{FF2B5EF4-FFF2-40B4-BE49-F238E27FC236}">
                <a16:creationId xmlns:a16="http://schemas.microsoft.com/office/drawing/2014/main" id="{125BB451-5029-4803-9FB3-26C6781C435F}"/>
              </a:ext>
            </a:extLst>
          </p:cNvPr>
          <p:cNvSpPr>
            <a:spLocks noGrp="1"/>
          </p:cNvSpPr>
          <p:nvPr>
            <p:ph idx="1"/>
          </p:nvPr>
        </p:nvSpPr>
        <p:spPr>
          <a:xfrm>
            <a:off x="677334" y="1070811"/>
            <a:ext cx="8596668" cy="990037"/>
          </a:xfrm>
        </p:spPr>
        <p:txBody>
          <a:bodyPr>
            <a:normAutofit/>
          </a:bodyPr>
          <a:lstStyle/>
          <a:p>
            <a:r>
              <a:rPr lang="lv-LV" sz="2400" b="1" dirty="0">
                <a:solidFill>
                  <a:schemeClr val="tx1"/>
                </a:solidFill>
                <a:latin typeface="Times New Roman" panose="02020603050405020304" pitchFamily="18" charset="0"/>
                <a:cs typeface="Times New Roman" panose="02020603050405020304" pitchFamily="18" charset="0"/>
              </a:rPr>
              <a:t>Izglītība</a:t>
            </a:r>
          </a:p>
        </p:txBody>
      </p:sp>
      <p:pic>
        <p:nvPicPr>
          <p:cNvPr id="5" name="Picture 4">
            <a:extLst>
              <a:ext uri="{FF2B5EF4-FFF2-40B4-BE49-F238E27FC236}">
                <a16:creationId xmlns:a16="http://schemas.microsoft.com/office/drawing/2014/main" id="{899B9CCD-870D-4A40-A384-C40B61BB7FFF}"/>
              </a:ext>
            </a:extLst>
          </p:cNvPr>
          <p:cNvPicPr>
            <a:picLocks noChangeAspect="1"/>
          </p:cNvPicPr>
          <p:nvPr/>
        </p:nvPicPr>
        <p:blipFill>
          <a:blip r:embed="rId2"/>
          <a:stretch>
            <a:fillRect/>
          </a:stretch>
        </p:blipFill>
        <p:spPr>
          <a:xfrm>
            <a:off x="551384" y="1302495"/>
            <a:ext cx="9793088" cy="4925341"/>
          </a:xfrm>
          <a:prstGeom prst="rect">
            <a:avLst/>
          </a:prstGeom>
        </p:spPr>
      </p:pic>
    </p:spTree>
    <p:extLst>
      <p:ext uri="{BB962C8B-B14F-4D97-AF65-F5344CB8AC3E}">
        <p14:creationId xmlns:p14="http://schemas.microsoft.com/office/powerpoint/2010/main" val="2696684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725-3730-4651-9AD9-6E0167088294}"/>
              </a:ext>
            </a:extLst>
          </p:cNvPr>
          <p:cNvSpPr>
            <a:spLocks noGrp="1"/>
          </p:cNvSpPr>
          <p:nvPr>
            <p:ph type="title"/>
          </p:nvPr>
        </p:nvSpPr>
        <p:spPr>
          <a:xfrm>
            <a:off x="335360" y="265088"/>
            <a:ext cx="9577064" cy="796670"/>
          </a:xfrm>
        </p:spPr>
        <p:txBody>
          <a:bodyPr>
            <a:noAutofit/>
          </a:bodyPr>
          <a:lstStyle/>
          <a:p>
            <a:r>
              <a:rPr lang="lv-LV" sz="2800" b="1" dirty="0">
                <a:solidFill>
                  <a:srgbClr val="002060"/>
                </a:solidFill>
                <a:effectLst/>
                <a:latin typeface="Times New Roman" panose="02020603050405020304" pitchFamily="18" charset="0"/>
                <a:ea typeface="Times New Roman" panose="02020603050405020304" pitchFamily="18" charset="0"/>
              </a:rPr>
              <a:t>Amatu un pienākumu apvienošana SPO vidū</a:t>
            </a:r>
            <a:endParaRPr lang="lv-LV" sz="2800" dirty="0">
              <a:solidFill>
                <a:srgbClr val="002060"/>
              </a:solidFill>
            </a:endParaRPr>
          </a:p>
        </p:txBody>
      </p:sp>
      <p:pic>
        <p:nvPicPr>
          <p:cNvPr id="4" name="Picture 3">
            <a:extLst>
              <a:ext uri="{FF2B5EF4-FFF2-40B4-BE49-F238E27FC236}">
                <a16:creationId xmlns:a16="http://schemas.microsoft.com/office/drawing/2014/main" id="{FD3F5E91-764C-43C7-8A8E-9357DDC33872}"/>
              </a:ext>
            </a:extLst>
          </p:cNvPr>
          <p:cNvPicPr>
            <a:picLocks noChangeAspect="1"/>
          </p:cNvPicPr>
          <p:nvPr/>
        </p:nvPicPr>
        <p:blipFill>
          <a:blip r:embed="rId3"/>
          <a:stretch>
            <a:fillRect/>
          </a:stretch>
        </p:blipFill>
        <p:spPr>
          <a:xfrm>
            <a:off x="-91818" y="1124744"/>
            <a:ext cx="11012354" cy="5599588"/>
          </a:xfrm>
          <a:prstGeom prst="rect">
            <a:avLst/>
          </a:prstGeom>
        </p:spPr>
      </p:pic>
    </p:spTree>
    <p:extLst>
      <p:ext uri="{BB962C8B-B14F-4D97-AF65-F5344CB8AC3E}">
        <p14:creationId xmlns:p14="http://schemas.microsoft.com/office/powerpoint/2010/main" val="202116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0BE68-1A2B-433E-9BC6-0B6E9DE0CDBD}"/>
              </a:ext>
            </a:extLst>
          </p:cNvPr>
          <p:cNvSpPr>
            <a:spLocks noGrp="1"/>
          </p:cNvSpPr>
          <p:nvPr>
            <p:ph type="title"/>
          </p:nvPr>
        </p:nvSpPr>
        <p:spPr>
          <a:xfrm>
            <a:off x="263352" y="40042"/>
            <a:ext cx="9793088" cy="796670"/>
          </a:xfrm>
        </p:spPr>
        <p:txBody>
          <a:bodyPr>
            <a:noAutofit/>
          </a:bodyPr>
          <a:lstStyle/>
          <a:p>
            <a:r>
              <a:rPr lang="lv-LV" sz="2800" b="1" dirty="0">
                <a:effectLst/>
                <a:latin typeface="Times New Roman" panose="02020603050405020304" pitchFamily="18" charset="0"/>
                <a:ea typeface="Times New Roman" panose="02020603050405020304" pitchFamily="18" charset="0"/>
              </a:rPr>
              <a:t>Amata nosaukums tiem speciālistiem, kas veic sociālās palīdzības organizatora funkcijas</a:t>
            </a:r>
            <a:endParaRPr lang="lv-LV" sz="2800" dirty="0"/>
          </a:p>
        </p:txBody>
      </p:sp>
      <p:pic>
        <p:nvPicPr>
          <p:cNvPr id="5" name="Picture 4">
            <a:extLst>
              <a:ext uri="{FF2B5EF4-FFF2-40B4-BE49-F238E27FC236}">
                <a16:creationId xmlns:a16="http://schemas.microsoft.com/office/drawing/2014/main" id="{27138DA0-BBDF-451D-B7FF-20B0C93DF211}"/>
              </a:ext>
            </a:extLst>
          </p:cNvPr>
          <p:cNvPicPr>
            <a:picLocks noChangeAspect="1"/>
          </p:cNvPicPr>
          <p:nvPr/>
        </p:nvPicPr>
        <p:blipFill>
          <a:blip r:embed="rId2"/>
          <a:stretch>
            <a:fillRect/>
          </a:stretch>
        </p:blipFill>
        <p:spPr>
          <a:xfrm>
            <a:off x="0" y="1556792"/>
            <a:ext cx="10830948" cy="4616932"/>
          </a:xfrm>
          <a:prstGeom prst="rect">
            <a:avLst/>
          </a:prstGeom>
        </p:spPr>
      </p:pic>
      <p:sp>
        <p:nvSpPr>
          <p:cNvPr id="6" name="TextBox 5">
            <a:extLst>
              <a:ext uri="{FF2B5EF4-FFF2-40B4-BE49-F238E27FC236}">
                <a16:creationId xmlns:a16="http://schemas.microsoft.com/office/drawing/2014/main" id="{16E560EE-F27C-44B8-8EFC-095C6BFC1EFC}"/>
              </a:ext>
            </a:extLst>
          </p:cNvPr>
          <p:cNvSpPr txBox="1"/>
          <p:nvPr/>
        </p:nvSpPr>
        <p:spPr>
          <a:xfrm>
            <a:off x="2711624" y="6270647"/>
            <a:ext cx="6103088" cy="390684"/>
          </a:xfrm>
          <a:prstGeom prst="rect">
            <a:avLst/>
          </a:prstGeom>
          <a:noFill/>
        </p:spPr>
        <p:txBody>
          <a:bodyPr wrap="square">
            <a:spAutoFit/>
          </a:bodyPr>
          <a:lstStyle/>
          <a:p>
            <a:pPr algn="just">
              <a:lnSpc>
                <a:spcPct val="115000"/>
              </a:lnSpc>
              <a:spcAft>
                <a:spcPts val="10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Sociālo dienestu vadītāju aptauja. N=75.</a:t>
            </a:r>
            <a:endParaRPr lang="lv-LV"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2581810"/>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1455</TotalTime>
  <Words>1985</Words>
  <Application>Microsoft Office PowerPoint</Application>
  <PresentationFormat>Widescreen</PresentationFormat>
  <Paragraphs>119</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Times New Roman</vt:lpstr>
      <vt:lpstr>Trebuchet MS</vt:lpstr>
      <vt:lpstr>Wingdings 3</vt:lpstr>
      <vt:lpstr>Facet</vt:lpstr>
      <vt:lpstr> PĒTĪJUMA ZIŅOJUMS   PĒTĪJUMA ZIŅOJUMS  “Par sociālās palīdzības organizatora darba saturu pašvaldību sociālajos dienestos un darba kvalitatīvai izpildei nepieciešamajām kompetencēm”  Izpildītājs: Nodibinājums "Baltic Institute of Social Sciences" </vt:lpstr>
      <vt:lpstr>Pētījuma apraksts</vt:lpstr>
      <vt:lpstr>Sociālās palīdzības organizatoru aptaujas raksturojums</vt:lpstr>
      <vt:lpstr>Sociālo dienestu vadītāju aptaujas raksturojums</vt:lpstr>
      <vt:lpstr>Aptaujāto sociālās palīdzības organizatoru raksturojums</vt:lpstr>
      <vt:lpstr>Aptaujāto sociālās palīdzības organizatoru raksturojums</vt:lpstr>
      <vt:lpstr>Aptaujāto sociālās palīdzības organizatoru raksturojums</vt:lpstr>
      <vt:lpstr>Amatu un pienākumu apvienošana SPO vidū</vt:lpstr>
      <vt:lpstr>Amata nosaukums tiem speciālistiem, kas veic sociālās palīdzības organizatora funkcijas</vt:lpstr>
      <vt:lpstr>Sociālās palīdzības organizatoru amatu pienākumu apvienošanas pieredze </vt:lpstr>
      <vt:lpstr>Darba pienākumi un to grūtības pakāpes vērtējums</vt:lpstr>
      <vt:lpstr>Dažādu prasmju nozīmīguma vērtējums un pašvērtējums I</vt:lpstr>
      <vt:lpstr>Dažādu prasmju nozīmīguma vērtējums un pašvērtējums II</vt:lpstr>
      <vt:lpstr>Nepieciešamo prasmju atšķirīguma starp sociālās palīdzības organizatoriem un sociālajiem darbiniekiem salīdzinājums</vt:lpstr>
      <vt:lpstr>Nepieciešamo prasmju un zināšanu atšķirīgums sociālās palīdzības organizatoriem un sociālajiem darbiniekiem</vt:lpstr>
      <vt:lpstr>Supervīziju nepieciešamība</vt:lpstr>
      <vt:lpstr>Viedoklis par sociālā darbinieka pienākumu un sociālās palīdzības organizatora pienākumu apvienošanu</vt:lpstr>
      <vt:lpstr>Viedoklis par sociālā darbinieka pienākumu un sociālās palīdzības organizatora pienākumu apvienošanu</vt:lpstr>
      <vt:lpstr>Viedoklis par iespēju atteikties no amata “sociālās palīdzības organizators”</vt:lpstr>
      <vt:lpstr>Viens no ieteiktajiem risinājumiem:</vt:lpstr>
      <vt:lpstr>Atšķirīgās pieejas un izaicinājumi sociālās palīdzības organizēšanā dažāda tipa pašvaldību teritorijās</vt:lpstr>
      <vt:lpstr>SECINĀJUMI</vt:lpstr>
      <vt:lpstr>SECINĀJUMI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Ikgadējs nabadzības un sociālās atstumtības mazināšanas rīcībpolitikas izvērtējums  (t.sk. par nevienlīdzību sabiedriskā transporta pieejamības jomā)  STARPZIŅOJUMS  Izpildītājs: Nodibinājums "Baltic Institute of Social Sciences"</dc:title>
  <dc:creator>Evija Klave</dc:creator>
  <cp:lastModifiedBy>Inese Šūpule</cp:lastModifiedBy>
  <cp:revision>78</cp:revision>
  <dcterms:created xsi:type="dcterms:W3CDTF">2020-04-07T13:45:14Z</dcterms:created>
  <dcterms:modified xsi:type="dcterms:W3CDTF">2021-11-10T16:43:37Z</dcterms:modified>
</cp:coreProperties>
</file>