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BF0FC48-CA18-4F0B-A1A5-759AAB4E1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B8FB0C3-5034-4974-A3E7-23A0D01AE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D995335-85DE-449D-83AC-71AD2B7F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419E588-25D8-4DEF-B297-9086F1FE2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CF86503-DAB3-4EE2-89A9-237EF877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147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12E390D-2152-42FB-872B-8858B7CC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7C285CB9-6EB6-4CFB-BFF7-1A6BC0B05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50C9E22-A642-409A-8F04-1E0B2507E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930B44F-3FA6-443C-BE97-944E6FF4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3A762A3-9F8B-438D-9324-DA65E898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858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EB9807DF-2BC0-493F-AD7C-C03CAB615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2F9120D3-AFB5-49AF-84C0-A4CABDD70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D56541C-BFAB-42EF-AB90-D86689C6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AE4256A-6CC8-4E73-AEE5-7580317C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21E498A-FF45-4D61-9795-7C70A29E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766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E4D0BCE-6B2B-4414-8A11-65B2C0F5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02B3E6A-A554-4C47-9DE5-3FDBDCB1A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89D4976-A5CF-4BCF-9602-E72E51A8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1D26FA3-A204-42C3-8BBA-D3C8878A7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21BE995-5F92-499F-889E-E78A61F7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74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099F6FA-6494-41B6-8BC0-2EA0CC840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1C777F0-A405-4B0D-A2F9-F0B7BD735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461F7F1-0FAD-49A6-BF3E-894A1069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C66A695-E50A-42AF-8D84-0E0DF8DA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D1CE7FA-3695-4CEF-9A9E-6849C2AC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348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A43F122-C581-4A3F-ABE1-F746EB757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BADE16D-8CE0-4F58-9AF8-C540EB303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4841832-A718-4828-9613-3E6A76578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29ECE79-86D5-4357-9114-19B8F691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EE1D676-3A60-4658-9CB2-38FAD26A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9BC1F49-B4D6-4CB7-A342-959AE7879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550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2BF869C-B636-44F3-9B37-01D4B148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40157D5-ADBE-473F-BACA-74E0948D3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CA5B3ACC-8249-4BDF-815B-9CA90511B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90C88D3-A8E5-4B17-AED6-381C258AF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16F66C5C-3809-4753-89A9-3C9A57A7B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A7FBE545-93BF-4024-9474-F4939168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96207B34-0E95-4858-82CB-1183F132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151FA897-C864-4ADE-B56C-A56E93ED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894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53689AD-0BB9-445D-A40C-B7858AAD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31CDC56C-2784-4E84-A63A-160C0883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5DFDC4F1-64D7-4798-946E-000DA94B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F122476A-C8E9-47ED-9D8D-74B46071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747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847A298A-6AC6-4304-BFF5-BC228231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4AC1C7F1-D036-4F51-8163-6BC5AE76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C0EF37EC-FC41-4417-ADAB-39E949EFC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642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7C19036-7360-4A7A-99B9-E2E3B255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BED54D5-6C28-4740-8C2B-38C714A5D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D063D04-5137-4CBD-9B56-CD3893EAC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77116B6-C3EA-4721-A0D4-11303BB7F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EF1515C-2153-45C6-8A82-A869B04F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56469722-50F8-40DA-8C22-3F5FE03A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55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E3749E4-08EA-45BB-A0D9-426CA67B3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65470F1D-31A1-4EF8-9F5C-44283ECAF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F15C478-33A2-4D8D-BFDA-82C2A9719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FE267AA9-9D9C-4F58-B211-8EA43000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D545A5A-ED0F-4581-996E-8F8909BA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8744086-9C69-495D-B286-F09FDF39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595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4939F27D-1EB9-4463-99D7-87AB18EDB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FAA27EB-C320-4547-B349-648293236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8DB5FC8-549D-4EE8-81B5-914833367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ADFD-046D-4840-BF81-6C32696674D8}" type="datetimeFigureOut">
              <a:rPr lang="lv-LV" smtClean="0"/>
              <a:t>21.12.2021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EC124F3-B4C5-404F-9DF3-C902CBCB3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5837D04-FDA1-4CB4-9532-28E136275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2D6B-EADA-464B-AE75-E746A07E41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774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23F4E9D-320C-4CA6-85D5-41379ECF9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Balstvakcinācijas</a:t>
            </a:r>
            <a:r>
              <a:rPr lang="lv-LV" dirty="0"/>
              <a:t> nosacījumi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31296FE-5C6D-4DBC-9C1E-574D6C3D6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Janssen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vakcīnu saņēmušās personas - divus mēnešus pēc 1.potes;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Vaxzevria</a:t>
            </a: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AstraZeneca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vakcīnu saņēmušās personas - trīs mēnešus pēc 2.potes;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Comirnaty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Pfizer-BioNTech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vai </a:t>
            </a:r>
            <a:r>
              <a:rPr lang="lv-LV" sz="1800" b="1" i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Spikevax</a:t>
            </a: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lv-LV" sz="18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Moderna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vakcīnas saņēmušās personas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 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trīs mēnešus pēc 2.potes;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Covid-19 pārslimojušas personas un vakcinējušās ar vienu poti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 trīs mēnešus pēc potes vai pārslimošanas (atkarībā, kas bijis pēdējais);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lv-LV" sz="18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personas ar novājinātu imunitāti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vakcinējušās ar trīs potēm - sešus mēnešus pēc 3.potes;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neveic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jauniešiem vecumā no 12 līdz 17 gadiem. 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Covid-19 pārslimojušas personas un kuras vakcinējušās ar divām potēm, atsevišķos gadījumos 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balstvakcīnu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var saņemt sešus mēnešus pēc potes vai pārslimošanas (atkarībā, kas bijis pēdējais). </a:t>
            </a: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5685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125</Words>
  <Application>Microsoft Office PowerPoint</Application>
  <PresentationFormat>Platekrāna</PresentationFormat>
  <Paragraphs>8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dizains</vt:lpstr>
      <vt:lpstr>Balstvakcinācijas nosacījumi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Balstvakcinācijas nosacījumi</dc:title>
  <dc:creator>Līga Gaigala</dc:creator>
  <cp:lastModifiedBy>Līga Gaigala</cp:lastModifiedBy>
  <cp:revision>2</cp:revision>
  <dcterms:created xsi:type="dcterms:W3CDTF">2021-12-21T06:43:09Z</dcterms:created>
  <dcterms:modified xsi:type="dcterms:W3CDTF">2021-12-22T13:22:37Z</dcterms:modified>
</cp:coreProperties>
</file>