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66" r:id="rId4"/>
    <p:sldId id="290" r:id="rId5"/>
    <p:sldId id="294" r:id="rId6"/>
    <p:sldId id="297" r:id="rId7"/>
    <p:sldId id="30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208D5-1D95-464B-A029-62CBC8173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D65F12-F133-473B-A241-18F2426B6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406CB-CB98-48F1-B042-3E6A2D592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A5BC-E46E-431C-B923-3A570394FA98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9DB5B-AF61-4191-8F2D-45D93EDE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E53F-1D14-4B27-B169-FE5DD3D1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0ABE-6D4A-41BF-8FC2-74EFC31B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26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1CEBA-A05A-4F2D-86C7-C2753AF13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A6242-4224-4975-B249-0CB1D9242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5BDD3-4EE8-46AC-AB75-6AE9DEDD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A5BC-E46E-431C-B923-3A570394FA98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9949A-AEB6-41DD-A465-A058D9215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1BA00-1E3C-4275-813D-DA9A70DE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0ABE-6D4A-41BF-8FC2-74EFC31B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60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1620E0-CEA9-4DC7-859B-6C93A4A4DA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F2D775-AA76-4953-943C-03CF3ADDD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403F7-C4CE-4729-B87E-EDBDDE8E5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A5BC-E46E-431C-B923-3A570394FA98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6D672-06A4-4390-BB2C-01452D397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9BCAC-AEC3-4729-93B4-9F5115B7C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0ABE-6D4A-41BF-8FC2-74EFC31B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2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4F656-3E7F-4A30-9B7F-13736847C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4B99F-1E76-452F-9B96-A8D90E2FA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A3D7D-442A-47B8-94F0-11F708DF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A5BC-E46E-431C-B923-3A570394FA98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578BA-E354-4A2B-8AA6-6F71A4345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88608-2F0C-436C-BF6A-5E6390BC6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0ABE-6D4A-41BF-8FC2-74EFC31B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67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9C7E9-90BF-4A6A-8528-3A2DF049D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021F6-BF52-4219-8D6B-5C600EEFA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D9FAC-3034-4D2C-ACC2-0D07C0108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A5BC-E46E-431C-B923-3A570394FA98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AE4D0-6DED-46D3-92D6-BA40A2616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5AD99-8EBB-4427-9B8A-D3F778330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0ABE-6D4A-41BF-8FC2-74EFC31B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77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333DC-5315-45A3-A54E-EF65B9AAC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D7948-D2C7-459E-90E6-AE60D605A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1696F-69C5-45A4-9DD0-EE5F83230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2F077-CDAE-4C93-9A14-6A843CD3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A5BC-E46E-431C-B923-3A570394FA98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A4DA5-CB10-48CA-AB9C-73C0B9E50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937AD-8F55-47AC-9D1D-384EE9753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0ABE-6D4A-41BF-8FC2-74EFC31B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79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3BE14-0F1A-45D0-8364-F2440CDE8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A3FF8-A671-4EB9-9B54-C01418759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37019-1E9C-4F68-83DC-0740B56D2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FDB0D6-3A89-4C17-91CE-8A5A1F47AE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E8D808-1F40-4C99-A9F6-893B4D2D6A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25A0F-5AA0-40A4-AB7E-865FF9A54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A5BC-E46E-431C-B923-3A570394FA98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1A6AA4-721A-48EA-9763-C0869CFCE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AA7C11-A3ED-47B2-9D52-FC77EB3CA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0ABE-6D4A-41BF-8FC2-74EFC31B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92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71AA8-F68C-4360-9A50-451671AC5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DCEC30-A8C2-488E-80D6-CBF753AD3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A5BC-E46E-431C-B923-3A570394FA98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A09AE-2373-41E3-973F-C6E15F0FE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1BF2F8-E4B9-40CD-AEF5-967F4E9A4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0ABE-6D4A-41BF-8FC2-74EFC31B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43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4CD5A3-E8D6-4427-8DFB-212326EE9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A5BC-E46E-431C-B923-3A570394FA98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127104-8736-422B-B9E5-FF06FDB62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DDD3B-C909-4099-ACAA-EDDC28554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0ABE-6D4A-41BF-8FC2-74EFC31B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59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34A-7114-4DDD-8B3E-78722E1E9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8F34-7CFF-4F64-9803-BCE7B688C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175558-D55A-4023-8FF4-9F5389A92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2625C-7AB8-4349-8338-9D2B47346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A5BC-E46E-431C-B923-3A570394FA98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4795ED-02AD-42FD-9E45-E97165E9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D3FAB-815E-46C9-A55A-E3E427C30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0ABE-6D4A-41BF-8FC2-74EFC31B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43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479EF-2EF9-4AD7-859A-37513CEAF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BBAF30-F9E7-4AA9-9C8D-59E21B467E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710F2-CB58-4625-A995-37E3CD5AF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8D30A-951F-4C82-A1AA-F602003F3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A5BC-E46E-431C-B923-3A570394FA98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37C64-6F51-4758-91D3-C79E0D982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1859D-D282-433F-8A0C-CA6951E07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0ABE-6D4A-41BF-8FC2-74EFC31B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951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17CF58-8BEA-4AB2-BE39-9A22DFB18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91F16-CD78-4E9E-8A76-6247488A6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7CA5F-B0CA-4C32-9282-07D79E29A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A5BC-E46E-431C-B923-3A570394FA98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F9E64-41AF-4B3A-B5B0-91570DB31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6A2ED-E7F0-46BB-839F-C80A9CB34C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E0ABE-6D4A-41BF-8FC2-74EFC31B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38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BA7FD-1876-4E35-8A35-F47BC26A7E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Omikrona izplatīšanās janvārī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E1F72-5F70-477A-9CD0-F92EA3986F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Ieskats sociālo aprūpes centru vadītājiem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11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457C2-E292-4833-93E0-B395178F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Dati no Lielbritānijas un Dienvidāfrikas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F8FC5-7534-458D-86C4-7940192AA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82826" cy="4351338"/>
          </a:xfrm>
        </p:spPr>
        <p:txBody>
          <a:bodyPr/>
          <a:lstStyle/>
          <a:p>
            <a:r>
              <a:rPr lang="lv-LV" dirty="0"/>
              <a:t>Omikrons izplatās </a:t>
            </a:r>
            <a:r>
              <a:rPr lang="lv-LV" b="1" dirty="0"/>
              <a:t>2.5-3x ātrāk </a:t>
            </a:r>
            <a:r>
              <a:rPr lang="lv-LV" dirty="0"/>
              <a:t>(dubultošanās laiks – 2 dienas)</a:t>
            </a:r>
          </a:p>
          <a:p>
            <a:r>
              <a:rPr lang="lv-LV" dirty="0"/>
              <a:t>Divas devas saņēmušo cilvēku aizsardzība pret infekcija </a:t>
            </a:r>
            <a:r>
              <a:rPr lang="lv-LV" b="1" dirty="0"/>
              <a:t>ļoti zema </a:t>
            </a:r>
            <a:r>
              <a:rPr lang="lv-LV" dirty="0"/>
              <a:t>(0-20%)</a:t>
            </a:r>
          </a:p>
          <a:p>
            <a:r>
              <a:rPr lang="lv-LV" b="1" dirty="0" err="1"/>
              <a:t>Balstvakcīna</a:t>
            </a:r>
            <a:r>
              <a:rPr lang="lv-LV" b="1" dirty="0"/>
              <a:t> palielina aizsardzību pret infekciju (50-80%). </a:t>
            </a:r>
            <a:r>
              <a:rPr lang="lv-LV" dirty="0"/>
              <a:t>Noteikti īstermiņā, bet nav zināms par ilgtermiņa efektu.</a:t>
            </a:r>
          </a:p>
          <a:p>
            <a:r>
              <a:rPr lang="lv-LV" dirty="0"/>
              <a:t>Omikrons </a:t>
            </a:r>
            <a:r>
              <a:rPr lang="lv-LV" b="1" dirty="0"/>
              <a:t>neizskatās «maigāks» </a:t>
            </a:r>
            <a:r>
              <a:rPr lang="lv-LV" dirty="0"/>
              <a:t>par Deltu</a:t>
            </a:r>
          </a:p>
          <a:p>
            <a:r>
              <a:rPr lang="lv-LV" dirty="0"/>
              <a:t>Cilvēki, kas iepriekš inficējušies maz pasargāti (5x biežāk </a:t>
            </a:r>
            <a:r>
              <a:rPr lang="lv-LV" dirty="0" err="1"/>
              <a:t>reinficējas</a:t>
            </a:r>
            <a:r>
              <a:rPr lang="lv-LV" dirty="0"/>
              <a:t> nekā pirms Omikrona)</a:t>
            </a:r>
          </a:p>
          <a:p>
            <a:r>
              <a:rPr lang="lv-LV" dirty="0"/>
              <a:t>Vakcīnas un </a:t>
            </a:r>
            <a:r>
              <a:rPr lang="lv-LV" dirty="0" err="1"/>
              <a:t>balstvakcīnas</a:t>
            </a:r>
            <a:r>
              <a:rPr lang="lv-LV" dirty="0"/>
              <a:t> visticamāk joprojām pasargā no smagas slimības gaitas ar augstu efektivitāti. </a:t>
            </a:r>
            <a:r>
              <a:rPr lang="lv-LV" dirty="0" err="1"/>
              <a:t>Balstvakcinētie</a:t>
            </a:r>
            <a:r>
              <a:rPr lang="lv-LV" dirty="0"/>
              <a:t> pasargāti labāk.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03FDE6-8F24-4525-A33B-4D14735608FF}"/>
              </a:ext>
            </a:extLst>
          </p:cNvPr>
          <p:cNvSpPr txBox="1"/>
          <p:nvPr/>
        </p:nvSpPr>
        <p:spPr>
          <a:xfrm>
            <a:off x="838200" y="6169709"/>
            <a:ext cx="8620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schemeClr val="bg1">
                    <a:lumMod val="65000"/>
                  </a:schemeClr>
                </a:solidFill>
              </a:rPr>
              <a:t>Avots: https://www.imperial.ac.uk/media/imperial-college/medicine/mrc-gida/2021-12-16-COVID19-Report-49.pdf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9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8FC6A-172A-4AB2-B320-456DC2C71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Omikrons izkonkurē deltu ~2-3 nedēļu laikā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F815A3-7481-47D4-A117-113A8F4385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6517" y="1825625"/>
            <a:ext cx="6798965" cy="4351338"/>
          </a:xfrm>
        </p:spPr>
      </p:pic>
    </p:spTree>
    <p:extLst>
      <p:ext uri="{BB962C8B-B14F-4D97-AF65-F5344CB8AC3E}">
        <p14:creationId xmlns:p14="http://schemas.microsoft.com/office/powerpoint/2010/main" val="403893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F3B67AB5-687D-44C3-B62D-10B2E869BF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6517" y="1825625"/>
            <a:ext cx="6798965" cy="4351338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2DFE0BA-2661-404A-9E34-EB024222AB3D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/>
              <a:t>Ja Omikrons 2.5x infekciozāks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4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F5D72-F9B9-422C-8D91-016BAA3C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Turpinās esošais pieprasījums pēc </a:t>
            </a:r>
            <a:r>
              <a:rPr lang="lv-LV" dirty="0" err="1"/>
              <a:t>balstvakcīnām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FAE812-D75A-4FFA-A860-4E07D61DD4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6517" y="1825625"/>
            <a:ext cx="6798965" cy="4351338"/>
          </a:xfrm>
        </p:spPr>
      </p:pic>
    </p:spTree>
    <p:extLst>
      <p:ext uri="{BB962C8B-B14F-4D97-AF65-F5344CB8AC3E}">
        <p14:creationId xmlns:p14="http://schemas.microsoft.com/office/powerpoint/2010/main" val="3626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DD58D-A841-4BAA-80EA-37B22E1CA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316" y="365125"/>
            <a:ext cx="8141368" cy="1325563"/>
          </a:xfrm>
        </p:spPr>
        <p:txBody>
          <a:bodyPr/>
          <a:lstStyle/>
          <a:p>
            <a:pPr algn="ctr"/>
            <a:r>
              <a:rPr lang="lv-LV" dirty="0"/>
              <a:t>Palielinās balstvakcīnu pieprasījums janvārī un februārī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322D4D7-A549-4A0F-A9DF-3754E2C0EC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6517" y="1825625"/>
            <a:ext cx="6798965" cy="4351338"/>
          </a:xfrm>
        </p:spPr>
      </p:pic>
    </p:spTree>
    <p:extLst>
      <p:ext uri="{BB962C8B-B14F-4D97-AF65-F5344CB8AC3E}">
        <p14:creationId xmlns:p14="http://schemas.microsoft.com/office/powerpoint/2010/main" val="126938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93008-F696-426F-9A59-3BACF95FE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Pieprasījums pēc </a:t>
            </a:r>
            <a:r>
              <a:rPr lang="lv-LV" dirty="0" err="1"/>
              <a:t>balstvakcīnām</a:t>
            </a:r>
            <a:r>
              <a:rPr lang="lv-LV" dirty="0"/>
              <a:t> tiek koncentrēts janvārī</a:t>
            </a:r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BF2592F-225B-4D62-8EC1-7E81EE7484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6517" y="1825625"/>
            <a:ext cx="679896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35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Omikrona izplatīšanās janvārī </vt:lpstr>
      <vt:lpstr>Dati no Lielbritānijas un Dienvidāfrikas</vt:lpstr>
      <vt:lpstr>Omikrons izkonkurē deltu ~2-3 nedēļu laikā</vt:lpstr>
      <vt:lpstr>PowerPoint Presentation</vt:lpstr>
      <vt:lpstr>Turpinās esošais pieprasījums pēc balstvakcīnām</vt:lpstr>
      <vt:lpstr>Palielinās balstvakcīnu pieprasījums janvārī un februārī</vt:lpstr>
      <vt:lpstr>Pieprasījums pēc balstvakcīnām tiek koncentrēts janvārī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Omikrona izplatīšanās janvārī</dc:title>
  <dc:creator>Nikita Trojanskis</dc:creator>
  <cp:lastModifiedBy>Nikita Trojanskis</cp:lastModifiedBy>
  <cp:revision>4</cp:revision>
  <dcterms:created xsi:type="dcterms:W3CDTF">2021-12-21T06:50:24Z</dcterms:created>
  <dcterms:modified xsi:type="dcterms:W3CDTF">2021-12-27T08:43:45Z</dcterms:modified>
</cp:coreProperties>
</file>