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07" autoAdjust="0"/>
  </p:normalViewPr>
  <p:slideViewPr>
    <p:cSldViewPr snapToGrid="0">
      <p:cViewPr varScale="1">
        <p:scale>
          <a:sx n="108" d="100"/>
          <a:sy n="108" d="100"/>
        </p:scale>
        <p:origin x="65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618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279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992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435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0599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9244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867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95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578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72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653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E461C-0451-4F4E-8A10-E06AA70C9AA5}" type="datetimeFigureOut">
              <a:rPr lang="lv-LV" smtClean="0"/>
              <a:t>03.12.2019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6C95-5603-4CC0-B183-FECE9B64DF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0892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ocdarbs@lm.gov.l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b="1" dirty="0"/>
              <a:t>Sociālā darba speciālistu sadarbības padomes sēde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  <a:p>
            <a:r>
              <a:rPr lang="lv-LV" dirty="0"/>
              <a:t>19.09.2018.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5140411"/>
            <a:ext cx="9144001" cy="171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1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Apmācību tēmas 2019.gadam 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1.	Darbs </a:t>
            </a:r>
            <a:r>
              <a:rPr lang="lv-LV" dirty="0" err="1"/>
              <a:t>starpprofesionāļu</a:t>
            </a:r>
            <a:r>
              <a:rPr lang="lv-LV" dirty="0"/>
              <a:t> un starpinstitucionālā komandā.</a:t>
            </a:r>
          </a:p>
          <a:p>
            <a:pPr marL="0" indent="0">
              <a:buNone/>
            </a:pPr>
            <a:r>
              <a:rPr lang="lv-LV" dirty="0"/>
              <a:t>2.	Intervēšanas, t.sk., motivējošās intervēšanas prasmes un konsultēšanas tehniku izmantošana individuālo sociālās rehabilitācijas plānu izstrādē.</a:t>
            </a:r>
          </a:p>
          <a:p>
            <a:pPr marL="0" indent="0">
              <a:buNone/>
            </a:pPr>
            <a:r>
              <a:rPr lang="lv-LV" dirty="0"/>
              <a:t>3.	Konsultācijā ar klientu un vizītē pie klienta iegūtās informācijas, datu un faktu analīze un to izmantošana individuālo sociālās rehabilitācijas plānu izstrādē. </a:t>
            </a:r>
          </a:p>
          <a:p>
            <a:pPr marL="0" indent="0">
              <a:buNone/>
            </a:pPr>
            <a:r>
              <a:rPr lang="lv-LV" dirty="0"/>
              <a:t>4.	Darbs ar pusaudžiem un jauniešiem, kuriem ir </a:t>
            </a:r>
            <a:r>
              <a:rPr lang="lv-LV" dirty="0" err="1"/>
              <a:t>devianta</a:t>
            </a:r>
            <a:r>
              <a:rPr lang="lv-LV" dirty="0"/>
              <a:t> uzvedība, t.sk., nepilngadīgiem likumpārkāpējiem.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r"/>
            <a:endParaRPr lang="lv-LV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506" y="5805577"/>
            <a:ext cx="5299494" cy="105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705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Apmācību tēmas 2019.gadam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5.	Sociālais darbs ar atkarīgām un līdzatkarīgām personām.</a:t>
            </a:r>
          </a:p>
          <a:p>
            <a:pPr marL="0" indent="0">
              <a:buNone/>
            </a:pPr>
            <a:r>
              <a:rPr lang="lv-LV" dirty="0"/>
              <a:t>6.	Sociālais darbs ar manipulatīviem un agresīviem klientiem.</a:t>
            </a:r>
          </a:p>
          <a:p>
            <a:pPr marL="0" indent="0">
              <a:buNone/>
            </a:pPr>
            <a:r>
              <a:rPr lang="lv-LV" dirty="0"/>
              <a:t>7.	Stresa pārvarēšana un profesionālās izdegšanas mazināšana. </a:t>
            </a:r>
          </a:p>
          <a:p>
            <a:pPr marL="0" indent="0">
              <a:buNone/>
            </a:pPr>
            <a:r>
              <a:rPr lang="lv-LV" dirty="0"/>
              <a:t>8.	Konfliktu risināšana.</a:t>
            </a:r>
          </a:p>
          <a:p>
            <a:pPr marL="0" indent="0">
              <a:buNone/>
            </a:pPr>
            <a:r>
              <a:rPr lang="lv-LV" dirty="0"/>
              <a:t>9.	Klienta funkcionālo traucējumu smaguma pakāpes noteikšana un vides novērtējums.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r"/>
            <a:endParaRPr lang="lv-LV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506" y="5805577"/>
            <a:ext cx="5299494" cy="105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57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Apmācību tēmas 2019.gadam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10.	Demence, tās izpausmes un saskarsme ar personām, kurām ir demences pazīmes.</a:t>
            </a:r>
          </a:p>
          <a:p>
            <a:pPr marL="0" indent="0">
              <a:buNone/>
            </a:pPr>
            <a:r>
              <a:rPr lang="lv-LV" dirty="0"/>
              <a:t>11.	Sociālais darbs ar ģimenēm ar bērniem, kas vērsts uz vecāku prasmēm, zināšanām un iemaņām, audzinot bērnus, t.sk.,  bērna, pēc ārpusģimenes aprūpes, atgriešanas bioloģiskajā ģimenē gadījumā.</a:t>
            </a:r>
          </a:p>
          <a:p>
            <a:pPr marL="0" indent="0">
              <a:buNone/>
            </a:pPr>
            <a:r>
              <a:rPr lang="lv-LV" dirty="0"/>
              <a:t>12.	Sociālais darbs ar bērna bioloģisko ģimeni pēc bērna izņemšanas no tās.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r"/>
            <a:endParaRPr lang="lv-LV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506" y="5805577"/>
            <a:ext cx="5299494" cy="105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9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Metodikas sociālajam darbam ar dažādām klientu mērķa grupām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1.	Sociālais darbs ar pilngadīgām personām ar garīga rakstura traucējumiem.</a:t>
            </a:r>
          </a:p>
          <a:p>
            <a:pPr marL="0" indent="0">
              <a:buNone/>
            </a:pPr>
            <a:r>
              <a:rPr lang="lv-LV" dirty="0"/>
              <a:t>2.	Sociālais darbs ar vardarbībā cietušām un vardarbību veikušām personām.</a:t>
            </a:r>
          </a:p>
          <a:p>
            <a:pPr marL="0" indent="0">
              <a:buNone/>
            </a:pPr>
            <a:r>
              <a:rPr lang="lv-LV" dirty="0"/>
              <a:t>3.	Sociālais darbs ar ģimenēm ar bērniem.</a:t>
            </a:r>
          </a:p>
          <a:p>
            <a:pPr marL="0" indent="0">
              <a:buNone/>
            </a:pPr>
            <a:r>
              <a:rPr lang="lv-LV" dirty="0"/>
              <a:t>4.	Sociālais darba ar atkarīgām un līdzatkarīgām personām.</a:t>
            </a:r>
          </a:p>
          <a:p>
            <a:pPr marL="0" indent="0">
              <a:buNone/>
            </a:pPr>
            <a:r>
              <a:rPr lang="lv-LV" dirty="0"/>
              <a:t>5.	Saskarsmes veicināšana, t.sk., stereotipu mazināšana, darbā ar sociālās atstumtības riskam pakļautām personām.</a:t>
            </a:r>
          </a:p>
          <a:p>
            <a:pPr marL="0" indent="0">
              <a:buNone/>
            </a:pPr>
            <a:r>
              <a:rPr lang="lv-LV" dirty="0"/>
              <a:t>6.	Sociālais darbs ar jauniešiem.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r"/>
            <a:endParaRPr lang="lv-LV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506" y="5805577"/>
            <a:ext cx="5299494" cy="105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102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Metodika sociālajam darbam ar jauniešiem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dirty="0"/>
              <a:t>1.	Metodika – metodiskais materiāls, apmācību programmas (klātienes un tiešsaistes), pilotprojekts p/v sociālajos dienestos.</a:t>
            </a:r>
          </a:p>
          <a:p>
            <a:pPr marL="0" indent="0">
              <a:buNone/>
            </a:pPr>
            <a:r>
              <a:rPr lang="lv-LV" dirty="0"/>
              <a:t>2.	Pilotprojekts – sociālo darbinieku dalība klātienes apmācībās, izstrādāto materiālu aprobācija sociālā darba praksē, metodikas izstrādātāju atbalsts sociālajiem darbiniekiem materiālu aprobācijā, atgriezeniskā saite par materiāliem un par praksi.</a:t>
            </a:r>
          </a:p>
          <a:p>
            <a:pPr marL="0" indent="0">
              <a:buNone/>
            </a:pPr>
            <a:r>
              <a:rPr lang="lv-LV" dirty="0"/>
              <a:t>3.	Klientu mērķa grupa – vecāki, kuriem ir jaunieši; nepilngadīgie likumpārkāpēji; tās raksturojums, t.sk., vajadzības, saskarsmes, uzvedības īpatnības.</a:t>
            </a:r>
          </a:p>
          <a:p>
            <a:pPr marL="0" indent="0">
              <a:buNone/>
            </a:pPr>
            <a:r>
              <a:rPr lang="lv-LV" dirty="0"/>
              <a:t>4.	Sociālā darba metodes – ielu sociālais darbs; sociālais darba ar grupu.</a:t>
            </a:r>
          </a:p>
          <a:p>
            <a:pPr marL="0" indent="0">
              <a:buNone/>
            </a:pPr>
            <a:r>
              <a:rPr lang="lv-LV" dirty="0"/>
              <a:t>5.	Starpinstitucionālā sadarbība (skola – SD – policija)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r"/>
            <a:endParaRPr lang="lv-LV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506" y="5805577"/>
            <a:ext cx="5299494" cy="105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245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79475"/>
          </a:xfrm>
        </p:spPr>
        <p:txBody>
          <a:bodyPr>
            <a:normAutofit fontScale="90000"/>
          </a:bodyPr>
          <a:lstStyle/>
          <a:p>
            <a:r>
              <a:rPr lang="lv-LV" b="1" dirty="0"/>
              <a:t>Informācija: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76272"/>
            <a:ext cx="9144000" cy="3081528"/>
          </a:xfrm>
        </p:spPr>
        <p:txBody>
          <a:bodyPr>
            <a:noAutofit/>
          </a:bodyPr>
          <a:lstStyle/>
          <a:p>
            <a:endParaRPr lang="lv-LV" sz="3200" dirty="0"/>
          </a:p>
          <a:p>
            <a:r>
              <a:rPr lang="lv-LV" sz="3200" dirty="0"/>
              <a:t>E-pasts: </a:t>
            </a:r>
            <a:r>
              <a:rPr lang="lv-LV" sz="3200" dirty="0" err="1">
                <a:hlinkClick r:id="rId2"/>
              </a:rPr>
              <a:t>socdarbs@lm.gov.lv</a:t>
            </a:r>
            <a:r>
              <a:rPr lang="lv-LV" sz="3200" dirty="0"/>
              <a:t> </a:t>
            </a:r>
          </a:p>
          <a:p>
            <a:r>
              <a:rPr lang="lv-LV" sz="3200" dirty="0"/>
              <a:t>FB: profesionāla sociālā darba attīstība pašvaldībās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5140411"/>
            <a:ext cx="9144001" cy="171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533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73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Sociālā darba speciālistu sadarbības padomes sēde</vt:lpstr>
      <vt:lpstr>Apmācību tēmas 2019.gadam (I)</vt:lpstr>
      <vt:lpstr>Apmācību tēmas 2019.gadam (II)</vt:lpstr>
      <vt:lpstr>Apmācību tēmas 2019.gadam (III)</vt:lpstr>
      <vt:lpstr>Metodikas sociālajam darbam ar dažādām klientu mērķa grupām</vt:lpstr>
      <vt:lpstr>Metodika sociālajam darbam ar jauniešiem</vt:lpstr>
      <vt:lpstr>Informācija: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Zvirgzdina</dc:creator>
  <cp:lastModifiedBy>Inese Veinberga</cp:lastModifiedBy>
  <cp:revision>28</cp:revision>
  <cp:lastPrinted>2019-12-03T06:27:38Z</cp:lastPrinted>
  <dcterms:created xsi:type="dcterms:W3CDTF">2018-09-17T10:24:57Z</dcterms:created>
  <dcterms:modified xsi:type="dcterms:W3CDTF">2019-12-03T06:31:36Z</dcterms:modified>
</cp:coreProperties>
</file>