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5" r:id="rId1"/>
  </p:sldMasterIdLst>
  <p:notesMasterIdLst>
    <p:notesMasterId r:id="rId8"/>
  </p:notesMasterIdLst>
  <p:handoutMasterIdLst>
    <p:handoutMasterId r:id="rId9"/>
  </p:handoutMasterIdLst>
  <p:sldIdLst>
    <p:sldId id="257" r:id="rId2"/>
    <p:sldId id="753" r:id="rId3"/>
    <p:sldId id="755" r:id="rId4"/>
    <p:sldId id="754" r:id="rId5"/>
    <p:sldId id="756" r:id="rId6"/>
    <p:sldId id="361" r:id="rId7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na Tuča" initials="GT" lastIdx="2" clrIdx="0">
    <p:extLst>
      <p:ext uri="{19B8F6BF-5375-455C-9EA6-DF929625EA0E}">
        <p15:presenceInfo xmlns:p15="http://schemas.microsoft.com/office/powerpoint/2012/main" userId="S-1-5-21-738795142-1242532775-405837587-136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A92D"/>
    <a:srgbClr val="E6E6E6"/>
    <a:srgbClr val="99CCFF"/>
    <a:srgbClr val="80C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01" autoAdjust="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B240F5-FAD3-4D6B-9798-E9C5E461652C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9D158F26-8E64-4188-8A12-E6C34C2E4E56}">
      <dgm:prSet phldrT="[Text]"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Diskusija par metodiku (SAK, 06/2021)</a:t>
          </a:r>
        </a:p>
      </dgm:t>
    </dgm:pt>
    <dgm:pt modelId="{05492462-0D28-4B02-94B7-4614220CBAB3}" type="parTrans" cxnId="{274C3B60-3BEE-4808-BD61-F394089D6FB4}">
      <dgm:prSet/>
      <dgm:spPr/>
      <dgm:t>
        <a:bodyPr/>
        <a:lstStyle/>
        <a:p>
          <a:endParaRPr lang="lv-LV"/>
        </a:p>
      </dgm:t>
    </dgm:pt>
    <dgm:pt modelId="{4C5C86D7-845A-4327-8672-6D9CA9B85D4E}" type="sibTrans" cxnId="{274C3B60-3BEE-4808-BD61-F394089D6FB4}">
      <dgm:prSet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lv-LV"/>
        </a:p>
      </dgm:t>
    </dgm:pt>
    <dgm:pt modelId="{94368DC0-600F-428E-92A3-3F9A5949F06D}">
      <dgm:prSet phldrT="[Text]"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Dalībvalstu priekšlikumi nacionāliem mērķiem (09/2021)</a:t>
          </a:r>
        </a:p>
      </dgm:t>
    </dgm:pt>
    <dgm:pt modelId="{344B0A5C-63FB-4060-9ED7-24348BEC862F}" type="parTrans" cxnId="{5BF3B8D4-0DC2-4DE9-B695-A643EA6377C6}">
      <dgm:prSet/>
      <dgm:spPr/>
      <dgm:t>
        <a:bodyPr/>
        <a:lstStyle/>
        <a:p>
          <a:endParaRPr lang="lv-LV"/>
        </a:p>
      </dgm:t>
    </dgm:pt>
    <dgm:pt modelId="{6DA01BE8-3D82-4F4D-BAC3-046B7E4BBF82}" type="sibTrans" cxnId="{5BF3B8D4-0DC2-4DE9-B695-A643EA6377C6}">
      <dgm:prSet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lv-LV"/>
        </a:p>
      </dgm:t>
    </dgm:pt>
    <dgm:pt modelId="{D8D0D8F3-3820-4C49-84FF-999FDA04C166}">
      <dgm:prSet phldrT="[Text]"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Divpusējas sarunas ar Eiropas Komisiju (līdz 02/2022)</a:t>
          </a:r>
        </a:p>
      </dgm:t>
    </dgm:pt>
    <dgm:pt modelId="{E90F8B4D-9125-40D1-9683-5150B0EA4779}" type="parTrans" cxnId="{1C91645B-5351-4277-AC24-3D85E64841E3}">
      <dgm:prSet/>
      <dgm:spPr/>
      <dgm:t>
        <a:bodyPr/>
        <a:lstStyle/>
        <a:p>
          <a:endParaRPr lang="lv-LV"/>
        </a:p>
      </dgm:t>
    </dgm:pt>
    <dgm:pt modelId="{A151CB68-2581-4B7C-B8E6-2284DFF679AE}" type="sibTrans" cxnId="{1C91645B-5351-4277-AC24-3D85E64841E3}">
      <dgm:prSet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lv-LV"/>
        </a:p>
      </dgm:t>
    </dgm:pt>
    <dgm:pt modelId="{D9F01C2E-55D3-4E8B-819A-1FB812FF7487}">
      <dgm:prSet phldrT="[Text]"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Nacionālo mērķu apstiprināšana</a:t>
          </a:r>
        </a:p>
      </dgm:t>
    </dgm:pt>
    <dgm:pt modelId="{4E25DFC9-9D6B-4B36-A9F9-21F4DB4843F5}" type="parTrans" cxnId="{B039FD03-8999-465B-A975-8533DA0BFF0C}">
      <dgm:prSet/>
      <dgm:spPr/>
      <dgm:t>
        <a:bodyPr/>
        <a:lstStyle/>
        <a:p>
          <a:endParaRPr lang="lv-LV"/>
        </a:p>
      </dgm:t>
    </dgm:pt>
    <dgm:pt modelId="{933FD9D8-3392-46CE-9367-710F3018B388}" type="sibTrans" cxnId="{B039FD03-8999-465B-A975-8533DA0BFF0C}">
      <dgm:prSet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lv-LV"/>
        </a:p>
      </dgm:t>
    </dgm:pt>
    <dgm:pt modelId="{B739CBAF-3691-4F01-9670-B4FD9FDFB5CB}">
      <dgm:prSet phldrT="[Text]"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Mērķu uzraudzība Eiropas Semestra ietvaros (CR, NRP, CSR)</a:t>
          </a:r>
        </a:p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ANM uzraudzība </a:t>
          </a:r>
        </a:p>
      </dgm:t>
    </dgm:pt>
    <dgm:pt modelId="{8B91F9FA-6936-4EB9-9EDC-4E8723354FA9}" type="parTrans" cxnId="{9E3F3D03-3BD9-4F4D-ADF6-4AC097C2046B}">
      <dgm:prSet/>
      <dgm:spPr/>
      <dgm:t>
        <a:bodyPr/>
        <a:lstStyle/>
        <a:p>
          <a:endParaRPr lang="lv-LV"/>
        </a:p>
      </dgm:t>
    </dgm:pt>
    <dgm:pt modelId="{64BF223C-3588-4570-8AB3-668BF1FE155C}" type="sibTrans" cxnId="{9E3F3D03-3BD9-4F4D-ADF6-4AC097C2046B}">
      <dgm:prSet/>
      <dgm:spPr/>
      <dgm:t>
        <a:bodyPr/>
        <a:lstStyle/>
        <a:p>
          <a:endParaRPr lang="lv-LV"/>
        </a:p>
      </dgm:t>
    </dgm:pt>
    <dgm:pt modelId="{4C841B6C-8ADA-4247-A9B1-C47DF8FB3974}" type="pres">
      <dgm:prSet presAssocID="{2BB240F5-FAD3-4D6B-9798-E9C5E461652C}" presName="Name0" presStyleCnt="0">
        <dgm:presLayoutVars>
          <dgm:dir/>
          <dgm:resizeHandles val="exact"/>
        </dgm:presLayoutVars>
      </dgm:prSet>
      <dgm:spPr/>
    </dgm:pt>
    <dgm:pt modelId="{CB6F9838-FEC3-4E2F-A3F3-74D7508AD7C0}" type="pres">
      <dgm:prSet presAssocID="{9D158F26-8E64-4188-8A12-E6C34C2E4E56}" presName="node" presStyleLbl="node1" presStyleIdx="0" presStyleCnt="5">
        <dgm:presLayoutVars>
          <dgm:bulletEnabled val="1"/>
        </dgm:presLayoutVars>
      </dgm:prSet>
      <dgm:spPr/>
    </dgm:pt>
    <dgm:pt modelId="{EEFB420D-1437-4BE2-A6FD-678E7B3EBB4E}" type="pres">
      <dgm:prSet presAssocID="{4C5C86D7-845A-4327-8672-6D9CA9B85D4E}" presName="sibTrans" presStyleLbl="sibTrans1D1" presStyleIdx="0" presStyleCnt="4"/>
      <dgm:spPr/>
    </dgm:pt>
    <dgm:pt modelId="{54208B61-3BF5-4197-B0DC-0F20EE8CB657}" type="pres">
      <dgm:prSet presAssocID="{4C5C86D7-845A-4327-8672-6D9CA9B85D4E}" presName="connectorText" presStyleLbl="sibTrans1D1" presStyleIdx="0" presStyleCnt="4"/>
      <dgm:spPr/>
    </dgm:pt>
    <dgm:pt modelId="{84800241-F9E3-4B71-8A44-E9641EFE2B19}" type="pres">
      <dgm:prSet presAssocID="{94368DC0-600F-428E-92A3-3F9A5949F06D}" presName="node" presStyleLbl="node1" presStyleIdx="1" presStyleCnt="5">
        <dgm:presLayoutVars>
          <dgm:bulletEnabled val="1"/>
        </dgm:presLayoutVars>
      </dgm:prSet>
      <dgm:spPr/>
    </dgm:pt>
    <dgm:pt modelId="{872C9C8A-00DD-4C78-B39E-D0B01ECD5AC7}" type="pres">
      <dgm:prSet presAssocID="{6DA01BE8-3D82-4F4D-BAC3-046B7E4BBF82}" presName="sibTrans" presStyleLbl="sibTrans1D1" presStyleIdx="1" presStyleCnt="4"/>
      <dgm:spPr/>
    </dgm:pt>
    <dgm:pt modelId="{CC4545BA-F604-4691-BDED-7AC52E8E55EE}" type="pres">
      <dgm:prSet presAssocID="{6DA01BE8-3D82-4F4D-BAC3-046B7E4BBF82}" presName="connectorText" presStyleLbl="sibTrans1D1" presStyleIdx="1" presStyleCnt="4"/>
      <dgm:spPr/>
    </dgm:pt>
    <dgm:pt modelId="{BEE6F95B-B118-48E5-908F-04E64523D89A}" type="pres">
      <dgm:prSet presAssocID="{D8D0D8F3-3820-4C49-84FF-999FDA04C166}" presName="node" presStyleLbl="node1" presStyleIdx="2" presStyleCnt="5">
        <dgm:presLayoutVars>
          <dgm:bulletEnabled val="1"/>
        </dgm:presLayoutVars>
      </dgm:prSet>
      <dgm:spPr/>
    </dgm:pt>
    <dgm:pt modelId="{95DAC3BE-3181-437E-8CD1-669C77163DFE}" type="pres">
      <dgm:prSet presAssocID="{A151CB68-2581-4B7C-B8E6-2284DFF679AE}" presName="sibTrans" presStyleLbl="sibTrans1D1" presStyleIdx="2" presStyleCnt="4"/>
      <dgm:spPr/>
    </dgm:pt>
    <dgm:pt modelId="{05F1821B-E83A-4C9E-9777-000B06B7593E}" type="pres">
      <dgm:prSet presAssocID="{A151CB68-2581-4B7C-B8E6-2284DFF679AE}" presName="connectorText" presStyleLbl="sibTrans1D1" presStyleIdx="2" presStyleCnt="4"/>
      <dgm:spPr/>
    </dgm:pt>
    <dgm:pt modelId="{77229D5E-5F81-4422-B877-F20F0D547885}" type="pres">
      <dgm:prSet presAssocID="{D9F01C2E-55D3-4E8B-819A-1FB812FF7487}" presName="node" presStyleLbl="node1" presStyleIdx="3" presStyleCnt="5">
        <dgm:presLayoutVars>
          <dgm:bulletEnabled val="1"/>
        </dgm:presLayoutVars>
      </dgm:prSet>
      <dgm:spPr/>
    </dgm:pt>
    <dgm:pt modelId="{7FD28AF6-4E13-408A-980B-BFB08E8C1D89}" type="pres">
      <dgm:prSet presAssocID="{933FD9D8-3392-46CE-9367-710F3018B388}" presName="sibTrans" presStyleLbl="sibTrans1D1" presStyleIdx="3" presStyleCnt="4"/>
      <dgm:spPr/>
    </dgm:pt>
    <dgm:pt modelId="{BFC46EBC-3F8F-4C2F-AB65-816795169F15}" type="pres">
      <dgm:prSet presAssocID="{933FD9D8-3392-46CE-9367-710F3018B388}" presName="connectorText" presStyleLbl="sibTrans1D1" presStyleIdx="3" presStyleCnt="4"/>
      <dgm:spPr/>
    </dgm:pt>
    <dgm:pt modelId="{8D185738-741B-4C4F-A102-C615D5853520}" type="pres">
      <dgm:prSet presAssocID="{B739CBAF-3691-4F01-9670-B4FD9FDFB5CB}" presName="node" presStyleLbl="node1" presStyleIdx="4" presStyleCnt="5" custLinFactNeighborX="-632" custLinFactNeighborY="594">
        <dgm:presLayoutVars>
          <dgm:bulletEnabled val="1"/>
        </dgm:presLayoutVars>
      </dgm:prSet>
      <dgm:spPr/>
    </dgm:pt>
  </dgm:ptLst>
  <dgm:cxnLst>
    <dgm:cxn modelId="{9E3F3D03-3BD9-4F4D-ADF6-4AC097C2046B}" srcId="{2BB240F5-FAD3-4D6B-9798-E9C5E461652C}" destId="{B739CBAF-3691-4F01-9670-B4FD9FDFB5CB}" srcOrd="4" destOrd="0" parTransId="{8B91F9FA-6936-4EB9-9EDC-4E8723354FA9}" sibTransId="{64BF223C-3588-4570-8AB3-668BF1FE155C}"/>
    <dgm:cxn modelId="{B039FD03-8999-465B-A975-8533DA0BFF0C}" srcId="{2BB240F5-FAD3-4D6B-9798-E9C5E461652C}" destId="{D9F01C2E-55D3-4E8B-819A-1FB812FF7487}" srcOrd="3" destOrd="0" parTransId="{4E25DFC9-9D6B-4B36-A9F9-21F4DB4843F5}" sibTransId="{933FD9D8-3392-46CE-9367-710F3018B388}"/>
    <dgm:cxn modelId="{FF15CB04-5544-44BF-BDD1-186BA2188091}" type="presOf" srcId="{4C5C86D7-845A-4327-8672-6D9CA9B85D4E}" destId="{EEFB420D-1437-4BE2-A6FD-678E7B3EBB4E}" srcOrd="0" destOrd="0" presId="urn:microsoft.com/office/officeart/2005/8/layout/bProcess3"/>
    <dgm:cxn modelId="{1811FB17-40BA-4A05-8097-EC8D2E117B6B}" type="presOf" srcId="{2BB240F5-FAD3-4D6B-9798-E9C5E461652C}" destId="{4C841B6C-8ADA-4247-A9B1-C47DF8FB3974}" srcOrd="0" destOrd="0" presId="urn:microsoft.com/office/officeart/2005/8/layout/bProcess3"/>
    <dgm:cxn modelId="{1139DE20-9C4A-4AE8-85B8-677CDF1204FA}" type="presOf" srcId="{D8D0D8F3-3820-4C49-84FF-999FDA04C166}" destId="{BEE6F95B-B118-48E5-908F-04E64523D89A}" srcOrd="0" destOrd="0" presId="urn:microsoft.com/office/officeart/2005/8/layout/bProcess3"/>
    <dgm:cxn modelId="{1C91645B-5351-4277-AC24-3D85E64841E3}" srcId="{2BB240F5-FAD3-4D6B-9798-E9C5E461652C}" destId="{D8D0D8F3-3820-4C49-84FF-999FDA04C166}" srcOrd="2" destOrd="0" parTransId="{E90F8B4D-9125-40D1-9683-5150B0EA4779}" sibTransId="{A151CB68-2581-4B7C-B8E6-2284DFF679AE}"/>
    <dgm:cxn modelId="{274C3B60-3BEE-4808-BD61-F394089D6FB4}" srcId="{2BB240F5-FAD3-4D6B-9798-E9C5E461652C}" destId="{9D158F26-8E64-4188-8A12-E6C34C2E4E56}" srcOrd="0" destOrd="0" parTransId="{05492462-0D28-4B02-94B7-4614220CBAB3}" sibTransId="{4C5C86D7-845A-4327-8672-6D9CA9B85D4E}"/>
    <dgm:cxn modelId="{18C6CA45-B97F-4BB7-B524-80078333FD2C}" type="presOf" srcId="{D9F01C2E-55D3-4E8B-819A-1FB812FF7487}" destId="{77229D5E-5F81-4422-B877-F20F0D547885}" srcOrd="0" destOrd="0" presId="urn:microsoft.com/office/officeart/2005/8/layout/bProcess3"/>
    <dgm:cxn modelId="{035A067B-3EB1-4E7B-92FD-F07698622A8D}" type="presOf" srcId="{A151CB68-2581-4B7C-B8E6-2284DFF679AE}" destId="{95DAC3BE-3181-437E-8CD1-669C77163DFE}" srcOrd="0" destOrd="0" presId="urn:microsoft.com/office/officeart/2005/8/layout/bProcess3"/>
    <dgm:cxn modelId="{B4A17F7F-FFFC-44BD-982D-A8A7F5B4FD89}" type="presOf" srcId="{94368DC0-600F-428E-92A3-3F9A5949F06D}" destId="{84800241-F9E3-4B71-8A44-E9641EFE2B19}" srcOrd="0" destOrd="0" presId="urn:microsoft.com/office/officeart/2005/8/layout/bProcess3"/>
    <dgm:cxn modelId="{030D078E-1947-4A30-9198-D827DEB3C11B}" type="presOf" srcId="{9D158F26-8E64-4188-8A12-E6C34C2E4E56}" destId="{CB6F9838-FEC3-4E2F-A3F3-74D7508AD7C0}" srcOrd="0" destOrd="0" presId="urn:microsoft.com/office/officeart/2005/8/layout/bProcess3"/>
    <dgm:cxn modelId="{7E58109D-4A82-4C8A-BDE4-3738173155D3}" type="presOf" srcId="{933FD9D8-3392-46CE-9367-710F3018B388}" destId="{7FD28AF6-4E13-408A-980B-BFB08E8C1D89}" srcOrd="0" destOrd="0" presId="urn:microsoft.com/office/officeart/2005/8/layout/bProcess3"/>
    <dgm:cxn modelId="{C75292CD-EEDC-4A57-91C9-2C6F67867A68}" type="presOf" srcId="{6DA01BE8-3D82-4F4D-BAC3-046B7E4BBF82}" destId="{CC4545BA-F604-4691-BDED-7AC52E8E55EE}" srcOrd="1" destOrd="0" presId="urn:microsoft.com/office/officeart/2005/8/layout/bProcess3"/>
    <dgm:cxn modelId="{9EEF0FCE-494F-4E0B-BBA0-16EACC6433C3}" type="presOf" srcId="{6DA01BE8-3D82-4F4D-BAC3-046B7E4BBF82}" destId="{872C9C8A-00DD-4C78-B39E-D0B01ECD5AC7}" srcOrd="0" destOrd="0" presId="urn:microsoft.com/office/officeart/2005/8/layout/bProcess3"/>
    <dgm:cxn modelId="{FCC2CBCE-18C9-4239-AD0E-600695E4881D}" type="presOf" srcId="{4C5C86D7-845A-4327-8672-6D9CA9B85D4E}" destId="{54208B61-3BF5-4197-B0DC-0F20EE8CB657}" srcOrd="1" destOrd="0" presId="urn:microsoft.com/office/officeart/2005/8/layout/bProcess3"/>
    <dgm:cxn modelId="{5BF3B8D4-0DC2-4DE9-B695-A643EA6377C6}" srcId="{2BB240F5-FAD3-4D6B-9798-E9C5E461652C}" destId="{94368DC0-600F-428E-92A3-3F9A5949F06D}" srcOrd="1" destOrd="0" parTransId="{344B0A5C-63FB-4060-9ED7-24348BEC862F}" sibTransId="{6DA01BE8-3D82-4F4D-BAC3-046B7E4BBF82}"/>
    <dgm:cxn modelId="{C080BDD6-1713-433C-BC8F-177762462599}" type="presOf" srcId="{A151CB68-2581-4B7C-B8E6-2284DFF679AE}" destId="{05F1821B-E83A-4C9E-9777-000B06B7593E}" srcOrd="1" destOrd="0" presId="urn:microsoft.com/office/officeart/2005/8/layout/bProcess3"/>
    <dgm:cxn modelId="{5DFB76E9-B6BF-4534-8B9E-C72891AB02FA}" type="presOf" srcId="{933FD9D8-3392-46CE-9367-710F3018B388}" destId="{BFC46EBC-3F8F-4C2F-AB65-816795169F15}" srcOrd="1" destOrd="0" presId="urn:microsoft.com/office/officeart/2005/8/layout/bProcess3"/>
    <dgm:cxn modelId="{28104CF2-8A5A-4677-B2D5-FB2BF6171C11}" type="presOf" srcId="{B739CBAF-3691-4F01-9670-B4FD9FDFB5CB}" destId="{8D185738-741B-4C4F-A102-C615D5853520}" srcOrd="0" destOrd="0" presId="urn:microsoft.com/office/officeart/2005/8/layout/bProcess3"/>
    <dgm:cxn modelId="{3BEB7DB1-3E30-41ED-BEC3-4B4BDC83B728}" type="presParOf" srcId="{4C841B6C-8ADA-4247-A9B1-C47DF8FB3974}" destId="{CB6F9838-FEC3-4E2F-A3F3-74D7508AD7C0}" srcOrd="0" destOrd="0" presId="urn:microsoft.com/office/officeart/2005/8/layout/bProcess3"/>
    <dgm:cxn modelId="{14976D6F-D6DA-4187-A14B-42E7801D8609}" type="presParOf" srcId="{4C841B6C-8ADA-4247-A9B1-C47DF8FB3974}" destId="{EEFB420D-1437-4BE2-A6FD-678E7B3EBB4E}" srcOrd="1" destOrd="0" presId="urn:microsoft.com/office/officeart/2005/8/layout/bProcess3"/>
    <dgm:cxn modelId="{1005EDE4-24A8-4450-9CAF-46D77040FD15}" type="presParOf" srcId="{EEFB420D-1437-4BE2-A6FD-678E7B3EBB4E}" destId="{54208B61-3BF5-4197-B0DC-0F20EE8CB657}" srcOrd="0" destOrd="0" presId="urn:microsoft.com/office/officeart/2005/8/layout/bProcess3"/>
    <dgm:cxn modelId="{0EB7AC88-AE14-492F-A917-4D87DFCE97DD}" type="presParOf" srcId="{4C841B6C-8ADA-4247-A9B1-C47DF8FB3974}" destId="{84800241-F9E3-4B71-8A44-E9641EFE2B19}" srcOrd="2" destOrd="0" presId="urn:microsoft.com/office/officeart/2005/8/layout/bProcess3"/>
    <dgm:cxn modelId="{EF967777-5DDC-4495-A17F-2D2F5BBA4150}" type="presParOf" srcId="{4C841B6C-8ADA-4247-A9B1-C47DF8FB3974}" destId="{872C9C8A-00DD-4C78-B39E-D0B01ECD5AC7}" srcOrd="3" destOrd="0" presId="urn:microsoft.com/office/officeart/2005/8/layout/bProcess3"/>
    <dgm:cxn modelId="{5118F56D-6867-47D1-989A-3FD5A1B74A89}" type="presParOf" srcId="{872C9C8A-00DD-4C78-B39E-D0B01ECD5AC7}" destId="{CC4545BA-F604-4691-BDED-7AC52E8E55EE}" srcOrd="0" destOrd="0" presId="urn:microsoft.com/office/officeart/2005/8/layout/bProcess3"/>
    <dgm:cxn modelId="{F0108CE7-3D24-40E1-A2E1-B92B685FF97F}" type="presParOf" srcId="{4C841B6C-8ADA-4247-A9B1-C47DF8FB3974}" destId="{BEE6F95B-B118-48E5-908F-04E64523D89A}" srcOrd="4" destOrd="0" presId="urn:microsoft.com/office/officeart/2005/8/layout/bProcess3"/>
    <dgm:cxn modelId="{ED95309D-1EB1-4248-A83C-371F522FCE72}" type="presParOf" srcId="{4C841B6C-8ADA-4247-A9B1-C47DF8FB3974}" destId="{95DAC3BE-3181-437E-8CD1-669C77163DFE}" srcOrd="5" destOrd="0" presId="urn:microsoft.com/office/officeart/2005/8/layout/bProcess3"/>
    <dgm:cxn modelId="{8EBF4DA0-799D-4F16-830D-FD44AA559837}" type="presParOf" srcId="{95DAC3BE-3181-437E-8CD1-669C77163DFE}" destId="{05F1821B-E83A-4C9E-9777-000B06B7593E}" srcOrd="0" destOrd="0" presId="urn:microsoft.com/office/officeart/2005/8/layout/bProcess3"/>
    <dgm:cxn modelId="{132F6A4C-147E-41D9-A28E-ADA6812F065A}" type="presParOf" srcId="{4C841B6C-8ADA-4247-A9B1-C47DF8FB3974}" destId="{77229D5E-5F81-4422-B877-F20F0D547885}" srcOrd="6" destOrd="0" presId="urn:microsoft.com/office/officeart/2005/8/layout/bProcess3"/>
    <dgm:cxn modelId="{9732BCCE-C367-42A5-B1F9-BB7A968FC4EA}" type="presParOf" srcId="{4C841B6C-8ADA-4247-A9B1-C47DF8FB3974}" destId="{7FD28AF6-4E13-408A-980B-BFB08E8C1D89}" srcOrd="7" destOrd="0" presId="urn:microsoft.com/office/officeart/2005/8/layout/bProcess3"/>
    <dgm:cxn modelId="{BE925290-6719-4D6B-95F1-6F5AC66AABC1}" type="presParOf" srcId="{7FD28AF6-4E13-408A-980B-BFB08E8C1D89}" destId="{BFC46EBC-3F8F-4C2F-AB65-816795169F15}" srcOrd="0" destOrd="0" presId="urn:microsoft.com/office/officeart/2005/8/layout/bProcess3"/>
    <dgm:cxn modelId="{EC7C12B6-2E05-461A-8B3A-1ADBD47A714F}" type="presParOf" srcId="{4C841B6C-8ADA-4247-A9B1-C47DF8FB3974}" destId="{8D185738-741B-4C4F-A102-C615D5853520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54915E-A1F1-48FF-8496-25FE825B02EF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1D300B3A-307F-4CAF-A9CB-5FD481BDE195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Vienošanās par mērķu apstiprināšanu (NRP, NAP2027)</a:t>
          </a:r>
        </a:p>
      </dgm:t>
    </dgm:pt>
    <dgm:pt modelId="{14243B63-C1EA-4224-87EF-B3BA4FDAB659}" type="parTrans" cxnId="{C5C49AAB-50C7-4614-83FE-0EFD1B24712C}">
      <dgm:prSet/>
      <dgm:spPr/>
      <dgm:t>
        <a:bodyPr/>
        <a:lstStyle/>
        <a:p>
          <a:endParaRPr lang="lv-LV"/>
        </a:p>
      </dgm:t>
    </dgm:pt>
    <dgm:pt modelId="{CAF2E373-3290-4A20-97F7-95C733F2844B}" type="sibTrans" cxnId="{C5C49AAB-50C7-4614-83FE-0EFD1B24712C}">
      <dgm:prSet/>
      <dgm:spPr/>
      <dgm:t>
        <a:bodyPr/>
        <a:lstStyle/>
        <a:p>
          <a:endParaRPr lang="lv-LV"/>
        </a:p>
      </dgm:t>
    </dgm:pt>
    <dgm:pt modelId="{9D230B30-0E95-4436-A145-CC6B417FF863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NRP ieviešanas ziņojumi</a:t>
          </a:r>
        </a:p>
      </dgm:t>
    </dgm:pt>
    <dgm:pt modelId="{8A85A71A-9413-43E7-A957-F27365301E98}" type="parTrans" cxnId="{DFB2AC9C-A7B3-4D44-955A-748D004F54F0}">
      <dgm:prSet/>
      <dgm:spPr/>
      <dgm:t>
        <a:bodyPr/>
        <a:lstStyle/>
        <a:p>
          <a:endParaRPr lang="lv-LV"/>
        </a:p>
      </dgm:t>
    </dgm:pt>
    <dgm:pt modelId="{472B2F11-0783-4D38-B78E-22E995F9D647}" type="sibTrans" cxnId="{DFB2AC9C-A7B3-4D44-955A-748D004F54F0}">
      <dgm:prSet/>
      <dgm:spPr/>
      <dgm:t>
        <a:bodyPr/>
        <a:lstStyle/>
        <a:p>
          <a:endParaRPr lang="lv-LV"/>
        </a:p>
      </dgm:t>
    </dgm:pt>
    <dgm:pt modelId="{31F9670A-097F-40B0-ABEF-670671DC8C1F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CSR ieviešanas pasākumi</a:t>
          </a:r>
        </a:p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Reformu/ politikas pasākumu īstenošana</a:t>
          </a:r>
        </a:p>
      </dgm:t>
    </dgm:pt>
    <dgm:pt modelId="{33E9F9E4-09B5-4D1A-B383-ECB8B1C6AFB2}" type="parTrans" cxnId="{2FD44705-D92A-4E93-BEC2-83EC7C39AFA4}">
      <dgm:prSet/>
      <dgm:spPr/>
      <dgm:t>
        <a:bodyPr/>
        <a:lstStyle/>
        <a:p>
          <a:endParaRPr lang="lv-LV"/>
        </a:p>
      </dgm:t>
    </dgm:pt>
    <dgm:pt modelId="{B5A3A045-6E57-4010-BB9D-557331B37730}" type="sibTrans" cxnId="{2FD44705-D92A-4E93-BEC2-83EC7C39AFA4}">
      <dgm:prSet/>
      <dgm:spPr/>
      <dgm:t>
        <a:bodyPr/>
        <a:lstStyle/>
        <a:p>
          <a:endParaRPr lang="lv-LV"/>
        </a:p>
      </dgm:t>
    </dgm:pt>
    <dgm:pt modelId="{BA88E7C5-3937-4119-BBD2-10404B608F3F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ANM ieviešanas ziņojumi</a:t>
          </a:r>
        </a:p>
      </dgm:t>
    </dgm:pt>
    <dgm:pt modelId="{8305FC6C-062B-4C8B-9A89-B2DB66637962}" type="parTrans" cxnId="{CA83FA56-96DB-4E0B-8850-0B1B00FFEFDB}">
      <dgm:prSet/>
      <dgm:spPr/>
      <dgm:t>
        <a:bodyPr/>
        <a:lstStyle/>
        <a:p>
          <a:endParaRPr lang="lv-LV"/>
        </a:p>
      </dgm:t>
    </dgm:pt>
    <dgm:pt modelId="{CBEF60B1-3587-47E0-9EBB-FBCB40BEC632}" type="sibTrans" cxnId="{CA83FA56-96DB-4E0B-8850-0B1B00FFEFDB}">
      <dgm:prSet/>
      <dgm:spPr/>
      <dgm:t>
        <a:bodyPr/>
        <a:lstStyle/>
        <a:p>
          <a:endParaRPr lang="lv-LV"/>
        </a:p>
      </dgm:t>
    </dgm:pt>
    <dgm:pt modelId="{7C3C661B-CD5A-4C36-BC78-9940B9B2A2FF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Politikas ieviešana un novērtēšana (pamatnostādņu starpposma/ </a:t>
          </a:r>
          <a:r>
            <a:rPr lang="lv-LV" sz="1800" dirty="0" err="1">
              <a:latin typeface="Verdana" panose="020B0604030504040204" pitchFamily="34" charset="0"/>
              <a:ea typeface="Verdana" panose="020B0604030504040204" pitchFamily="34" charset="0"/>
            </a:rPr>
            <a:t>ex</a:t>
          </a:r>
          <a:r>
            <a:rPr lang="lv-LV" sz="1800" dirty="0">
              <a:latin typeface="Verdana" panose="020B0604030504040204" pitchFamily="34" charset="0"/>
              <a:ea typeface="Verdana" panose="020B0604030504040204" pitchFamily="34" charset="0"/>
            </a:rPr>
            <a:t>-post novērtējums)</a:t>
          </a:r>
        </a:p>
      </dgm:t>
    </dgm:pt>
    <dgm:pt modelId="{4D21DD4A-89C5-4BD1-808D-C844B17FFBCB}" type="parTrans" cxnId="{197BA2C3-2699-4D66-BB46-77D435F354F0}">
      <dgm:prSet/>
      <dgm:spPr/>
      <dgm:t>
        <a:bodyPr/>
        <a:lstStyle/>
        <a:p>
          <a:endParaRPr lang="lv-LV"/>
        </a:p>
      </dgm:t>
    </dgm:pt>
    <dgm:pt modelId="{69486331-0276-4460-B0F8-7B15DB8AACC9}" type="sibTrans" cxnId="{197BA2C3-2699-4D66-BB46-77D435F354F0}">
      <dgm:prSet/>
      <dgm:spPr/>
      <dgm:t>
        <a:bodyPr/>
        <a:lstStyle/>
        <a:p>
          <a:endParaRPr lang="lv-LV"/>
        </a:p>
      </dgm:t>
    </dgm:pt>
    <dgm:pt modelId="{FB9EE195-19F6-4E2E-9AB3-2F7753AF1065}" type="pres">
      <dgm:prSet presAssocID="{0854915E-A1F1-48FF-8496-25FE825B02EF}" presName="Name0" presStyleCnt="0">
        <dgm:presLayoutVars>
          <dgm:dir/>
          <dgm:resizeHandles val="exact"/>
        </dgm:presLayoutVars>
      </dgm:prSet>
      <dgm:spPr/>
    </dgm:pt>
    <dgm:pt modelId="{DAB7682E-B181-475D-ABCC-C6ED236376A6}" type="pres">
      <dgm:prSet presAssocID="{1D300B3A-307F-4CAF-A9CB-5FD481BDE195}" presName="node" presStyleLbl="node1" presStyleIdx="0" presStyleCnt="5">
        <dgm:presLayoutVars>
          <dgm:bulletEnabled val="1"/>
        </dgm:presLayoutVars>
      </dgm:prSet>
      <dgm:spPr/>
    </dgm:pt>
    <dgm:pt modelId="{A957C34F-59B8-492A-BC75-4A59E7B4E77B}" type="pres">
      <dgm:prSet presAssocID="{CAF2E373-3290-4A20-97F7-95C733F2844B}" presName="sibTrans" presStyleLbl="sibTrans1D1" presStyleIdx="0" presStyleCnt="4"/>
      <dgm:spPr/>
    </dgm:pt>
    <dgm:pt modelId="{7B15DFDB-EFB4-42BA-89FB-6A91BC28AAB2}" type="pres">
      <dgm:prSet presAssocID="{CAF2E373-3290-4A20-97F7-95C733F2844B}" presName="connectorText" presStyleLbl="sibTrans1D1" presStyleIdx="0" presStyleCnt="4"/>
      <dgm:spPr/>
    </dgm:pt>
    <dgm:pt modelId="{CD5A2DD3-F123-4D98-B62F-C49AC3EC1952}" type="pres">
      <dgm:prSet presAssocID="{9D230B30-0E95-4436-A145-CC6B417FF863}" presName="node" presStyleLbl="node1" presStyleIdx="1" presStyleCnt="5">
        <dgm:presLayoutVars>
          <dgm:bulletEnabled val="1"/>
        </dgm:presLayoutVars>
      </dgm:prSet>
      <dgm:spPr/>
    </dgm:pt>
    <dgm:pt modelId="{F6EFF5E7-8954-482D-B172-00E7ED14F8A9}" type="pres">
      <dgm:prSet presAssocID="{472B2F11-0783-4D38-B78E-22E995F9D647}" presName="sibTrans" presStyleLbl="sibTrans1D1" presStyleIdx="1" presStyleCnt="4"/>
      <dgm:spPr/>
    </dgm:pt>
    <dgm:pt modelId="{2DCD296B-67F8-4391-A049-D26863901150}" type="pres">
      <dgm:prSet presAssocID="{472B2F11-0783-4D38-B78E-22E995F9D647}" presName="connectorText" presStyleLbl="sibTrans1D1" presStyleIdx="1" presStyleCnt="4"/>
      <dgm:spPr/>
    </dgm:pt>
    <dgm:pt modelId="{A1718670-796E-499B-9D95-A1300AE48C72}" type="pres">
      <dgm:prSet presAssocID="{31F9670A-097F-40B0-ABEF-670671DC8C1F}" presName="node" presStyleLbl="node1" presStyleIdx="2" presStyleCnt="5">
        <dgm:presLayoutVars>
          <dgm:bulletEnabled val="1"/>
        </dgm:presLayoutVars>
      </dgm:prSet>
      <dgm:spPr/>
    </dgm:pt>
    <dgm:pt modelId="{0338C3B2-71C5-441B-B9C8-6DF8022A293C}" type="pres">
      <dgm:prSet presAssocID="{B5A3A045-6E57-4010-BB9D-557331B37730}" presName="sibTrans" presStyleLbl="sibTrans1D1" presStyleIdx="2" presStyleCnt="4"/>
      <dgm:spPr/>
    </dgm:pt>
    <dgm:pt modelId="{87267CFB-FB36-40EC-9D22-8E0FE6976567}" type="pres">
      <dgm:prSet presAssocID="{B5A3A045-6E57-4010-BB9D-557331B37730}" presName="connectorText" presStyleLbl="sibTrans1D1" presStyleIdx="2" presStyleCnt="4"/>
      <dgm:spPr/>
    </dgm:pt>
    <dgm:pt modelId="{351BE806-1D48-44D6-8683-56D2D25FFA71}" type="pres">
      <dgm:prSet presAssocID="{BA88E7C5-3937-4119-BBD2-10404B608F3F}" presName="node" presStyleLbl="node1" presStyleIdx="3" presStyleCnt="5">
        <dgm:presLayoutVars>
          <dgm:bulletEnabled val="1"/>
        </dgm:presLayoutVars>
      </dgm:prSet>
      <dgm:spPr/>
    </dgm:pt>
    <dgm:pt modelId="{E127E507-B2D3-47BD-B057-E464E14B5103}" type="pres">
      <dgm:prSet presAssocID="{CBEF60B1-3587-47E0-9EBB-FBCB40BEC632}" presName="sibTrans" presStyleLbl="sibTrans1D1" presStyleIdx="3" presStyleCnt="4"/>
      <dgm:spPr/>
    </dgm:pt>
    <dgm:pt modelId="{747D27F2-E305-45A6-93EB-1B3F03C77ABB}" type="pres">
      <dgm:prSet presAssocID="{CBEF60B1-3587-47E0-9EBB-FBCB40BEC632}" presName="connectorText" presStyleLbl="sibTrans1D1" presStyleIdx="3" presStyleCnt="4"/>
      <dgm:spPr/>
    </dgm:pt>
    <dgm:pt modelId="{6B51D00E-9901-4CF3-A455-2C8D0968CF35}" type="pres">
      <dgm:prSet presAssocID="{7C3C661B-CD5A-4C36-BC78-9940B9B2A2FF}" presName="node" presStyleLbl="node1" presStyleIdx="4" presStyleCnt="5">
        <dgm:presLayoutVars>
          <dgm:bulletEnabled val="1"/>
        </dgm:presLayoutVars>
      </dgm:prSet>
      <dgm:spPr/>
    </dgm:pt>
  </dgm:ptLst>
  <dgm:cxnLst>
    <dgm:cxn modelId="{2FD44705-D92A-4E93-BEC2-83EC7C39AFA4}" srcId="{0854915E-A1F1-48FF-8496-25FE825B02EF}" destId="{31F9670A-097F-40B0-ABEF-670671DC8C1F}" srcOrd="2" destOrd="0" parTransId="{33E9F9E4-09B5-4D1A-B383-ECB8B1C6AFB2}" sibTransId="{B5A3A045-6E57-4010-BB9D-557331B37730}"/>
    <dgm:cxn modelId="{7B00E216-BBFD-4FD0-8BB3-6E99F9530C53}" type="presOf" srcId="{1D300B3A-307F-4CAF-A9CB-5FD481BDE195}" destId="{DAB7682E-B181-475D-ABCC-C6ED236376A6}" srcOrd="0" destOrd="0" presId="urn:microsoft.com/office/officeart/2005/8/layout/bProcess3"/>
    <dgm:cxn modelId="{D3F9631E-DF9B-493E-9963-E733FDAE61CD}" type="presOf" srcId="{CAF2E373-3290-4A20-97F7-95C733F2844B}" destId="{7B15DFDB-EFB4-42BA-89FB-6A91BC28AAB2}" srcOrd="1" destOrd="0" presId="urn:microsoft.com/office/officeart/2005/8/layout/bProcess3"/>
    <dgm:cxn modelId="{E99F2333-2F50-411C-BE20-1C3D74A30D89}" type="presOf" srcId="{7C3C661B-CD5A-4C36-BC78-9940B9B2A2FF}" destId="{6B51D00E-9901-4CF3-A455-2C8D0968CF35}" srcOrd="0" destOrd="0" presId="urn:microsoft.com/office/officeart/2005/8/layout/bProcess3"/>
    <dgm:cxn modelId="{C24AF66B-9C4A-4126-9BD8-BE42BEAF076F}" type="presOf" srcId="{CBEF60B1-3587-47E0-9EBB-FBCB40BEC632}" destId="{E127E507-B2D3-47BD-B057-E464E14B5103}" srcOrd="0" destOrd="0" presId="urn:microsoft.com/office/officeart/2005/8/layout/bProcess3"/>
    <dgm:cxn modelId="{AD790553-F7CE-4F3F-B57A-33AED22789DC}" type="presOf" srcId="{0854915E-A1F1-48FF-8496-25FE825B02EF}" destId="{FB9EE195-19F6-4E2E-9AB3-2F7753AF1065}" srcOrd="0" destOrd="0" presId="urn:microsoft.com/office/officeart/2005/8/layout/bProcess3"/>
    <dgm:cxn modelId="{9ABB2453-B369-413E-9750-A151CE885B35}" type="presOf" srcId="{472B2F11-0783-4D38-B78E-22E995F9D647}" destId="{2DCD296B-67F8-4391-A049-D26863901150}" srcOrd="1" destOrd="0" presId="urn:microsoft.com/office/officeart/2005/8/layout/bProcess3"/>
    <dgm:cxn modelId="{CA83FA56-96DB-4E0B-8850-0B1B00FFEFDB}" srcId="{0854915E-A1F1-48FF-8496-25FE825B02EF}" destId="{BA88E7C5-3937-4119-BBD2-10404B608F3F}" srcOrd="3" destOrd="0" parTransId="{8305FC6C-062B-4C8B-9A89-B2DB66637962}" sibTransId="{CBEF60B1-3587-47E0-9EBB-FBCB40BEC632}"/>
    <dgm:cxn modelId="{2072A783-68A4-4632-9BCF-A6B7D04C35F8}" type="presOf" srcId="{B5A3A045-6E57-4010-BB9D-557331B37730}" destId="{0338C3B2-71C5-441B-B9C8-6DF8022A293C}" srcOrd="0" destOrd="0" presId="urn:microsoft.com/office/officeart/2005/8/layout/bProcess3"/>
    <dgm:cxn modelId="{55793089-1283-4482-B391-5B9FD4F53910}" type="presOf" srcId="{CAF2E373-3290-4A20-97F7-95C733F2844B}" destId="{A957C34F-59B8-492A-BC75-4A59E7B4E77B}" srcOrd="0" destOrd="0" presId="urn:microsoft.com/office/officeart/2005/8/layout/bProcess3"/>
    <dgm:cxn modelId="{DFB2AC9C-A7B3-4D44-955A-748D004F54F0}" srcId="{0854915E-A1F1-48FF-8496-25FE825B02EF}" destId="{9D230B30-0E95-4436-A145-CC6B417FF863}" srcOrd="1" destOrd="0" parTransId="{8A85A71A-9413-43E7-A957-F27365301E98}" sibTransId="{472B2F11-0783-4D38-B78E-22E995F9D647}"/>
    <dgm:cxn modelId="{C5C49AAB-50C7-4614-83FE-0EFD1B24712C}" srcId="{0854915E-A1F1-48FF-8496-25FE825B02EF}" destId="{1D300B3A-307F-4CAF-A9CB-5FD481BDE195}" srcOrd="0" destOrd="0" parTransId="{14243B63-C1EA-4224-87EF-B3BA4FDAB659}" sibTransId="{CAF2E373-3290-4A20-97F7-95C733F2844B}"/>
    <dgm:cxn modelId="{A410D0C2-54D5-469A-B470-F7CC3766384E}" type="presOf" srcId="{472B2F11-0783-4D38-B78E-22E995F9D647}" destId="{F6EFF5E7-8954-482D-B172-00E7ED14F8A9}" srcOrd="0" destOrd="0" presId="urn:microsoft.com/office/officeart/2005/8/layout/bProcess3"/>
    <dgm:cxn modelId="{197BA2C3-2699-4D66-BB46-77D435F354F0}" srcId="{0854915E-A1F1-48FF-8496-25FE825B02EF}" destId="{7C3C661B-CD5A-4C36-BC78-9940B9B2A2FF}" srcOrd="4" destOrd="0" parTransId="{4D21DD4A-89C5-4BD1-808D-C844B17FFBCB}" sibTransId="{69486331-0276-4460-B0F8-7B15DB8AACC9}"/>
    <dgm:cxn modelId="{337AE2D9-68A1-4B97-994B-0B62002FEEE4}" type="presOf" srcId="{9D230B30-0E95-4436-A145-CC6B417FF863}" destId="{CD5A2DD3-F123-4D98-B62F-C49AC3EC1952}" srcOrd="0" destOrd="0" presId="urn:microsoft.com/office/officeart/2005/8/layout/bProcess3"/>
    <dgm:cxn modelId="{94DB69DD-491E-48E2-902C-4FE050F703F5}" type="presOf" srcId="{CBEF60B1-3587-47E0-9EBB-FBCB40BEC632}" destId="{747D27F2-E305-45A6-93EB-1B3F03C77ABB}" srcOrd="1" destOrd="0" presId="urn:microsoft.com/office/officeart/2005/8/layout/bProcess3"/>
    <dgm:cxn modelId="{061742E2-6804-4438-A7C1-EACFE48CBEEC}" type="presOf" srcId="{BA88E7C5-3937-4119-BBD2-10404B608F3F}" destId="{351BE806-1D48-44D6-8683-56D2D25FFA71}" srcOrd="0" destOrd="0" presId="urn:microsoft.com/office/officeart/2005/8/layout/bProcess3"/>
    <dgm:cxn modelId="{704F3BF8-AA09-4AC3-BE95-F884B462940F}" type="presOf" srcId="{B5A3A045-6E57-4010-BB9D-557331B37730}" destId="{87267CFB-FB36-40EC-9D22-8E0FE6976567}" srcOrd="1" destOrd="0" presId="urn:microsoft.com/office/officeart/2005/8/layout/bProcess3"/>
    <dgm:cxn modelId="{D05B3BFE-76C1-47C8-9398-EBFCCD9DF1F1}" type="presOf" srcId="{31F9670A-097F-40B0-ABEF-670671DC8C1F}" destId="{A1718670-796E-499B-9D95-A1300AE48C72}" srcOrd="0" destOrd="0" presId="urn:microsoft.com/office/officeart/2005/8/layout/bProcess3"/>
    <dgm:cxn modelId="{C8C373D8-5963-4633-8C4F-E7CFB1098305}" type="presParOf" srcId="{FB9EE195-19F6-4E2E-9AB3-2F7753AF1065}" destId="{DAB7682E-B181-475D-ABCC-C6ED236376A6}" srcOrd="0" destOrd="0" presId="urn:microsoft.com/office/officeart/2005/8/layout/bProcess3"/>
    <dgm:cxn modelId="{923BDFBE-53A2-41C2-A30E-983933FBEBC9}" type="presParOf" srcId="{FB9EE195-19F6-4E2E-9AB3-2F7753AF1065}" destId="{A957C34F-59B8-492A-BC75-4A59E7B4E77B}" srcOrd="1" destOrd="0" presId="urn:microsoft.com/office/officeart/2005/8/layout/bProcess3"/>
    <dgm:cxn modelId="{531979AB-745F-412E-AD7C-07169682652D}" type="presParOf" srcId="{A957C34F-59B8-492A-BC75-4A59E7B4E77B}" destId="{7B15DFDB-EFB4-42BA-89FB-6A91BC28AAB2}" srcOrd="0" destOrd="0" presId="urn:microsoft.com/office/officeart/2005/8/layout/bProcess3"/>
    <dgm:cxn modelId="{766916AC-BFF4-4628-98D2-0CD90DDC9DE5}" type="presParOf" srcId="{FB9EE195-19F6-4E2E-9AB3-2F7753AF1065}" destId="{CD5A2DD3-F123-4D98-B62F-C49AC3EC1952}" srcOrd="2" destOrd="0" presId="urn:microsoft.com/office/officeart/2005/8/layout/bProcess3"/>
    <dgm:cxn modelId="{3E64729B-47B3-47E6-A543-8CF36620B562}" type="presParOf" srcId="{FB9EE195-19F6-4E2E-9AB3-2F7753AF1065}" destId="{F6EFF5E7-8954-482D-B172-00E7ED14F8A9}" srcOrd="3" destOrd="0" presId="urn:microsoft.com/office/officeart/2005/8/layout/bProcess3"/>
    <dgm:cxn modelId="{418D8F47-A86C-4A7A-9AD8-56E5CFDE15FD}" type="presParOf" srcId="{F6EFF5E7-8954-482D-B172-00E7ED14F8A9}" destId="{2DCD296B-67F8-4391-A049-D26863901150}" srcOrd="0" destOrd="0" presId="urn:microsoft.com/office/officeart/2005/8/layout/bProcess3"/>
    <dgm:cxn modelId="{437E21A8-A08E-454D-8252-1FF4D3B027AF}" type="presParOf" srcId="{FB9EE195-19F6-4E2E-9AB3-2F7753AF1065}" destId="{A1718670-796E-499B-9D95-A1300AE48C72}" srcOrd="4" destOrd="0" presId="urn:microsoft.com/office/officeart/2005/8/layout/bProcess3"/>
    <dgm:cxn modelId="{213C302D-F082-4F7E-A545-6CBB630DE087}" type="presParOf" srcId="{FB9EE195-19F6-4E2E-9AB3-2F7753AF1065}" destId="{0338C3B2-71C5-441B-B9C8-6DF8022A293C}" srcOrd="5" destOrd="0" presId="urn:microsoft.com/office/officeart/2005/8/layout/bProcess3"/>
    <dgm:cxn modelId="{A1C384E8-4317-4FF7-A00B-9DCB343CBEB6}" type="presParOf" srcId="{0338C3B2-71C5-441B-B9C8-6DF8022A293C}" destId="{87267CFB-FB36-40EC-9D22-8E0FE6976567}" srcOrd="0" destOrd="0" presId="urn:microsoft.com/office/officeart/2005/8/layout/bProcess3"/>
    <dgm:cxn modelId="{90E5E6E1-AF1B-4963-9975-2AB005F62BC7}" type="presParOf" srcId="{FB9EE195-19F6-4E2E-9AB3-2F7753AF1065}" destId="{351BE806-1D48-44D6-8683-56D2D25FFA71}" srcOrd="6" destOrd="0" presId="urn:microsoft.com/office/officeart/2005/8/layout/bProcess3"/>
    <dgm:cxn modelId="{8792E3D0-BF34-4B66-A5FA-FDE0247F79C8}" type="presParOf" srcId="{FB9EE195-19F6-4E2E-9AB3-2F7753AF1065}" destId="{E127E507-B2D3-47BD-B057-E464E14B5103}" srcOrd="7" destOrd="0" presId="urn:microsoft.com/office/officeart/2005/8/layout/bProcess3"/>
    <dgm:cxn modelId="{C7D0632B-729E-4E29-B152-D52BDAD47F77}" type="presParOf" srcId="{E127E507-B2D3-47BD-B057-E464E14B5103}" destId="{747D27F2-E305-45A6-93EB-1B3F03C77ABB}" srcOrd="0" destOrd="0" presId="urn:microsoft.com/office/officeart/2005/8/layout/bProcess3"/>
    <dgm:cxn modelId="{247782AF-876D-4C12-8E9E-0139BB3FE8B9}" type="presParOf" srcId="{FB9EE195-19F6-4E2E-9AB3-2F7753AF1065}" destId="{6B51D00E-9901-4CF3-A455-2C8D0968CF35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B420D-1437-4BE2-A6FD-678E7B3EBB4E}">
      <dsp:nvSpPr>
        <dsp:cNvPr id="0" name=""/>
        <dsp:cNvSpPr/>
      </dsp:nvSpPr>
      <dsp:spPr>
        <a:xfrm>
          <a:off x="3062840" y="872605"/>
          <a:ext cx="6723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2399" y="45720"/>
              </a:lnTo>
            </a:path>
          </a:pathLst>
        </a:custGeom>
        <a:noFill/>
        <a:ln w="6350" cap="flat" cmpd="sng" algn="ctr">
          <a:solidFill>
            <a:schemeClr val="accent6">
              <a:lumMod val="75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381464" y="914810"/>
        <a:ext cx="35149" cy="7029"/>
      </dsp:txXfrm>
    </dsp:sp>
    <dsp:sp modelId="{CB6F9838-FEC3-4E2F-A3F3-74D7508AD7C0}">
      <dsp:nvSpPr>
        <dsp:cNvPr id="0" name=""/>
        <dsp:cNvSpPr/>
      </dsp:nvSpPr>
      <dsp:spPr>
        <a:xfrm>
          <a:off x="8119" y="1369"/>
          <a:ext cx="3056520" cy="183391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Diskusija par metodiku (SAK, 06/2021)</a:t>
          </a:r>
        </a:p>
      </dsp:txBody>
      <dsp:txXfrm>
        <a:off x="8119" y="1369"/>
        <a:ext cx="3056520" cy="1833912"/>
      </dsp:txXfrm>
    </dsp:sp>
    <dsp:sp modelId="{872C9C8A-00DD-4C78-B39E-D0B01ECD5AC7}">
      <dsp:nvSpPr>
        <dsp:cNvPr id="0" name=""/>
        <dsp:cNvSpPr/>
      </dsp:nvSpPr>
      <dsp:spPr>
        <a:xfrm>
          <a:off x="6822360" y="872605"/>
          <a:ext cx="6723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2399" y="45720"/>
              </a:lnTo>
            </a:path>
          </a:pathLst>
        </a:custGeom>
        <a:noFill/>
        <a:ln w="6350" cap="flat" cmpd="sng" algn="ctr">
          <a:solidFill>
            <a:schemeClr val="accent6">
              <a:lumMod val="75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7140985" y="914810"/>
        <a:ext cx="35149" cy="7029"/>
      </dsp:txXfrm>
    </dsp:sp>
    <dsp:sp modelId="{84800241-F9E3-4B71-8A44-E9641EFE2B19}">
      <dsp:nvSpPr>
        <dsp:cNvPr id="0" name=""/>
        <dsp:cNvSpPr/>
      </dsp:nvSpPr>
      <dsp:spPr>
        <a:xfrm>
          <a:off x="3767639" y="1369"/>
          <a:ext cx="3056520" cy="183391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Dalībvalstu priekšlikumi nacionāliem mērķiem (09/2021)</a:t>
          </a:r>
        </a:p>
      </dsp:txBody>
      <dsp:txXfrm>
        <a:off x="3767639" y="1369"/>
        <a:ext cx="3056520" cy="1833912"/>
      </dsp:txXfrm>
    </dsp:sp>
    <dsp:sp modelId="{95DAC3BE-3181-437E-8CD1-669C77163DFE}">
      <dsp:nvSpPr>
        <dsp:cNvPr id="0" name=""/>
        <dsp:cNvSpPr/>
      </dsp:nvSpPr>
      <dsp:spPr>
        <a:xfrm>
          <a:off x="1536379" y="1833481"/>
          <a:ext cx="7519040" cy="672399"/>
        </a:xfrm>
        <a:custGeom>
          <a:avLst/>
          <a:gdLst/>
          <a:ahLst/>
          <a:cxnLst/>
          <a:rect l="0" t="0" r="0" b="0"/>
          <a:pathLst>
            <a:path>
              <a:moveTo>
                <a:pt x="7519040" y="0"/>
              </a:moveTo>
              <a:lnTo>
                <a:pt x="7519040" y="353299"/>
              </a:lnTo>
              <a:lnTo>
                <a:pt x="0" y="353299"/>
              </a:lnTo>
              <a:lnTo>
                <a:pt x="0" y="672399"/>
              </a:lnTo>
            </a:path>
          </a:pathLst>
        </a:custGeom>
        <a:noFill/>
        <a:ln w="6350" cap="flat" cmpd="sng" algn="ctr">
          <a:solidFill>
            <a:schemeClr val="accent6">
              <a:lumMod val="75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5107104" y="2166166"/>
        <a:ext cx="377591" cy="7029"/>
      </dsp:txXfrm>
    </dsp:sp>
    <dsp:sp modelId="{BEE6F95B-B118-48E5-908F-04E64523D89A}">
      <dsp:nvSpPr>
        <dsp:cNvPr id="0" name=""/>
        <dsp:cNvSpPr/>
      </dsp:nvSpPr>
      <dsp:spPr>
        <a:xfrm>
          <a:off x="7527159" y="1369"/>
          <a:ext cx="3056520" cy="183391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Divpusējas sarunas ar Eiropas Komisiju (līdz 02/2022)</a:t>
          </a:r>
        </a:p>
      </dsp:txBody>
      <dsp:txXfrm>
        <a:off x="7527159" y="1369"/>
        <a:ext cx="3056520" cy="1833912"/>
      </dsp:txXfrm>
    </dsp:sp>
    <dsp:sp modelId="{7FD28AF6-4E13-408A-980B-BFB08E8C1D89}">
      <dsp:nvSpPr>
        <dsp:cNvPr id="0" name=""/>
        <dsp:cNvSpPr/>
      </dsp:nvSpPr>
      <dsp:spPr>
        <a:xfrm>
          <a:off x="3062840" y="3409517"/>
          <a:ext cx="6530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641" y="45720"/>
              </a:lnTo>
              <a:lnTo>
                <a:pt x="343641" y="47089"/>
              </a:lnTo>
              <a:lnTo>
                <a:pt x="653082" y="47089"/>
              </a:lnTo>
            </a:path>
          </a:pathLst>
        </a:custGeom>
        <a:noFill/>
        <a:ln w="6350" cap="flat" cmpd="sng" algn="ctr">
          <a:solidFill>
            <a:schemeClr val="accent6">
              <a:lumMod val="75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372289" y="3451722"/>
        <a:ext cx="34184" cy="7029"/>
      </dsp:txXfrm>
    </dsp:sp>
    <dsp:sp modelId="{77229D5E-5F81-4422-B877-F20F0D547885}">
      <dsp:nvSpPr>
        <dsp:cNvPr id="0" name=""/>
        <dsp:cNvSpPr/>
      </dsp:nvSpPr>
      <dsp:spPr>
        <a:xfrm>
          <a:off x="8119" y="2538281"/>
          <a:ext cx="3056520" cy="183391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Nacionālo mērķu apstiprināšana</a:t>
          </a:r>
        </a:p>
      </dsp:txBody>
      <dsp:txXfrm>
        <a:off x="8119" y="2538281"/>
        <a:ext cx="3056520" cy="1833912"/>
      </dsp:txXfrm>
    </dsp:sp>
    <dsp:sp modelId="{8D185738-741B-4C4F-A102-C615D5853520}">
      <dsp:nvSpPr>
        <dsp:cNvPr id="0" name=""/>
        <dsp:cNvSpPr/>
      </dsp:nvSpPr>
      <dsp:spPr>
        <a:xfrm>
          <a:off x="3748322" y="2539650"/>
          <a:ext cx="3056520" cy="183391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Mērķu uzraudzība Eiropas Semestra ietvaros (CR, NRP, CSR)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ANM uzraudzība </a:t>
          </a:r>
        </a:p>
      </dsp:txBody>
      <dsp:txXfrm>
        <a:off x="3748322" y="2539650"/>
        <a:ext cx="3056520" cy="18339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57C34F-59B8-492A-BC75-4A59E7B4E77B}">
      <dsp:nvSpPr>
        <dsp:cNvPr id="0" name=""/>
        <dsp:cNvSpPr/>
      </dsp:nvSpPr>
      <dsp:spPr>
        <a:xfrm>
          <a:off x="3206779" y="811818"/>
          <a:ext cx="62533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5334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503048" y="854258"/>
        <a:ext cx="32796" cy="6559"/>
      </dsp:txXfrm>
    </dsp:sp>
    <dsp:sp modelId="{DAB7682E-B181-475D-ABCC-C6ED236376A6}">
      <dsp:nvSpPr>
        <dsp:cNvPr id="0" name=""/>
        <dsp:cNvSpPr/>
      </dsp:nvSpPr>
      <dsp:spPr>
        <a:xfrm>
          <a:off x="356692" y="1972"/>
          <a:ext cx="2851886" cy="171113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Vienošanās par mērķu apstiprināšanu (NRP, NAP2027)</a:t>
          </a:r>
        </a:p>
      </dsp:txBody>
      <dsp:txXfrm>
        <a:off x="356692" y="1972"/>
        <a:ext cx="2851886" cy="1711132"/>
      </dsp:txXfrm>
    </dsp:sp>
    <dsp:sp modelId="{F6EFF5E7-8954-482D-B172-00E7ED14F8A9}">
      <dsp:nvSpPr>
        <dsp:cNvPr id="0" name=""/>
        <dsp:cNvSpPr/>
      </dsp:nvSpPr>
      <dsp:spPr>
        <a:xfrm>
          <a:off x="6714600" y="811818"/>
          <a:ext cx="62533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5334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7010869" y="854258"/>
        <a:ext cx="32796" cy="6559"/>
      </dsp:txXfrm>
    </dsp:sp>
    <dsp:sp modelId="{CD5A2DD3-F123-4D98-B62F-C49AC3EC1952}">
      <dsp:nvSpPr>
        <dsp:cNvPr id="0" name=""/>
        <dsp:cNvSpPr/>
      </dsp:nvSpPr>
      <dsp:spPr>
        <a:xfrm>
          <a:off x="3864513" y="1972"/>
          <a:ext cx="2851886" cy="171113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NRP ieviešanas ziņojumi</a:t>
          </a:r>
        </a:p>
      </dsp:txBody>
      <dsp:txXfrm>
        <a:off x="3864513" y="1972"/>
        <a:ext cx="2851886" cy="1711132"/>
      </dsp:txXfrm>
    </dsp:sp>
    <dsp:sp modelId="{0338C3B2-71C5-441B-B9C8-6DF8022A293C}">
      <dsp:nvSpPr>
        <dsp:cNvPr id="0" name=""/>
        <dsp:cNvSpPr/>
      </dsp:nvSpPr>
      <dsp:spPr>
        <a:xfrm>
          <a:off x="1782636" y="1711304"/>
          <a:ext cx="7015641" cy="625334"/>
        </a:xfrm>
        <a:custGeom>
          <a:avLst/>
          <a:gdLst/>
          <a:ahLst/>
          <a:cxnLst/>
          <a:rect l="0" t="0" r="0" b="0"/>
          <a:pathLst>
            <a:path>
              <a:moveTo>
                <a:pt x="7015641" y="0"/>
              </a:moveTo>
              <a:lnTo>
                <a:pt x="7015641" y="329767"/>
              </a:lnTo>
              <a:lnTo>
                <a:pt x="0" y="329767"/>
              </a:lnTo>
              <a:lnTo>
                <a:pt x="0" y="625334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5114301" y="2020691"/>
        <a:ext cx="352311" cy="6559"/>
      </dsp:txXfrm>
    </dsp:sp>
    <dsp:sp modelId="{A1718670-796E-499B-9D95-A1300AE48C72}">
      <dsp:nvSpPr>
        <dsp:cNvPr id="0" name=""/>
        <dsp:cNvSpPr/>
      </dsp:nvSpPr>
      <dsp:spPr>
        <a:xfrm>
          <a:off x="7372334" y="1972"/>
          <a:ext cx="2851886" cy="171113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CSR ieviešanas pasākumi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Reformu/ politikas pasākumu īstenošana</a:t>
          </a:r>
        </a:p>
      </dsp:txBody>
      <dsp:txXfrm>
        <a:off x="7372334" y="1972"/>
        <a:ext cx="2851886" cy="1711132"/>
      </dsp:txXfrm>
    </dsp:sp>
    <dsp:sp modelId="{E127E507-B2D3-47BD-B057-E464E14B5103}">
      <dsp:nvSpPr>
        <dsp:cNvPr id="0" name=""/>
        <dsp:cNvSpPr/>
      </dsp:nvSpPr>
      <dsp:spPr>
        <a:xfrm>
          <a:off x="3206779" y="3178884"/>
          <a:ext cx="62533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5334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503048" y="3221324"/>
        <a:ext cx="32796" cy="6559"/>
      </dsp:txXfrm>
    </dsp:sp>
    <dsp:sp modelId="{351BE806-1D48-44D6-8683-56D2D25FFA71}">
      <dsp:nvSpPr>
        <dsp:cNvPr id="0" name=""/>
        <dsp:cNvSpPr/>
      </dsp:nvSpPr>
      <dsp:spPr>
        <a:xfrm>
          <a:off x="356692" y="2369038"/>
          <a:ext cx="2851886" cy="171113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ANM ieviešanas ziņojumi</a:t>
          </a:r>
        </a:p>
      </dsp:txBody>
      <dsp:txXfrm>
        <a:off x="356692" y="2369038"/>
        <a:ext cx="2851886" cy="1711132"/>
      </dsp:txXfrm>
    </dsp:sp>
    <dsp:sp modelId="{6B51D00E-9901-4CF3-A455-2C8D0968CF35}">
      <dsp:nvSpPr>
        <dsp:cNvPr id="0" name=""/>
        <dsp:cNvSpPr/>
      </dsp:nvSpPr>
      <dsp:spPr>
        <a:xfrm>
          <a:off x="3864513" y="2369038"/>
          <a:ext cx="2851886" cy="171113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Politikas ieviešana un novērtēšana (pamatnostādņu starpposma/ </a:t>
          </a:r>
          <a:r>
            <a:rPr lang="lv-LV" sz="1800" kern="1200" dirty="0" err="1">
              <a:latin typeface="Verdana" panose="020B0604030504040204" pitchFamily="34" charset="0"/>
              <a:ea typeface="Verdana" panose="020B0604030504040204" pitchFamily="34" charset="0"/>
            </a:rPr>
            <a:t>ex</a:t>
          </a: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-post novērtējums)</a:t>
          </a:r>
        </a:p>
      </dsp:txBody>
      <dsp:txXfrm>
        <a:off x="3864513" y="2369038"/>
        <a:ext cx="2851886" cy="1711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19E33A02-AA45-433B-B207-837C32AD5C0E}" type="datetimeFigureOut">
              <a:rPr lang="lv-LV" smtClean="0"/>
              <a:t>08.12.2021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36C7742-FE3C-4F2D-88D8-086901AF935E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0518151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C4A6CDD6-4BF8-4AE2-B42B-910D95DB4296}" type="datetimeFigureOut">
              <a:rPr lang="lv-LV" smtClean="0"/>
              <a:t>08.12.2021</a:t>
            </a:fld>
            <a:endParaRPr lang="lv-LV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lv-LV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D01B391-23A7-42CB-A184-AFE045D2BB2B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1636828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1</a:t>
            </a:fld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FAA012-1C0C-4FEF-810E-8890E5E544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70515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1547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8052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05767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1561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4071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5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87191800-77E5-4651-BAAC-0C70176B7637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322365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267200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5"/>
            <a:ext cx="3962400" cy="428307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28B6C390-344C-4969-8992-D0B23405AA84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240814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5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5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516065"/>
            <a:ext cx="3860800" cy="87153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516065"/>
            <a:ext cx="3962400" cy="87087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5DD5819D-9885-45FC-8C2D-E7CD99AB2254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490482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3B8AC4A6-68EF-47E4-965B-382FE4BDAAF7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4016912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BCE70E9C-782B-4092-B229-246745DF725F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506720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1" y="272980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7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1" y="1435123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53D84654-884D-47FA-BDF8-4FBAE3C4AEF1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110158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83205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0372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C02F12AB-E2B6-416A-8DBA-74942F7AD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8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A0B12D4-A1E1-4694-974B-ECE8FEF6E18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96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1A2F6FB-105C-43B7-B7D4-6CBA7F9CC682}" type="slidenum">
              <a:rPr lang="en-US" altLang="lv-LV"/>
              <a:pPr>
                <a:defRPr/>
              </a:pPr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478753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46E9A77-5AE0-40CC-8D1C-4CC9707BE4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33CD4AA7-B894-436D-8A0D-DCF48DA3E6E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197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9374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3295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8881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2957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5925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5717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6423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961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664" r:id="rId13"/>
    <p:sldLayoutId id="2147483666" r:id="rId14"/>
    <p:sldLayoutId id="2147483667" r:id="rId15"/>
    <p:sldLayoutId id="2147483668" r:id="rId16"/>
    <p:sldLayoutId id="2147483669" r:id="rId17"/>
    <p:sldLayoutId id="2147483670" r:id="rId18"/>
    <p:sldLayoutId id="2147483671" r:id="rId19"/>
    <p:sldLayoutId id="2147483672" r:id="rId20"/>
    <p:sldLayoutId id="2147483756" r:id="rId21"/>
    <p:sldLayoutId id="2147483759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labklajibas_ministrija/" TargetMode="External"/><Relationship Id="rId3" Type="http://schemas.openxmlformats.org/officeDocument/2006/relationships/image" Target="../media/image6.png"/><Relationship Id="rId7" Type="http://schemas.openxmlformats.org/officeDocument/2006/relationships/hyperlink" Target="http://www.lm.gov.lv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9.png"/><Relationship Id="rId11" Type="http://schemas.openxmlformats.org/officeDocument/2006/relationships/hyperlink" Target="https://www.youtube.com/user/LabklajibasMinistrij" TargetMode="External"/><Relationship Id="rId5" Type="http://schemas.openxmlformats.org/officeDocument/2006/relationships/image" Target="../media/image8.png"/><Relationship Id="rId10" Type="http://schemas.openxmlformats.org/officeDocument/2006/relationships/hyperlink" Target="https://twitter.com/Lab_min" TargetMode="External"/><Relationship Id="rId4" Type="http://schemas.openxmlformats.org/officeDocument/2006/relationships/image" Target="../media/image7.png"/><Relationship Id="rId9" Type="http://schemas.openxmlformats.org/officeDocument/2006/relationships/hyperlink" Target="https://www.facebook.com/labklajibasministrija/?ref=h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061317" y="3444558"/>
            <a:ext cx="10216283" cy="127984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lv-LV" dirty="0"/>
              <a:t>Eiropas Sociālo tiesību pīlāra rīcības plāna ietvaros noteiktie mērķi 2030.gadam </a:t>
            </a: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altLang="lv-LV" sz="4800" dirty="0">
              <a:solidFill>
                <a:srgbClr val="3366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altLang="lv-LV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9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5170714"/>
            <a:ext cx="10363200" cy="1230086"/>
          </a:xfrm>
        </p:spPr>
        <p:txBody>
          <a:bodyPr>
            <a:normAutofit/>
          </a:bodyPr>
          <a:lstStyle/>
          <a:p>
            <a:pPr algn="r">
              <a:spcBef>
                <a:spcPct val="0"/>
              </a:spcBef>
              <a:defRPr/>
            </a:pPr>
            <a:endParaRPr lang="lv-LV" altLang="lv-LV" sz="2000" b="1" dirty="0">
              <a:solidFill>
                <a:srgbClr val="336600"/>
              </a:solidFill>
              <a:cs typeface="Leelawadee UI Semilight" panose="020B0402040204020203" pitchFamily="34" charset="-34"/>
            </a:endParaRPr>
          </a:p>
          <a:p>
            <a:pPr algn="r">
              <a:spcBef>
                <a:spcPct val="0"/>
              </a:spcBef>
              <a:defRPr/>
            </a:pPr>
            <a:r>
              <a:rPr lang="lv-LV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2021.gada 8.decembrī</a:t>
            </a:r>
          </a:p>
          <a:p>
            <a:pPr algn="r">
              <a:spcBef>
                <a:spcPct val="0"/>
              </a:spcBef>
              <a:defRPr/>
            </a:pPr>
            <a:r>
              <a:rPr lang="lv-LV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Sanita Vasiļjeva </a:t>
            </a:r>
          </a:p>
          <a:p>
            <a:pPr algn="r">
              <a:spcBef>
                <a:spcPct val="0"/>
              </a:spcBef>
              <a:defRPr/>
            </a:pPr>
            <a:r>
              <a:rPr lang="lv-LV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Sociālās politikas plānošanas un attīstības departamenta direktore</a:t>
            </a:r>
          </a:p>
          <a:p>
            <a:pPr algn="r"/>
            <a:endParaRPr lang="lv-LV" altLang="lv-LV" sz="2000" dirty="0">
              <a:solidFill>
                <a:srgbClr val="FF0000"/>
              </a:solidFill>
              <a:cs typeface="Leelawadee UI Semilight" panose="020B04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4622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50E6-046A-4288-9012-DCCD68C12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Eiropas Savienības stratēģiskie mērķi 2030.gadam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86757-450C-408B-94AB-01CB6BEFF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3" y="1752601"/>
            <a:ext cx="10624457" cy="4373573"/>
          </a:xfrm>
        </p:spPr>
        <p:txBody>
          <a:bodyPr/>
          <a:lstStyle/>
          <a:p>
            <a:r>
              <a:rPr lang="lv-LV" sz="2200" b="1" dirty="0"/>
              <a:t>Pamatojums:</a:t>
            </a:r>
          </a:p>
          <a:p>
            <a:r>
              <a:rPr lang="lv-LV" sz="2200" dirty="0"/>
              <a:t>Eiropas Sociālo tiesību pīlāra Rīcības plāns (publicēts 2021.gada 4.martā)</a:t>
            </a:r>
          </a:p>
          <a:p>
            <a:r>
              <a:rPr lang="lv-LV" sz="2200" dirty="0"/>
              <a:t>2021.gada 7.maija Portu sociālajā samitā paustā apņemšanās</a:t>
            </a:r>
          </a:p>
          <a:p>
            <a:endParaRPr lang="lv-LV" sz="2200" dirty="0"/>
          </a:p>
          <a:p>
            <a:r>
              <a:rPr lang="lv-LV" sz="2200" b="1" dirty="0"/>
              <a:t>Mērķi:</a:t>
            </a:r>
          </a:p>
          <a:p>
            <a:r>
              <a:rPr lang="lv-LV" sz="2200" dirty="0"/>
              <a:t>– vismaz </a:t>
            </a:r>
            <a:r>
              <a:rPr lang="lv-LV" sz="2200" b="1" dirty="0"/>
              <a:t>78%</a:t>
            </a:r>
            <a:r>
              <a:rPr lang="lv-LV" sz="2200" dirty="0"/>
              <a:t> no pieaugušajiem (20 – 64 gadu vecumā) ir nodarbināti</a:t>
            </a:r>
          </a:p>
          <a:p>
            <a:r>
              <a:rPr lang="lv-LV" sz="2200" dirty="0"/>
              <a:t>– vismaz </a:t>
            </a:r>
            <a:r>
              <a:rPr lang="lv-LV" sz="2200" b="1" dirty="0"/>
              <a:t>60%</a:t>
            </a:r>
            <a:r>
              <a:rPr lang="lv-LV" sz="2200" dirty="0"/>
              <a:t> no pieaugušajiem katru gadu piedalās mācībās</a:t>
            </a:r>
          </a:p>
          <a:p>
            <a:r>
              <a:rPr lang="lv-LV" sz="2200" dirty="0"/>
              <a:t>– par </a:t>
            </a:r>
            <a:r>
              <a:rPr lang="lv-LV" sz="2200" b="1" dirty="0"/>
              <a:t>15 miljoniem </a:t>
            </a:r>
            <a:r>
              <a:rPr lang="lv-LV" sz="2200" dirty="0"/>
              <a:t>samazināts personu skaits, kas ir pakļauti nabadzības vai sociālās atstumtības riskam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8917BE-22E4-480F-95FB-3977BA8785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BBE355-4F8B-47AA-8EA8-A80F67645D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B71C9-5094-4D0A-9D28-AB584D80EFB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2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373147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1EF39-86C2-47C8-B513-8084A7D73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Eiropas Savienības stratēģisko mērķu ieviešana un uzraudzība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87A380E-E8AE-4658-A180-379E206176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1488462"/>
              </p:ext>
            </p:extLst>
          </p:nvPr>
        </p:nvGraphicFramePr>
        <p:xfrm>
          <a:off x="990600" y="1752600"/>
          <a:ext cx="105918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508BD5-807E-4A49-AD3F-84AE46ABCD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6373D7-7FE8-4419-BE9A-482576F4F7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54A66-9810-4CBD-99A3-651C859B5B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3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864730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1867A-2EDA-4C86-BD21-9A403AC98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Latvijas priekšlikumi nacionāliem mērķiem 2030.gadam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ED26D25-D609-4FC5-81E4-7DDADCDDD3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123933"/>
              </p:ext>
            </p:extLst>
          </p:nvPr>
        </p:nvGraphicFramePr>
        <p:xfrm>
          <a:off x="1023257" y="1752600"/>
          <a:ext cx="10559144" cy="4389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20886">
                  <a:extLst>
                    <a:ext uri="{9D8B030D-6E8A-4147-A177-3AD203B41FA5}">
                      <a16:colId xmlns:a16="http://schemas.microsoft.com/office/drawing/2014/main" val="4252319647"/>
                    </a:ext>
                  </a:extLst>
                </a:gridCol>
                <a:gridCol w="6738258">
                  <a:extLst>
                    <a:ext uri="{9D8B030D-6E8A-4147-A177-3AD203B41FA5}">
                      <a16:colId xmlns:a16="http://schemas.microsoft.com/office/drawing/2014/main" val="17533574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18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vismaz </a:t>
                      </a:r>
                      <a:r>
                        <a:rPr lang="lv-LV" sz="18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80%</a:t>
                      </a:r>
                      <a:r>
                        <a:rPr lang="lv-LV" sz="18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no pieaugušajiem (20 – 64 gadu vecumā) ir nodarbināti</a:t>
                      </a:r>
                    </a:p>
                    <a:p>
                      <a:endParaRPr lang="lv-LV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Saglabāts Sociālās aizsardzības pamatnostādnēs 2021.-2027.gadam noteiktais mērķis (NAP2027- 78%)</a:t>
                      </a:r>
                    </a:p>
                    <a:p>
                      <a:r>
                        <a:rPr lang="lv-LV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Nav metodoloģisku atšķirību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6062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vismaz </a:t>
                      </a:r>
                      <a:r>
                        <a:rPr lang="lv-LV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50%</a:t>
                      </a:r>
                      <a:r>
                        <a:rPr lang="lv-LV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no pieaugušajiem katru gadu piedalās mācībās</a:t>
                      </a:r>
                    </a:p>
                    <a:p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Metodoloģiskas atšķirības starp NAP2027 un pamatnostādnēs noteiktajiem mērķiem (</a:t>
                      </a:r>
                      <a:r>
                        <a:rPr lang="lv-LV" b="0" i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ES2030 neiekļauj apmācības darba vietā</a:t>
                      </a:r>
                      <a:r>
                        <a:rPr lang="lv-LV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</a:p>
                    <a:p>
                      <a:r>
                        <a:rPr lang="lv-LV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Iekļauts Darbaspēka apsekojumā no 2023.gada</a:t>
                      </a:r>
                    </a:p>
                    <a:p>
                      <a:endParaRPr lang="lv-LV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730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 </a:t>
                      </a:r>
                      <a:r>
                        <a:rPr lang="lv-LV" sz="18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95 tūkstošiem vai 5 procentpunktiem </a:t>
                      </a:r>
                      <a:r>
                        <a:rPr lang="lv-LV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samazināts personu skaits, kas ir pakļauti nabadzības vai sociālās atstumtības riskam</a:t>
                      </a:r>
                    </a:p>
                    <a:p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Nav metodoloģisku atšķirību</a:t>
                      </a:r>
                    </a:p>
                    <a:p>
                      <a:r>
                        <a:rPr lang="lv-LV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Demogrāfiskās ietekmes mazināšanai – mērķa papildinājums ar īpatsvaru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379832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B0C78B-8AF2-4455-850F-1EC93D4DA2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A72D44-8B9C-4649-870B-9D77FEE3EB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19588-9871-45ED-BCEC-53B24B30A0D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4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186905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239D6-E263-4DA0-9319-230F53752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Nacionāla līmeņa mērķu ieviešana un uzraudzība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7FB4AA0-A0C6-428D-B583-A80EA3BCB4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5539591"/>
              </p:ext>
            </p:extLst>
          </p:nvPr>
        </p:nvGraphicFramePr>
        <p:xfrm>
          <a:off x="1001486" y="1752600"/>
          <a:ext cx="10580914" cy="4082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CE536-E98B-4648-BC1E-1BA5587160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61515-70F1-4223-8172-00204CFEEC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E9ED0-D657-4BDC-8A76-C30D32D760B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5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422081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Graphic 2">
            <a:extLst>
              <a:ext uri="{FF2B5EF4-FFF2-40B4-BE49-F238E27FC236}">
                <a16:creationId xmlns:a16="http://schemas.microsoft.com/office/drawing/2014/main" id="{331BC5EE-EF3C-49AA-B4E5-E784BE6513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364" y="5865814"/>
            <a:ext cx="2428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Graphic 4">
            <a:extLst>
              <a:ext uri="{FF2B5EF4-FFF2-40B4-BE49-F238E27FC236}">
                <a16:creationId xmlns:a16="http://schemas.microsoft.com/office/drawing/2014/main" id="{A6815B51-9757-4BB4-961A-408947BF8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364" y="6118226"/>
            <a:ext cx="2428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14">
            <a:extLst>
              <a:ext uri="{FF2B5EF4-FFF2-40B4-BE49-F238E27FC236}">
                <a16:creationId xmlns:a16="http://schemas.microsoft.com/office/drawing/2014/main" id="{0B657EDA-7DA7-4B25-A5FF-7B6871A07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839" y="6350001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15">
            <a:extLst>
              <a:ext uri="{FF2B5EF4-FFF2-40B4-BE49-F238E27FC236}">
                <a16:creationId xmlns:a16="http://schemas.microsoft.com/office/drawing/2014/main" id="{2EEF82B0-F2F1-456B-9DDD-A373A499A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5370513"/>
            <a:ext cx="239712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Graphic 15">
            <a:extLst>
              <a:ext uri="{FF2B5EF4-FFF2-40B4-BE49-F238E27FC236}">
                <a16:creationId xmlns:a16="http://schemas.microsoft.com/office/drawing/2014/main" id="{881AD6D4-62F7-469F-A68B-2873D7E0B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951" y="5618164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TextBox 17">
            <a:extLst>
              <a:ext uri="{FF2B5EF4-FFF2-40B4-BE49-F238E27FC236}">
                <a16:creationId xmlns:a16="http://schemas.microsoft.com/office/drawing/2014/main" id="{DA13555E-0741-415C-9E14-69BDE3592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5360988"/>
            <a:ext cx="1866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 dirty="0">
                <a:latin typeface="Verdana" panose="020B0604030504040204" pitchFamily="34" charset="0"/>
                <a:hlinkClick r:id="rId7"/>
              </a:rPr>
              <a:t>http://www.lm.gov.lv</a:t>
            </a:r>
            <a:endParaRPr lang="en-US" altLang="lv-LV" sz="1000" dirty="0">
              <a:latin typeface="Verdana" panose="020B0604030504040204" pitchFamily="34" charset="0"/>
            </a:endParaRPr>
          </a:p>
        </p:txBody>
      </p:sp>
      <p:sp>
        <p:nvSpPr>
          <p:cNvPr id="41992" name="TextBox 18">
            <a:extLst>
              <a:ext uri="{FF2B5EF4-FFF2-40B4-BE49-F238E27FC236}">
                <a16:creationId xmlns:a16="http://schemas.microsoft.com/office/drawing/2014/main" id="{794FB80F-E0BC-4C9D-8C5B-EE45E42E6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5619750"/>
            <a:ext cx="36195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8"/>
              </a:rPr>
              <a:t>https://www.instagram.com/labklajibas_ministrija/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3" name="TextBox 19">
            <a:extLst>
              <a:ext uri="{FF2B5EF4-FFF2-40B4-BE49-F238E27FC236}">
                <a16:creationId xmlns:a16="http://schemas.microsoft.com/office/drawing/2014/main" id="{EB180472-BE42-42C8-AFCA-B89AD1135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5865813"/>
            <a:ext cx="39528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9"/>
              </a:rPr>
              <a:t>https://www.facebook.com/labklajibasministrija/?ref=hl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4" name="TextBox 20">
            <a:hlinkClick r:id="rId10"/>
            <a:extLst>
              <a:ext uri="{FF2B5EF4-FFF2-40B4-BE49-F238E27FC236}">
                <a16:creationId xmlns:a16="http://schemas.microsoft.com/office/drawing/2014/main" id="{AA029C1A-E047-48C6-9217-C79F20A72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6097588"/>
            <a:ext cx="2622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 dirty="0">
                <a:latin typeface="Verdana" panose="020B0604030504040204" pitchFamily="34" charset="0"/>
                <a:hlinkClick r:id="rId10"/>
              </a:rPr>
              <a:t>https://twitter.com/Lab_min</a:t>
            </a:r>
            <a:endParaRPr lang="en-US" altLang="lv-LV" sz="1000" dirty="0">
              <a:latin typeface="Verdana" panose="020B0604030504040204" pitchFamily="34" charset="0"/>
            </a:endParaRPr>
          </a:p>
        </p:txBody>
      </p:sp>
      <p:sp>
        <p:nvSpPr>
          <p:cNvPr id="41995" name="TextBox 21">
            <a:extLst>
              <a:ext uri="{FF2B5EF4-FFF2-40B4-BE49-F238E27FC236}">
                <a16:creationId xmlns:a16="http://schemas.microsoft.com/office/drawing/2014/main" id="{5351C3D2-0CCC-41F5-AF07-8E22F6FB2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6337300"/>
            <a:ext cx="36195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11"/>
              </a:rPr>
              <a:t>https://www.youtube.com/user/LabklajibasMinistrij</a:t>
            </a:r>
            <a:endParaRPr lang="en-US" altLang="lv-LV" sz="10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11097</TotalTime>
  <Words>353</Words>
  <Application>Microsoft Office PowerPoint</Application>
  <PresentationFormat>Widescreen</PresentationFormat>
  <Paragraphs>49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MS PGothic</vt:lpstr>
      <vt:lpstr>Arial</vt:lpstr>
      <vt:lpstr>Calibri</vt:lpstr>
      <vt:lpstr>Calibri Light</vt:lpstr>
      <vt:lpstr>Leelawadee UI Semilight</vt:lpstr>
      <vt:lpstr>Times New Roman</vt:lpstr>
      <vt:lpstr>Verdana</vt:lpstr>
      <vt:lpstr>Office Theme</vt:lpstr>
      <vt:lpstr>Eiropas Sociālo tiesību pīlāra rīcības plāna ietvaros noteiktie mērķi 2030.gadam  </vt:lpstr>
      <vt:lpstr>Eiropas Savienības stratēģiskie mērķi 2030.gadam</vt:lpstr>
      <vt:lpstr>Eiropas Savienības stratēģisko mērķu ieviešana un uzraudzība</vt:lpstr>
      <vt:lpstr>Latvijas priekšlikumi nacionāliem mērķiem 2030.gadam</vt:lpstr>
      <vt:lpstr>Nacionāla līmeņa mērķu ieviešana un uzraudzība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Secinājumi par padotības iestāžu pirmo novērtēšanas posmu</dc:title>
  <dc:creator>Aija Grīnberga</dc:creator>
  <cp:lastModifiedBy>Sanita Vasiļjeva</cp:lastModifiedBy>
  <cp:revision>978</cp:revision>
  <cp:lastPrinted>2021-06-15T06:10:42Z</cp:lastPrinted>
  <dcterms:created xsi:type="dcterms:W3CDTF">2016-01-19T11:45:43Z</dcterms:created>
  <dcterms:modified xsi:type="dcterms:W3CDTF">2021-12-08T12:06:36Z</dcterms:modified>
</cp:coreProperties>
</file>