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1" r:id="rId6"/>
    <p:sldId id="293" r:id="rId7"/>
    <p:sldId id="290" r:id="rId8"/>
    <p:sldId id="302" r:id="rId9"/>
    <p:sldId id="291" r:id="rId10"/>
    <p:sldId id="380" r:id="rId11"/>
    <p:sldId id="272" r:id="rId12"/>
    <p:sldId id="281" r:id="rId13"/>
    <p:sldId id="270" r:id="rId14"/>
  </p:sldIdLst>
  <p:sldSz cx="12192000" cy="6858000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2A"/>
    <a:srgbClr val="E0EF98"/>
    <a:srgbClr val="EAECAD"/>
    <a:srgbClr val="ECEBC9"/>
    <a:srgbClr val="BED096"/>
    <a:srgbClr val="CCDFEE"/>
    <a:srgbClr val="FF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C5B01-2EA7-454F-BD85-BB388DAE1267}" v="17" dt="2021-11-24T07:19:5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1230"/>
        <p:guide pos="1504"/>
        <p:guide pos="3940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se Pabērza-Draudiņa" userId="4d7581d9-d7bf-4645-8710-e1fc6b00d31a" providerId="ADAL" clId="{3AAC5B01-2EA7-454F-BD85-BB388DAE1267}"/>
    <pc:docChg chg="undo redo custSel delSld modSld">
      <pc:chgData name="Agnese Pabērza-Draudiņa" userId="4d7581d9-d7bf-4645-8710-e1fc6b00d31a" providerId="ADAL" clId="{3AAC5B01-2EA7-454F-BD85-BB388DAE1267}" dt="2021-11-25T12:51:38.758" v="457" actId="20577"/>
      <pc:docMkLst>
        <pc:docMk/>
      </pc:docMkLst>
      <pc:sldChg chg="modSp mod">
        <pc:chgData name="Agnese Pabērza-Draudiņa" userId="4d7581d9-d7bf-4645-8710-e1fc6b00d31a" providerId="ADAL" clId="{3AAC5B01-2EA7-454F-BD85-BB388DAE1267}" dt="2021-11-24T07:37:00.086" v="297" actId="20577"/>
        <pc:sldMkLst>
          <pc:docMk/>
          <pc:sldMk cId="0" sldId="256"/>
        </pc:sldMkLst>
        <pc:spChg chg="mod">
          <ac:chgData name="Agnese Pabērza-Draudiņa" userId="4d7581d9-d7bf-4645-8710-e1fc6b00d31a" providerId="ADAL" clId="{3AAC5B01-2EA7-454F-BD85-BB388DAE1267}" dt="2021-11-23T15:15:12.010" v="9" actId="255"/>
          <ac:spMkLst>
            <pc:docMk/>
            <pc:sldMk cId="0" sldId="256"/>
            <ac:spMk id="12290" creationId="{D6D11E9C-CF79-4D5A-ACC4-7705ED940450}"/>
          </ac:spMkLst>
        </pc:spChg>
        <pc:spChg chg="mod">
          <ac:chgData name="Agnese Pabērza-Draudiņa" userId="4d7581d9-d7bf-4645-8710-e1fc6b00d31a" providerId="ADAL" clId="{3AAC5B01-2EA7-454F-BD85-BB388DAE1267}" dt="2021-11-24T07:37:00.086" v="297" actId="20577"/>
          <ac:spMkLst>
            <pc:docMk/>
            <pc:sldMk cId="0" sldId="256"/>
            <ac:spMk id="12291" creationId="{9C4C4168-1664-40F9-913D-5774AD39AD7A}"/>
          </ac:spMkLst>
        </pc:spChg>
        <pc:spChg chg="mod">
          <ac:chgData name="Agnese Pabērza-Draudiņa" userId="4d7581d9-d7bf-4645-8710-e1fc6b00d31a" providerId="ADAL" clId="{3AAC5B01-2EA7-454F-BD85-BB388DAE1267}" dt="2021-11-23T15:14:55.193" v="7" actId="20577"/>
          <ac:spMkLst>
            <pc:docMk/>
            <pc:sldMk cId="0" sldId="256"/>
            <ac:spMk id="12292" creationId="{BA5D4051-60C8-4C38-95E3-0A5B1D78DCC1}"/>
          </ac:spMkLst>
        </pc:spChg>
      </pc:sldChg>
      <pc:sldChg chg="modSp mod">
        <pc:chgData name="Agnese Pabērza-Draudiņa" userId="4d7581d9-d7bf-4645-8710-e1fc6b00d31a" providerId="ADAL" clId="{3AAC5B01-2EA7-454F-BD85-BB388DAE1267}" dt="2021-11-23T15:25:58.559" v="64" actId="20577"/>
        <pc:sldMkLst>
          <pc:docMk/>
          <pc:sldMk cId="0" sldId="270"/>
        </pc:sldMkLst>
        <pc:spChg chg="mod">
          <ac:chgData name="Agnese Pabērza-Draudiņa" userId="4d7581d9-d7bf-4645-8710-e1fc6b00d31a" providerId="ADAL" clId="{3AAC5B01-2EA7-454F-BD85-BB388DAE1267}" dt="2021-11-23T15:25:58.559" v="64" actId="20577"/>
          <ac:spMkLst>
            <pc:docMk/>
            <pc:sldMk cId="0" sldId="270"/>
            <ac:spMk id="49154" creationId="{D4D032CC-B37D-4872-AE6D-92FB801452C9}"/>
          </ac:spMkLst>
        </pc:spChg>
        <pc:spChg chg="mod">
          <ac:chgData name="Agnese Pabērza-Draudiņa" userId="4d7581d9-d7bf-4645-8710-e1fc6b00d31a" providerId="ADAL" clId="{3AAC5B01-2EA7-454F-BD85-BB388DAE1267}" dt="2021-11-23T15:25:40.615" v="42" actId="20577"/>
          <ac:spMkLst>
            <pc:docMk/>
            <pc:sldMk cId="0" sldId="270"/>
            <ac:spMk id="49157" creationId="{6276BFED-AC3D-4B96-95AF-394EB4844B47}"/>
          </ac:spMkLst>
        </pc:spChg>
      </pc:sldChg>
      <pc:sldChg chg="modSp mod">
        <pc:chgData name="Agnese Pabērza-Draudiņa" userId="4d7581d9-d7bf-4645-8710-e1fc6b00d31a" providerId="ADAL" clId="{3AAC5B01-2EA7-454F-BD85-BB388DAE1267}" dt="2021-11-23T15:26:22.003" v="67" actId="20577"/>
        <pc:sldMkLst>
          <pc:docMk/>
          <pc:sldMk cId="0" sldId="272"/>
        </pc:sldMkLst>
        <pc:spChg chg="mod">
          <ac:chgData name="Agnese Pabērza-Draudiņa" userId="4d7581d9-d7bf-4645-8710-e1fc6b00d31a" providerId="ADAL" clId="{3AAC5B01-2EA7-454F-BD85-BB388DAE1267}" dt="2021-11-23T15:26:22.003" v="67" actId="20577"/>
          <ac:spMkLst>
            <pc:docMk/>
            <pc:sldMk cId="0" sldId="272"/>
            <ac:spMk id="15363" creationId="{8CA734BA-7A48-47F6-A2B1-90F993E60525}"/>
          </ac:spMkLst>
        </pc:spChg>
      </pc:sldChg>
      <pc:sldChg chg="del">
        <pc:chgData name="Agnese Pabērza-Draudiņa" userId="4d7581d9-d7bf-4645-8710-e1fc6b00d31a" providerId="ADAL" clId="{3AAC5B01-2EA7-454F-BD85-BB388DAE1267}" dt="2021-11-23T15:22:39.218" v="25" actId="2696"/>
        <pc:sldMkLst>
          <pc:docMk/>
          <pc:sldMk cId="0" sldId="273"/>
        </pc:sldMkLst>
      </pc:sldChg>
      <pc:sldChg chg="del">
        <pc:chgData name="Agnese Pabērza-Draudiņa" userId="4d7581d9-d7bf-4645-8710-e1fc6b00d31a" providerId="ADAL" clId="{3AAC5B01-2EA7-454F-BD85-BB388DAE1267}" dt="2021-11-23T15:22:51.201" v="26" actId="2696"/>
        <pc:sldMkLst>
          <pc:docMk/>
          <pc:sldMk cId="0" sldId="274"/>
        </pc:sldMkLst>
      </pc:sldChg>
      <pc:sldChg chg="del">
        <pc:chgData name="Agnese Pabērza-Draudiņa" userId="4d7581d9-d7bf-4645-8710-e1fc6b00d31a" providerId="ADAL" clId="{3AAC5B01-2EA7-454F-BD85-BB388DAE1267}" dt="2021-11-23T15:18:09.850" v="16" actId="2696"/>
        <pc:sldMkLst>
          <pc:docMk/>
          <pc:sldMk cId="0" sldId="275"/>
        </pc:sldMkLst>
      </pc:sldChg>
      <pc:sldChg chg="del">
        <pc:chgData name="Agnese Pabērza-Draudiņa" userId="4d7581d9-d7bf-4645-8710-e1fc6b00d31a" providerId="ADAL" clId="{3AAC5B01-2EA7-454F-BD85-BB388DAE1267}" dt="2021-11-23T15:20:10.142" v="21" actId="2696"/>
        <pc:sldMkLst>
          <pc:docMk/>
          <pc:sldMk cId="0" sldId="276"/>
        </pc:sldMkLst>
      </pc:sldChg>
      <pc:sldChg chg="del">
        <pc:chgData name="Agnese Pabērza-Draudiņa" userId="4d7581d9-d7bf-4645-8710-e1fc6b00d31a" providerId="ADAL" clId="{3AAC5B01-2EA7-454F-BD85-BB388DAE1267}" dt="2021-11-23T15:21:20.230" v="24" actId="2696"/>
        <pc:sldMkLst>
          <pc:docMk/>
          <pc:sldMk cId="0" sldId="277"/>
        </pc:sldMkLst>
      </pc:sldChg>
      <pc:sldChg chg="del">
        <pc:chgData name="Agnese Pabērza-Draudiņa" userId="4d7581d9-d7bf-4645-8710-e1fc6b00d31a" providerId="ADAL" clId="{3AAC5B01-2EA7-454F-BD85-BB388DAE1267}" dt="2021-11-23T15:18:05.834" v="15" actId="2696"/>
        <pc:sldMkLst>
          <pc:docMk/>
          <pc:sldMk cId="0" sldId="278"/>
        </pc:sldMkLst>
      </pc:sldChg>
      <pc:sldChg chg="del">
        <pc:chgData name="Agnese Pabērza-Draudiņa" userId="4d7581d9-d7bf-4645-8710-e1fc6b00d31a" providerId="ADAL" clId="{3AAC5B01-2EA7-454F-BD85-BB388DAE1267}" dt="2021-11-23T15:23:03.869" v="27" actId="2696"/>
        <pc:sldMkLst>
          <pc:docMk/>
          <pc:sldMk cId="0" sldId="279"/>
        </pc:sldMkLst>
      </pc:sldChg>
      <pc:sldChg chg="del">
        <pc:chgData name="Agnese Pabērza-Draudiņa" userId="4d7581d9-d7bf-4645-8710-e1fc6b00d31a" providerId="ADAL" clId="{3AAC5B01-2EA7-454F-BD85-BB388DAE1267}" dt="2021-11-23T15:23:09.969" v="28" actId="2696"/>
        <pc:sldMkLst>
          <pc:docMk/>
          <pc:sldMk cId="0" sldId="280"/>
        </pc:sldMkLst>
      </pc:sldChg>
      <pc:sldChg chg="del">
        <pc:chgData name="Agnese Pabērza-Draudiņa" userId="4d7581d9-d7bf-4645-8710-e1fc6b00d31a" providerId="ADAL" clId="{3AAC5B01-2EA7-454F-BD85-BB388DAE1267}" dt="2021-11-23T15:24:29.375" v="29" actId="2696"/>
        <pc:sldMkLst>
          <pc:docMk/>
          <pc:sldMk cId="0" sldId="282"/>
        </pc:sldMkLst>
      </pc:sldChg>
      <pc:sldChg chg="del">
        <pc:chgData name="Agnese Pabērza-Draudiņa" userId="4d7581d9-d7bf-4645-8710-e1fc6b00d31a" providerId="ADAL" clId="{3AAC5B01-2EA7-454F-BD85-BB388DAE1267}" dt="2021-11-23T15:24:41.782" v="31" actId="2696"/>
        <pc:sldMkLst>
          <pc:docMk/>
          <pc:sldMk cId="0" sldId="283"/>
        </pc:sldMkLst>
      </pc:sldChg>
      <pc:sldChg chg="del">
        <pc:chgData name="Agnese Pabērza-Draudiņa" userId="4d7581d9-d7bf-4645-8710-e1fc6b00d31a" providerId="ADAL" clId="{3AAC5B01-2EA7-454F-BD85-BB388DAE1267}" dt="2021-11-23T15:24:45.245" v="32" actId="2696"/>
        <pc:sldMkLst>
          <pc:docMk/>
          <pc:sldMk cId="0" sldId="284"/>
        </pc:sldMkLst>
      </pc:sldChg>
      <pc:sldChg chg="del">
        <pc:chgData name="Agnese Pabērza-Draudiņa" userId="4d7581d9-d7bf-4645-8710-e1fc6b00d31a" providerId="ADAL" clId="{3AAC5B01-2EA7-454F-BD85-BB388DAE1267}" dt="2021-11-23T15:24:53.093" v="33" actId="2696"/>
        <pc:sldMkLst>
          <pc:docMk/>
          <pc:sldMk cId="0" sldId="285"/>
        </pc:sldMkLst>
      </pc:sldChg>
      <pc:sldChg chg="del">
        <pc:chgData name="Agnese Pabērza-Draudiņa" userId="4d7581d9-d7bf-4645-8710-e1fc6b00d31a" providerId="ADAL" clId="{3AAC5B01-2EA7-454F-BD85-BB388DAE1267}" dt="2021-11-23T15:24:34.650" v="30" actId="2696"/>
        <pc:sldMkLst>
          <pc:docMk/>
          <pc:sldMk cId="0" sldId="286"/>
        </pc:sldMkLst>
      </pc:sldChg>
      <pc:sldChg chg="del">
        <pc:chgData name="Agnese Pabērza-Draudiņa" userId="4d7581d9-d7bf-4645-8710-e1fc6b00d31a" providerId="ADAL" clId="{3AAC5B01-2EA7-454F-BD85-BB388DAE1267}" dt="2021-11-23T15:17:56.363" v="12" actId="2696"/>
        <pc:sldMkLst>
          <pc:docMk/>
          <pc:sldMk cId="0" sldId="287"/>
        </pc:sldMkLst>
      </pc:sldChg>
      <pc:sldChg chg="del">
        <pc:chgData name="Agnese Pabērza-Draudiņa" userId="4d7581d9-d7bf-4645-8710-e1fc6b00d31a" providerId="ADAL" clId="{3AAC5B01-2EA7-454F-BD85-BB388DAE1267}" dt="2021-11-23T15:25:05.719" v="34" actId="2696"/>
        <pc:sldMkLst>
          <pc:docMk/>
          <pc:sldMk cId="0" sldId="288"/>
        </pc:sldMkLst>
      </pc:sldChg>
      <pc:sldChg chg="modSp mod">
        <pc:chgData name="Agnese Pabērza-Draudiņa" userId="4d7581d9-d7bf-4645-8710-e1fc6b00d31a" providerId="ADAL" clId="{3AAC5B01-2EA7-454F-BD85-BB388DAE1267}" dt="2021-11-25T12:51:38.758" v="457" actId="20577"/>
        <pc:sldMkLst>
          <pc:docMk/>
          <pc:sldMk cId="2203216230" sldId="291"/>
        </pc:sldMkLst>
        <pc:spChg chg="mod">
          <ac:chgData name="Agnese Pabērza-Draudiņa" userId="4d7581d9-d7bf-4645-8710-e1fc6b00d31a" providerId="ADAL" clId="{3AAC5B01-2EA7-454F-BD85-BB388DAE1267}" dt="2021-11-25T12:51:38.758" v="457" actId="20577"/>
          <ac:spMkLst>
            <pc:docMk/>
            <pc:sldMk cId="2203216230" sldId="291"/>
            <ac:spMk id="3" creationId="{00000000-0000-0000-0000-000000000000}"/>
          </ac:spMkLst>
        </pc:spChg>
      </pc:sldChg>
      <pc:sldChg chg="modSp mod">
        <pc:chgData name="Agnese Pabērza-Draudiņa" userId="4d7581d9-d7bf-4645-8710-e1fc6b00d31a" providerId="ADAL" clId="{3AAC5B01-2EA7-454F-BD85-BB388DAE1267}" dt="2021-11-24T07:32:28.809" v="266" actId="20577"/>
        <pc:sldMkLst>
          <pc:docMk/>
          <pc:sldMk cId="548860378" sldId="293"/>
        </pc:sldMkLst>
        <pc:spChg chg="mod">
          <ac:chgData name="Agnese Pabērza-Draudiņa" userId="4d7581d9-d7bf-4645-8710-e1fc6b00d31a" providerId="ADAL" clId="{3AAC5B01-2EA7-454F-BD85-BB388DAE1267}" dt="2021-11-24T07:32:28.809" v="266" actId="20577"/>
          <ac:spMkLst>
            <pc:docMk/>
            <pc:sldMk cId="548860378" sldId="293"/>
            <ac:spMk id="3" creationId="{00000000-0000-0000-0000-000000000000}"/>
          </ac:spMkLst>
        </pc:spChg>
      </pc:sldChg>
      <pc:sldChg chg="del">
        <pc:chgData name="Agnese Pabērza-Draudiņa" userId="4d7581d9-d7bf-4645-8710-e1fc6b00d31a" providerId="ADAL" clId="{3AAC5B01-2EA7-454F-BD85-BB388DAE1267}" dt="2021-11-23T15:17:06.661" v="10" actId="2696"/>
        <pc:sldMkLst>
          <pc:docMk/>
          <pc:sldMk cId="898883462" sldId="294"/>
        </pc:sldMkLst>
      </pc:sldChg>
      <pc:sldChg chg="del">
        <pc:chgData name="Agnese Pabērza-Draudiņa" userId="4d7581d9-d7bf-4645-8710-e1fc6b00d31a" providerId="ADAL" clId="{3AAC5B01-2EA7-454F-BD85-BB388DAE1267}" dt="2021-11-23T15:18:00.119" v="13" actId="2696"/>
        <pc:sldMkLst>
          <pc:docMk/>
          <pc:sldMk cId="3066581472" sldId="295"/>
        </pc:sldMkLst>
      </pc:sldChg>
      <pc:sldChg chg="del">
        <pc:chgData name="Agnese Pabērza-Draudiņa" userId="4d7581d9-d7bf-4645-8710-e1fc6b00d31a" providerId="ADAL" clId="{3AAC5B01-2EA7-454F-BD85-BB388DAE1267}" dt="2021-11-23T15:18:02.766" v="14" actId="2696"/>
        <pc:sldMkLst>
          <pc:docMk/>
          <pc:sldMk cId="922937461" sldId="296"/>
        </pc:sldMkLst>
      </pc:sldChg>
      <pc:sldChg chg="del">
        <pc:chgData name="Agnese Pabērza-Draudiņa" userId="4d7581d9-d7bf-4645-8710-e1fc6b00d31a" providerId="ADAL" clId="{3AAC5B01-2EA7-454F-BD85-BB388DAE1267}" dt="2021-11-23T15:17:34.190" v="11" actId="2696"/>
        <pc:sldMkLst>
          <pc:docMk/>
          <pc:sldMk cId="3005068128" sldId="297"/>
        </pc:sldMkLst>
      </pc:sldChg>
      <pc:sldChg chg="del">
        <pc:chgData name="Agnese Pabērza-Draudiņa" userId="4d7581d9-d7bf-4645-8710-e1fc6b00d31a" providerId="ADAL" clId="{3AAC5B01-2EA7-454F-BD85-BB388DAE1267}" dt="2021-11-23T15:18:17.986" v="18" actId="2696"/>
        <pc:sldMkLst>
          <pc:docMk/>
          <pc:sldMk cId="2584894329" sldId="300"/>
        </pc:sldMkLst>
      </pc:sldChg>
      <pc:sldChg chg="addSp delSp modSp mod">
        <pc:chgData name="Agnese Pabērza-Draudiņa" userId="4d7581d9-d7bf-4645-8710-e1fc6b00d31a" providerId="ADAL" clId="{3AAC5B01-2EA7-454F-BD85-BB388DAE1267}" dt="2021-11-24T07:20:11.197" v="132" actId="27636"/>
        <pc:sldMkLst>
          <pc:docMk/>
          <pc:sldMk cId="3400334112" sldId="301"/>
        </pc:sldMkLst>
        <pc:spChg chg="mod">
          <ac:chgData name="Agnese Pabērza-Draudiņa" userId="4d7581d9-d7bf-4645-8710-e1fc6b00d31a" providerId="ADAL" clId="{3AAC5B01-2EA7-454F-BD85-BB388DAE1267}" dt="2021-11-24T07:19:51.743" v="128" actId="6549"/>
          <ac:spMkLst>
            <pc:docMk/>
            <pc:sldMk cId="3400334112" sldId="301"/>
            <ac:spMk id="2" creationId="{C1FB3C49-0C2D-4B86-B7CC-B2DC00624455}"/>
          </ac:spMkLst>
        </pc:spChg>
        <pc:spChg chg="del mod">
          <ac:chgData name="Agnese Pabērza-Draudiņa" userId="4d7581d9-d7bf-4645-8710-e1fc6b00d31a" providerId="ADAL" clId="{3AAC5B01-2EA7-454F-BD85-BB388DAE1267}" dt="2021-11-24T07:15:40.145" v="70"/>
          <ac:spMkLst>
            <pc:docMk/>
            <pc:sldMk cId="3400334112" sldId="301"/>
            <ac:spMk id="3" creationId="{C00C30DD-B936-4283-A0BD-3A46EFDEB151}"/>
          </ac:spMkLst>
        </pc:spChg>
        <pc:spChg chg="mod">
          <ac:chgData name="Agnese Pabērza-Draudiņa" userId="4d7581d9-d7bf-4645-8710-e1fc6b00d31a" providerId="ADAL" clId="{3AAC5B01-2EA7-454F-BD85-BB388DAE1267}" dt="2021-11-24T07:20:05.628" v="130" actId="255"/>
          <ac:spMkLst>
            <pc:docMk/>
            <pc:sldMk cId="3400334112" sldId="301"/>
            <ac:spMk id="4" creationId="{1C77CA3E-6663-475F-BBD2-F9C6839B378B}"/>
          </ac:spMkLst>
        </pc:spChg>
        <pc:spChg chg="mod">
          <ac:chgData name="Agnese Pabērza-Draudiņa" userId="4d7581d9-d7bf-4645-8710-e1fc6b00d31a" providerId="ADAL" clId="{3AAC5B01-2EA7-454F-BD85-BB388DAE1267}" dt="2021-11-24T07:20:11.197" v="132" actId="27636"/>
          <ac:spMkLst>
            <pc:docMk/>
            <pc:sldMk cId="3400334112" sldId="301"/>
            <ac:spMk id="5" creationId="{DC1F7770-C8D3-444B-8BF3-2526F41B9768}"/>
          </ac:spMkLst>
        </pc:spChg>
        <pc:spChg chg="add mod">
          <ac:chgData name="Agnese Pabērza-Draudiņa" userId="4d7581d9-d7bf-4645-8710-e1fc6b00d31a" providerId="ADAL" clId="{3AAC5B01-2EA7-454F-BD85-BB388DAE1267}" dt="2021-11-24T07:16:04.607" v="75" actId="1076"/>
          <ac:spMkLst>
            <pc:docMk/>
            <pc:sldMk cId="3400334112" sldId="301"/>
            <ac:spMk id="9" creationId="{17464BCF-62A3-4E27-AF77-57AC0275E307}"/>
          </ac:spMkLst>
        </pc:spChg>
        <pc:spChg chg="add del mod">
          <ac:chgData name="Agnese Pabērza-Draudiņa" userId="4d7581d9-d7bf-4645-8710-e1fc6b00d31a" providerId="ADAL" clId="{3AAC5B01-2EA7-454F-BD85-BB388DAE1267}" dt="2021-11-24T07:17:38.330" v="87" actId="22"/>
          <ac:spMkLst>
            <pc:docMk/>
            <pc:sldMk cId="3400334112" sldId="301"/>
            <ac:spMk id="12" creationId="{11ECFD7F-8CD6-4A83-ADF6-19A9043D5C5E}"/>
          </ac:spMkLst>
        </pc:spChg>
        <pc:picChg chg="add mod">
          <ac:chgData name="Agnese Pabērza-Draudiņa" userId="4d7581d9-d7bf-4645-8710-e1fc6b00d31a" providerId="ADAL" clId="{3AAC5B01-2EA7-454F-BD85-BB388DAE1267}" dt="2021-11-24T07:17:45.307" v="88" actId="14100"/>
          <ac:picMkLst>
            <pc:docMk/>
            <pc:sldMk cId="3400334112" sldId="301"/>
            <ac:picMk id="8" creationId="{95450023-BCC9-42F8-A4D1-D4FA800DB6CB}"/>
          </ac:picMkLst>
        </pc:picChg>
        <pc:picChg chg="add mod">
          <ac:chgData name="Agnese Pabērza-Draudiņa" userId="4d7581d9-d7bf-4645-8710-e1fc6b00d31a" providerId="ADAL" clId="{3AAC5B01-2EA7-454F-BD85-BB388DAE1267}" dt="2021-11-24T07:19:38.340" v="127" actId="14100"/>
          <ac:picMkLst>
            <pc:docMk/>
            <pc:sldMk cId="3400334112" sldId="301"/>
            <ac:picMk id="10" creationId="{1BABD73C-AF2D-4DD3-AF12-39631B0F2F0F}"/>
          </ac:picMkLst>
        </pc:picChg>
      </pc:sldChg>
      <pc:sldChg chg="modSp mod">
        <pc:chgData name="Agnese Pabērza-Draudiņa" userId="4d7581d9-d7bf-4645-8710-e1fc6b00d31a" providerId="ADAL" clId="{3AAC5B01-2EA7-454F-BD85-BB388DAE1267}" dt="2021-11-25T12:24:47.258" v="310" actId="2711"/>
        <pc:sldMkLst>
          <pc:docMk/>
          <pc:sldMk cId="337914664" sldId="302"/>
        </pc:sldMkLst>
        <pc:spChg chg="mod">
          <ac:chgData name="Agnese Pabērza-Draudiņa" userId="4d7581d9-d7bf-4645-8710-e1fc6b00d31a" providerId="ADAL" clId="{3AAC5B01-2EA7-454F-BD85-BB388DAE1267}" dt="2021-11-25T12:24:47.258" v="310" actId="2711"/>
          <ac:spMkLst>
            <pc:docMk/>
            <pc:sldMk cId="337914664" sldId="302"/>
            <ac:spMk id="3" creationId="{D4E49AFD-E64F-490F-9A60-B5504EC28347}"/>
          </ac:spMkLst>
        </pc:spChg>
      </pc:sldChg>
      <pc:sldChg chg="del">
        <pc:chgData name="Agnese Pabērza-Draudiņa" userId="4d7581d9-d7bf-4645-8710-e1fc6b00d31a" providerId="ADAL" clId="{3AAC5B01-2EA7-454F-BD85-BB388DAE1267}" dt="2021-11-23T15:19:20.776" v="20" actId="2696"/>
        <pc:sldMkLst>
          <pc:docMk/>
          <pc:sldMk cId="2872528323" sldId="303"/>
        </pc:sldMkLst>
      </pc:sldChg>
      <pc:sldChg chg="del">
        <pc:chgData name="Agnese Pabērza-Draudiņa" userId="4d7581d9-d7bf-4645-8710-e1fc6b00d31a" providerId="ADAL" clId="{3AAC5B01-2EA7-454F-BD85-BB388DAE1267}" dt="2021-11-23T15:20:49.971" v="22" actId="2696"/>
        <pc:sldMkLst>
          <pc:docMk/>
          <pc:sldMk cId="3630302901" sldId="304"/>
        </pc:sldMkLst>
      </pc:sldChg>
      <pc:sldChg chg="del">
        <pc:chgData name="Agnese Pabērza-Draudiņa" userId="4d7581d9-d7bf-4645-8710-e1fc6b00d31a" providerId="ADAL" clId="{3AAC5B01-2EA7-454F-BD85-BB388DAE1267}" dt="2021-11-23T15:18:14.019" v="17" actId="2696"/>
        <pc:sldMkLst>
          <pc:docMk/>
          <pc:sldMk cId="2835065146" sldId="381"/>
        </pc:sldMkLst>
      </pc:sldChg>
      <pc:sldChg chg="del">
        <pc:chgData name="Agnese Pabērza-Draudiņa" userId="4d7581d9-d7bf-4645-8710-e1fc6b00d31a" providerId="ADAL" clId="{3AAC5B01-2EA7-454F-BD85-BB388DAE1267}" dt="2021-11-23T15:18:39.063" v="19" actId="2696"/>
        <pc:sldMkLst>
          <pc:docMk/>
          <pc:sldMk cId="3356238465" sldId="383"/>
        </pc:sldMkLst>
      </pc:sldChg>
      <pc:sldChg chg="del">
        <pc:chgData name="Agnese Pabērza-Draudiņa" userId="4d7581d9-d7bf-4645-8710-e1fc6b00d31a" providerId="ADAL" clId="{3AAC5B01-2EA7-454F-BD85-BB388DAE1267}" dt="2021-11-23T15:20:53.138" v="23" actId="2696"/>
        <pc:sldMkLst>
          <pc:docMk/>
          <pc:sldMk cId="2256574664" sldId="3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EB7CD-31D8-47DE-9844-4438BBB7DF31}" type="datetimeFigureOut">
              <a:rPr lang="lv-LV" smtClean="0"/>
              <a:t>25.11.2021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E2DE7-B514-4FC5-A597-91C1CEB93CE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492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25.11.2021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162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258F960-D471-40AD-B615-553F03F65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213F8E3-7C07-4BC3-988D-B5D155D75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34954D6-E368-4C92-8FBE-580FF6905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0050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2196F-9F40-48C0-B5B2-FF33452523F5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68106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B2724E4-4504-4744-B1BB-8B40B6219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675A96C-B7D4-48B9-9360-739BB8727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AE8457F-7914-45B2-B9E6-0674DD322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1F5080-EDE2-4573-90F8-4CAB0E0DF329}" type="slidenum">
              <a:rPr lang="lv-LV" altLang="en-US" smtClean="0"/>
              <a:pPr/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1766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0CD7034-DF75-41C1-9FA3-C7D228A73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0"/>
            <a:ext cx="32480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A4D26A2-E7E0-4E29-83B1-CAEB402E7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6A0A0A0-9B27-4B4C-B321-455EE44D7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BD882-DCD4-4CFE-A81C-420277A94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2638BF4D-5ADD-494F-9EDC-80E3D19A1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18526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DE818A8-E405-452E-A959-C228B3EC2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56C1299-1D2D-4384-BD15-680FA5989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341AD4-FFF3-4D95-934F-F55161177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E7FBD2B-2CC4-4224-9A77-EDA75A2C51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D11E9C-CF79-4D5A-ACC4-7705ED94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5799"/>
            <a:ext cx="10363200" cy="12917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sz="2400" b="1" dirty="0">
                <a:solidFill>
                  <a:srgbClr val="2970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Administratīvi teritoriālā reforma – kādas izmaiņas tā radīs iedzīvotājiem sociālo jautājumu risināšanas aspektā?</a:t>
            </a:r>
            <a:br>
              <a:rPr lang="lv-LV" sz="2400" kern="0" dirty="0">
                <a:solidFill>
                  <a:srgbClr val="29702A"/>
                </a:solidFill>
                <a:cs typeface="Times New Roman" panose="02020603050405020304" pitchFamily="18" charset="0"/>
              </a:rPr>
            </a:br>
            <a:br>
              <a:rPr lang="lv-LV" altLang="lv-LV" sz="2800" dirty="0"/>
            </a:br>
            <a:endParaRPr lang="lv-LV" altLang="en-US" sz="2800" dirty="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9C4C4168-1664-40F9-913D-5774AD39A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4989513"/>
            <a:ext cx="10363200" cy="371874"/>
          </a:xfrm>
        </p:spPr>
        <p:txBody>
          <a:bodyPr>
            <a:spAutoFit/>
          </a:bodyPr>
          <a:lstStyle/>
          <a:p>
            <a:r>
              <a:rPr lang="lv-LV" altLang="lv-LV" sz="1800" b="1" dirty="0"/>
              <a:t>VARAM sadarbībā ar LM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BA5D4051-60C8-4C38-95E3-0A5B1D78D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903913"/>
            <a:ext cx="10363200" cy="639762"/>
          </a:xfrm>
        </p:spPr>
        <p:txBody>
          <a:bodyPr/>
          <a:lstStyle/>
          <a:p>
            <a:r>
              <a:rPr lang="lv-LV" altLang="lv-LV" dirty="0"/>
              <a:t>08.12.2021.</a:t>
            </a:r>
          </a:p>
          <a:p>
            <a:r>
              <a:rPr lang="lv-LV" altLang="lv-LV" dirty="0"/>
              <a:t>Rīga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7">
            <a:extLst>
              <a:ext uri="{FF2B5EF4-FFF2-40B4-BE49-F238E27FC236}">
                <a16:creationId xmlns:a16="http://schemas.microsoft.com/office/drawing/2014/main" id="{D4D032CC-B37D-4872-AE6D-92FB80145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4463" y="4343400"/>
            <a:ext cx="4600575" cy="1298575"/>
          </a:xfrm>
        </p:spPr>
        <p:txBody>
          <a:bodyPr/>
          <a:lstStyle/>
          <a:p>
            <a:r>
              <a:rPr lang="lv-LV" altLang="lv-LV" sz="1600" dirty="0"/>
              <a:t>Paldies par uzmanību!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968DFC45-A89D-4ED5-8F8E-CEDF2B5012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32460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algn="l" eaLnBrk="0" hangingPunct="0"/>
            <a:fld id="{5B98EBAE-CE13-4ABA-B5C2-ABBABB5D2521}" type="slidenum">
              <a:rPr lang="en-US" altLang="en-US" sz="1700" smtClean="0">
                <a:solidFill>
                  <a:schemeClr val="tx1"/>
                </a:solidFill>
              </a:rPr>
              <a:pPr algn="l" eaLnBrk="0" hangingPunct="0"/>
              <a:t>10</a:t>
            </a:fld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49156" name="Rectangle 17">
            <a:extLst>
              <a:ext uri="{FF2B5EF4-FFF2-40B4-BE49-F238E27FC236}">
                <a16:creationId xmlns:a16="http://schemas.microsoft.com/office/drawing/2014/main" id="{3B4C6ED7-B2DA-48C3-8A98-B8F425A68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589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lv-LV" altLang="lv-LV" sz="1100">
                <a:cs typeface="Calibri" panose="020F0502020204030204" pitchFamily="34" charset="0"/>
              </a:rPr>
              <a:t> </a:t>
            </a:r>
            <a:endParaRPr lang="lv-LV" altLang="lv-LV"/>
          </a:p>
        </p:txBody>
      </p:sp>
      <p:sp>
        <p:nvSpPr>
          <p:cNvPr id="49157" name="Text Placeholder 2">
            <a:extLst>
              <a:ext uri="{FF2B5EF4-FFF2-40B4-BE49-F238E27FC236}">
                <a16:creationId xmlns:a16="http://schemas.microsoft.com/office/drawing/2014/main" id="{6276BFED-AC3D-4B96-95AF-394EB4844B47}"/>
              </a:ext>
            </a:extLst>
          </p:cNvPr>
          <p:cNvSpPr txBox="1">
            <a:spLocks/>
          </p:cNvSpPr>
          <p:nvPr/>
        </p:nvSpPr>
        <p:spPr bwMode="auto">
          <a:xfrm>
            <a:off x="914400" y="5903913"/>
            <a:ext cx="10363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lv-LV" alt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08.12.2021.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lv-LV" alt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3C49-0C2D-4B86-B7CC-B2DC0062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en-US" sz="2400" dirty="0"/>
              <a:t>2021.gada 1.jūlijs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CA3E-6663-475F-BBD2-F9C6839B3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0677" y="4495799"/>
            <a:ext cx="2848708" cy="452921"/>
          </a:xfrm>
        </p:spPr>
        <p:txBody>
          <a:bodyPr/>
          <a:lstStyle/>
          <a:p>
            <a:r>
              <a:rPr lang="lv-LV" sz="1400" b="1" dirty="0">
                <a:solidFill>
                  <a:srgbClr val="4854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119 vietējās pašvaldības</a:t>
            </a:r>
            <a:endParaRPr lang="en-US" sz="1400" b="1" dirty="0">
              <a:solidFill>
                <a:srgbClr val="48546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F7770-C8D3-444B-8BF3-2526F41B97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2062" y="4495800"/>
            <a:ext cx="2407137" cy="319513"/>
          </a:xfrm>
        </p:spPr>
        <p:txBody>
          <a:bodyPr>
            <a:normAutofit fontScale="92500"/>
          </a:bodyPr>
          <a:lstStyle/>
          <a:p>
            <a:r>
              <a:rPr lang="lv-LV" sz="1400" b="1" dirty="0">
                <a:solidFill>
                  <a:srgbClr val="48546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 vietējās pašvaldības</a:t>
            </a:r>
            <a:endParaRPr lang="en-US" sz="1400" b="1" dirty="0">
              <a:solidFill>
                <a:srgbClr val="48546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910B4-F577-4763-BD28-33A675FA99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Graphic 2" descr="Users outline">
            <a:extLst>
              <a:ext uri="{FF2B5EF4-FFF2-40B4-BE49-F238E27FC236}">
                <a16:creationId xmlns:a16="http://schemas.microsoft.com/office/drawing/2014/main" id="{F68F998D-5D42-49AC-8E01-4068ADAB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927225"/>
            <a:ext cx="1501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atvijas_Pašvaldību_karte">
            <a:extLst>
              <a:ext uri="{FF2B5EF4-FFF2-40B4-BE49-F238E27FC236}">
                <a16:creationId xmlns:a16="http://schemas.microsoft.com/office/drawing/2014/main" id="{95450023-BCC9-42F8-A4D1-D4FA800DB6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927225"/>
            <a:ext cx="4947260" cy="25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7464BCF-62A3-4E27-AF77-57AC0275E307}"/>
              </a:ext>
            </a:extLst>
          </p:cNvPr>
          <p:cNvSpPr/>
          <p:nvPr/>
        </p:nvSpPr>
        <p:spPr>
          <a:xfrm>
            <a:off x="5548923" y="3147816"/>
            <a:ext cx="976312" cy="482203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BABD73C-AF2D-4DD3-AF12-39631B0F2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78" y="1860521"/>
            <a:ext cx="4579813" cy="24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7C50A8E-3918-4827-975A-99A3EAB66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331" y="2237768"/>
            <a:ext cx="969799" cy="941294"/>
          </a:xfrm>
          <a:prstGeom prst="ellipse">
            <a:avLst/>
          </a:prstGeom>
          <a:solidFill>
            <a:srgbClr val="4A773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Iestāžu darbība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857" y="1452784"/>
            <a:ext cx="9771743" cy="437357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latin typeface="Verdana"/>
                <a:ea typeface="Verdana"/>
                <a:cs typeface="Verdana"/>
              </a:rPr>
              <a:t>2021.gada 1.jūlijā turpina stādāt apvienoto pašvaldību iestādes, tajā skaitā pašvaldību Sociālie dienesti, kas turpina sniegt sociālo palīdzību iedzīvotājiem.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dirty="0">
              <a:latin typeface="Verdana"/>
              <a:ea typeface="Verdana"/>
              <a:cs typeface="Verdan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latin typeface="Verdana"/>
                <a:ea typeface="Verdana"/>
                <a:cs typeface="Verdana"/>
              </a:rPr>
              <a:t>Jaunajai Domei jāpieņem lēmums par </a:t>
            </a:r>
            <a:r>
              <a:rPr lang="lv-LV" b="1" dirty="0">
                <a:latin typeface="Verdana"/>
                <a:ea typeface="Verdana"/>
                <a:cs typeface="Verdana"/>
              </a:rPr>
              <a:t>izstrādātā </a:t>
            </a:r>
            <a:r>
              <a:rPr lang="lv-LV" b="1" dirty="0" err="1">
                <a:latin typeface="Verdana"/>
                <a:ea typeface="Verdana"/>
                <a:cs typeface="Verdana"/>
              </a:rPr>
              <a:t>jaunveidojamā</a:t>
            </a:r>
            <a:r>
              <a:rPr lang="lv-LV" b="1" dirty="0">
                <a:latin typeface="Verdana"/>
                <a:ea typeface="Verdana"/>
                <a:cs typeface="Verdana"/>
              </a:rPr>
              <a:t> novada pašvaldības administratīvās struktūras projektu un atbilstoši lemtajam jāveic reorganizācija.</a:t>
            </a:r>
            <a:endParaRPr lang="lv-LV" b="1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algn="just"/>
            <a:endParaRPr lang="lv-LV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b="1" dirty="0">
                <a:latin typeface="Verdana"/>
                <a:ea typeface="Verdana"/>
                <a:cs typeface="Verdana"/>
              </a:rPr>
              <a:t>Iestāžu reorganizācija būtu jāveic līdz 2021.gada beigām.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2" y="2418917"/>
            <a:ext cx="578996" cy="5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FB1BE51-C05C-4E1C-890D-41058649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38"/>
          </a:xfrm>
        </p:spPr>
        <p:txBody>
          <a:bodyPr>
            <a:normAutofit/>
          </a:bodyPr>
          <a:lstStyle/>
          <a:p>
            <a:pPr algn="ctr"/>
            <a:r>
              <a:rPr lang="lv-LV" altLang="en-US" dirty="0"/>
              <a:t>Pakalpojumu pieejamības nodrošināšana</a:t>
            </a:r>
            <a:endParaRPr lang="lv-LV" altLang="en-US" b="0" dirty="0"/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9A6552EF-C5CB-46AE-9B77-9078BFD6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578429"/>
            <a:ext cx="9087224" cy="3352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Symbol" panose="05050102010706020507" pitchFamily="18" charset="2"/>
              <a:buChar char=""/>
            </a:pPr>
            <a:r>
              <a:rPr lang="lv-LV" altLang="lv-LV" sz="1900" b="1" dirty="0"/>
              <a:t>Pakalpojumi pieejami:</a:t>
            </a:r>
          </a:p>
          <a:p>
            <a:pPr marL="1104900" lvl="1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Wingdings" panose="05000000000000000000" pitchFamily="2" charset="2"/>
              <a:buChar char="Ø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centrālajā administrācijā</a:t>
            </a:r>
          </a:p>
          <a:p>
            <a:pPr marL="1104900" lvl="1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Wingdings" panose="05000000000000000000" pitchFamily="2" charset="2"/>
              <a:buChar char="Ø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pagastu un pilsētu pārvaldēs</a:t>
            </a:r>
          </a:p>
          <a:p>
            <a:pPr marL="1104900" lvl="1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Wingdings" panose="05000000000000000000" pitchFamily="2" charset="2"/>
              <a:buChar char="Ø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pagastu un pilsētu apvienību pārvaldēs un pakalpojumu punktos</a:t>
            </a:r>
          </a:p>
          <a:p>
            <a:pPr marL="1104900" lvl="1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Wingdings" panose="05000000000000000000" pitchFamily="2" charset="2"/>
              <a:buChar char="Ø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 un pašvaldības vienotajos klientu apkalpošanas centros</a:t>
            </a:r>
          </a:p>
          <a:p>
            <a:pPr marL="1104900" lvl="1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Wingdings" panose="05000000000000000000" pitchFamily="2" charset="2"/>
              <a:buChar char="Ø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358775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None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Pakalpojumus, kuru organizēšanai dibinātas kapitālsabiedrības turpina nodrošināt līdzšinējā kārtībā (par izmaiņām var lemt dome).</a:t>
            </a:r>
          </a:p>
          <a:p>
            <a:pPr lvl="1" indent="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None/>
            </a:pPr>
            <a:endParaRPr 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</a:pPr>
            <a:endParaRPr lang="lv-LV" altLang="lv-LV" sz="18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Symbol" panose="05050102010706020507" pitchFamily="18" charset="2"/>
              <a:buChar char=""/>
            </a:pPr>
            <a:endParaRPr lang="lv-LV" altLang="lv-LV" sz="1800" dirty="0"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0E119F0-70D3-4F3B-ABF6-68C67584D2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Graphic 2" descr="Board Of Directors outline">
            <a:extLst>
              <a:ext uri="{FF2B5EF4-FFF2-40B4-BE49-F238E27FC236}">
                <a16:creationId xmlns:a16="http://schemas.microsoft.com/office/drawing/2014/main" id="{32DFB11D-3B8D-4F95-8135-341C3875A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895" y="2208542"/>
            <a:ext cx="1501775" cy="15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701E-6598-4E6E-880B-7DA35B23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en-US" sz="2400" dirty="0"/>
              <a:t>Vai nosacījumi apvienotajā teritorijā būs vienādi?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9AFD-E64F-490F-9A60-B5504EC2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752601"/>
            <a:ext cx="8748486" cy="437357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Symbol" panose="05050102010706020507" pitchFamily="18" charset="2"/>
              <a:buChar char=""/>
            </a:pPr>
            <a:r>
              <a:rPr lang="lv-LV" sz="1600" b="1" dirty="0"/>
              <a:t>Pakalpojumu saturs </a:t>
            </a:r>
            <a:r>
              <a:rPr lang="lv-LV" sz="1600" dirty="0"/>
              <a:t>ir n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oteikts normatīvajos aktos, tai skaitā </a:t>
            </a:r>
            <a:r>
              <a:rPr lang="lv-LV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saistošajos noteikumos, kas attiecīgajā (pašvaldības, kura izdevusi saistošos noteikumus) teritorijā </a:t>
            </a:r>
            <a:r>
              <a:rPr lang="lv-LV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paliek spēkā arī pēc 1.jūlija.</a:t>
            </a:r>
          </a:p>
          <a:p>
            <a:pPr marL="1104900" lvl="1" indent="-34290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Wingdings" panose="05000000000000000000" pitchFamily="2" charset="2"/>
              <a:buChar char="Ø"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Tādējādi saglabājas tiesiskā paļāvība par noteiktajām garantijām, līdz jaunu saistošo noteikumu izdošanai.</a:t>
            </a:r>
          </a:p>
          <a:p>
            <a:pPr marL="342900" lvl="1" indent="-34290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Courier New" panose="02070309020205020404" pitchFamily="49" charset="0"/>
              <a:buChar char="o"/>
            </a:pPr>
            <a:r>
              <a:rPr lang="lv-LV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2021. gada pašvaldību vēlēšanās ievēlētā novada dome izvērtē novadu veidojošo bijušo pašvaldību pieņemtos saistošos noteikumus un pieņem jaunus novada saistošos noteikumus.</a:t>
            </a:r>
            <a:endParaRPr lang="lv-LV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Courier New" panose="02070309020205020404" pitchFamily="49" charset="0"/>
              <a:buChar char="o"/>
            </a:pPr>
            <a:r>
              <a:rPr lang="lv-LV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Jaunizveidotā</a:t>
            </a:r>
            <a:r>
              <a:rPr lang="lv-LV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novada saistošie noteikumi (vienādojot nosacījumus) jāpieņem ne vēlāk kā līdz 2022.gada 1. jūnijam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izņemot saistošos noteikumus par teritorijas plānojumu, kurus izstrādā līdz 2025. gada 31. decembrim.</a:t>
            </a:r>
          </a:p>
          <a:p>
            <a:pPr marL="342900" lvl="1" indent="-34290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Attiecībā par sociālajiem pakalpojumiem visas izmaiņas būtu jāpieņem līdz šā gada beigām.</a:t>
            </a: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Courier New" panose="02070309020205020404" pitchFamily="49" charset="0"/>
              <a:buChar char="o"/>
            </a:pPr>
            <a:endParaRPr 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D24A4-0320-47B8-BF44-9790568C8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31278-7AE8-48CB-9283-90412C600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DE42-51A6-4FB4-A361-466AFC8D8B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altLang="lv-LV" dirty="0">
                <a:cs typeface="Times New Roman" panose="02020603050405020304" pitchFamily="18" charset="0"/>
              </a:rPr>
              <a:t>Iedzīvotāju informēšana par izmaiņām</a:t>
            </a:r>
            <a:br>
              <a:rPr lang="lv-LV" altLang="lv-LV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907486"/>
            <a:ext cx="9553388" cy="326323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lv-LV" b="1" dirty="0"/>
              <a:t>Pašvaldības informatīvais izdevums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lv-LV" b="1" dirty="0"/>
              <a:t>Mājas lapa- </a:t>
            </a:r>
            <a:r>
              <a:rPr lang="lv-LV" u="sng" dirty="0"/>
              <a:t>informācija sākumlapā </a:t>
            </a:r>
            <a:r>
              <a:rPr lang="lv-LV" dirty="0"/>
              <a:t>un</a:t>
            </a:r>
            <a:r>
              <a:rPr lang="lv-LV" b="1" dirty="0"/>
              <a:t> </a:t>
            </a:r>
            <a:r>
              <a:rPr lang="lv-LV" i="1" dirty="0"/>
              <a:t>sinhronizācija ar apvienoto novadu mājas lapām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lv-LV" b="1" dirty="0"/>
              <a:t>Sociālie mediji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lv-LV" b="1" dirty="0"/>
              <a:t>Vietējie laikraksti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lv-LV" b="1" dirty="0"/>
              <a:t>Sociālie dienesti sniedz iedzīvotājiem visu nepieciešamo informāciju attiecībā par izmaiņām sociālās palīdzības </a:t>
            </a:r>
            <a:r>
              <a:rPr lang="lv-LV" b="1"/>
              <a:t>un pakalpojumu jomā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lv-LV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C50A8E-3918-4827-975A-99A3EAB66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553" y="2241209"/>
            <a:ext cx="1091988" cy="1015020"/>
          </a:xfrm>
          <a:prstGeom prst="ellipse">
            <a:avLst/>
          </a:prstGeom>
          <a:solidFill>
            <a:srgbClr val="4A773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3" y="2489235"/>
            <a:ext cx="518967" cy="5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 bwMode="auto">
          <a:xfrm>
            <a:off x="2338228" y="351232"/>
            <a:ext cx="9596940" cy="82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lv-LV" altLang="lv-LV" sz="2800" b="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Ziņojums par izmaiņām pašvaldību un administratīvo reģionu sociālekonomiskajā situācija</a:t>
            </a:r>
            <a:endParaRPr lang="lv-LV" altLang="lv-LV" sz="2800" b="0" cap="all" dirty="0">
              <a:solidFill>
                <a:srgbClr val="4A773C"/>
              </a:solidFill>
            </a:endParaRPr>
          </a:p>
        </p:txBody>
      </p:sp>
      <p:sp>
        <p:nvSpPr>
          <p:cNvPr id="15364" name="Slide Number Placeholder 8"/>
          <p:cNvSpPr>
            <a:spLocks noGrp="1"/>
          </p:cNvSpPr>
          <p:nvPr>
            <p:ph type="sldNum" sz="quarter" idx="18"/>
          </p:nvPr>
        </p:nvSpPr>
        <p:spPr bwMode="auto">
          <a:xfrm>
            <a:off x="11379200" y="633095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DDB79EE-9D66-497B-A6AA-6747754E3331}" type="slidenum">
              <a:rPr lang="en-US" altLang="en-US" sz="1000">
                <a:solidFill>
                  <a:srgbClr val="898989"/>
                </a:solidFill>
                <a:latin typeface="Verdana" pitchFamily="34" charset="0"/>
              </a:rPr>
              <a:pPr/>
              <a:t>7</a:t>
            </a:fld>
            <a:endParaRPr lang="en-US" altLang="en-US" sz="1000" dirty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17" name="Up Arrow Callout 4"/>
          <p:cNvSpPr/>
          <p:nvPr/>
        </p:nvSpPr>
        <p:spPr>
          <a:xfrm>
            <a:off x="1143847" y="2332576"/>
            <a:ext cx="10906638" cy="2644526"/>
          </a:xfrm>
          <a:prstGeom prst="rect">
            <a:avLst/>
          </a:prstGeom>
          <a:solidFill>
            <a:srgbClr val="4A773C">
              <a:alpha val="28000"/>
            </a:srgbClr>
          </a:solidFill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just" defTabSz="800100">
              <a:lnSpc>
                <a:spcPct val="120000"/>
              </a:lnSpc>
              <a:spcAft>
                <a:spcPct val="35000"/>
              </a:spcAft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ATAVL pārejas noteikumu 29. punkts: </a:t>
            </a:r>
            <a:r>
              <a:rPr lang="lv-LV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Ministru kabinets reizi četros gados, sākot ar 2022. gadu, līdz </a:t>
            </a:r>
            <a:br>
              <a:rPr lang="lv-LV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lv-LV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maijam</a:t>
            </a:r>
            <a:r>
              <a:rPr lang="lv-LV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iesniedz Saeimai </a:t>
            </a:r>
            <a:r>
              <a:rPr lang="lv-LV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ziņojumu par izmaiņām pašvaldību un administratīvo reģionu sociālekonomiskajā situācijā</a:t>
            </a:r>
            <a:r>
              <a:rPr lang="lv-LV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Ziņojumā ietverams arī administratīvi teritoriālās reformas rezultātā radušos ieguvumu un zaudējumu vērtējums.</a:t>
            </a:r>
          </a:p>
        </p:txBody>
      </p:sp>
      <p:sp>
        <p:nvSpPr>
          <p:cNvPr id="9" name="Up Arrow Callout 4">
            <a:extLst>
              <a:ext uri="{FF2B5EF4-FFF2-40B4-BE49-F238E27FC236}">
                <a16:creationId xmlns:a16="http://schemas.microsoft.com/office/drawing/2014/main" id="{20BC93F0-5869-4E07-AEEF-6B50B4BD4A5D}"/>
              </a:ext>
            </a:extLst>
          </p:cNvPr>
          <p:cNvSpPr/>
          <p:nvPr/>
        </p:nvSpPr>
        <p:spPr>
          <a:xfrm>
            <a:off x="1885854" y="3697412"/>
            <a:ext cx="10049314" cy="2342708"/>
          </a:xfrm>
          <a:prstGeom prst="rect">
            <a:avLst/>
          </a:prstGeom>
          <a:noFill/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defTabSz="800100">
              <a:lnSpc>
                <a:spcPct val="120000"/>
              </a:lnSpc>
              <a:spcAft>
                <a:spcPct val="35000"/>
              </a:spcAft>
            </a:pPr>
            <a:endParaRPr lang="lv-LV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F5F12-367F-4B94-9E5F-A29A9FB96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0" y="4977102"/>
            <a:ext cx="1353848" cy="13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82D296F5-AF14-41AA-A239-C2DD53D91DF2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BC41F5-8FD6-46A0-9B0E-81D9CEAFC83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CA734BA-7A48-47F6-A2B1-90F993E60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958975"/>
            <a:ext cx="642461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0" tIns="54000" rIns="135000" bIns="54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lv-LV" altLang="lv-LV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Pašvaldības saņem ministriju </a:t>
            </a:r>
            <a:r>
              <a:rPr lang="lv-LV" altLang="lv-LV" sz="3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metodisko atbalstu </a:t>
            </a:r>
            <a:r>
              <a:rPr lang="lv-LV" altLang="lv-LV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 tām ir pieejamas vairākas izstrādās </a:t>
            </a:r>
            <a:r>
              <a:rPr lang="lv-LV" altLang="lv-LV" sz="3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vadlīnijas</a:t>
            </a:r>
          </a:p>
          <a:p>
            <a:endParaRPr lang="lv-LV" altLang="lv-LV" sz="1100" dirty="0">
              <a:ea typeface="Verdana" panose="020B0604030504040204" pitchFamily="34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99FE0824-967C-4034-A3F8-9793C540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470150"/>
            <a:ext cx="1714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1748EA3-EEBB-4856-B483-279FA2E1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465138"/>
            <a:ext cx="4543425" cy="1036637"/>
          </a:xfrm>
        </p:spPr>
        <p:txBody>
          <a:bodyPr/>
          <a:lstStyle/>
          <a:p>
            <a:r>
              <a:rPr lang="lv-LV" altLang="en-US" sz="2800" b="0"/>
              <a:t>Citu institūciju atbalsts ATR ieviešanai: </a:t>
            </a:r>
          </a:p>
        </p:txBody>
      </p:sp>
      <p:sp>
        <p:nvSpPr>
          <p:cNvPr id="34819" name="Content Placeholder 1">
            <a:extLst>
              <a:ext uri="{FF2B5EF4-FFF2-40B4-BE49-F238E27FC236}">
                <a16:creationId xmlns:a16="http://schemas.microsoft.com/office/drawing/2014/main" id="{60F43420-F043-461D-A2C6-0E324B9E1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978025"/>
            <a:ext cx="8128000" cy="4373563"/>
          </a:xfrm>
        </p:spPr>
        <p:txBody>
          <a:bodyPr/>
          <a:lstStyle/>
          <a:p>
            <a:pPr marL="287338" lvl="1" indent="-287338" algn="just">
              <a:spcBef>
                <a:spcPct val="0"/>
              </a:spcBef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Pašvaldībām ir pieejami LM sagatavotie ieteikumi pašvaldību sociālo dienestu darbības sociālo pakalpojumu un sociālās palīdzības organizēšanai pēc administratīvi teritoriālās reformas (iekļauti Metodikā).</a:t>
            </a:r>
          </a:p>
          <a:p>
            <a:pPr marL="287338" lvl="1" indent="-287338" algn="just">
              <a:spcBef>
                <a:spcPct val="0"/>
              </a:spcBef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Noris regulāras sanāksmes par aktuālajiem jautājumiem ar sociālajiem dienestiem, bāriņtiesām, Valsts bērnu tiesību aizsardzības inspekciju, Latvijas Nacionālo arhīvu un </a:t>
            </a:r>
            <a:r>
              <a:rPr lang="lv-LV" altLang="lv-LV" dirty="0" err="1">
                <a:latin typeface="Verdana" panose="020B0604030504040204" pitchFamily="34" charset="0"/>
                <a:ea typeface="Verdana" panose="020B0604030504040204" pitchFamily="34" charset="0"/>
              </a:rPr>
              <a:t>Iekšlietu</a:t>
            </a: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</a:rPr>
              <a:t> ministriju, Valsts darba inspekciju.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E4E4147A-7021-4EB6-B49E-18B2D6905A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9DE708-4ECB-43D6-97E8-615693E98600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9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1D40A6A-197F-463E-9BFD-F3B6F4910540}"/>
              </a:ext>
            </a:extLst>
          </p:cNvPr>
          <p:cNvSpPr/>
          <p:nvPr/>
        </p:nvSpPr>
        <p:spPr>
          <a:xfrm>
            <a:off x="6931025" y="214313"/>
            <a:ext cx="2379663" cy="1538287"/>
          </a:xfrm>
          <a:prstGeom prst="round2DiagRect">
            <a:avLst/>
          </a:prstGeom>
          <a:solidFill>
            <a:srgbClr val="EAE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lv-LV" altLang="lv-LV" sz="2400" b="1">
                <a:solidFill>
                  <a:srgbClr val="29702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Labklājības ministrija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F3038BD457359419BE79FAB613340E4" ma:contentTypeVersion="8" ma:contentTypeDescription="Izveidot jaunu dokumentu." ma:contentTypeScope="" ma:versionID="f4085218242913eaafde30695be663ee">
  <xsd:schema xmlns:xsd="http://www.w3.org/2001/XMLSchema" xmlns:xs="http://www.w3.org/2001/XMLSchema" xmlns:p="http://schemas.microsoft.com/office/2006/metadata/properties" xmlns:ns2="a7a4a73a-7dd1-400e-b75c-c94363fc71d3" xmlns:ns3="a220d277-f5b2-4ae0-a886-d4edfe0ca4c8" targetNamespace="http://schemas.microsoft.com/office/2006/metadata/properties" ma:root="true" ma:fieldsID="2d3c8fa752a36ce44925544cda08c499" ns2:_="" ns3:_="">
    <xsd:import namespace="a7a4a73a-7dd1-400e-b75c-c94363fc71d3"/>
    <xsd:import namespace="a220d277-f5b2-4ae0-a886-d4edfe0ca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4a73a-7dd1-400e-b75c-c94363fc7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0d277-f5b2-4ae0-a886-d4edfe0ca4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31F52F-E9E7-44B0-AD13-CA0C02F6DDEA}">
  <ds:schemaRefs>
    <ds:schemaRef ds:uri="a220d277-f5b2-4ae0-a886-d4edfe0ca4c8"/>
    <ds:schemaRef ds:uri="a7a4a73a-7dd1-400e-b75c-c94363fc71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293DC3-3866-4821-B9BA-D2BC0E885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B8934B-ECD3-4E2A-BDA1-18329CA764F3}">
  <ds:schemaRefs>
    <ds:schemaRef ds:uri="a7a4a73a-7dd1-400e-b75c-c94363fc71d3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a220d277-f5b2-4ae0-a886-d4edfe0ca4c8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1238</TotalTime>
  <Words>448</Words>
  <Application>Microsoft Office PowerPoint</Application>
  <PresentationFormat>Widescreen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89_Prezentacija_templateLV</vt:lpstr>
      <vt:lpstr>Administratīvi teritoriālā reforma – kādas izmaiņas tā radīs iedzīvotājiem sociālo jautājumu risināšanas aspektā?  </vt:lpstr>
      <vt:lpstr>2021.gada 1.jūlijs</vt:lpstr>
      <vt:lpstr>Iestāžu darbība</vt:lpstr>
      <vt:lpstr>Pakalpojumu pieejamības nodrošināšana</vt:lpstr>
      <vt:lpstr>Vai nosacījumi apvienotajā teritorijā būs vienādi?</vt:lpstr>
      <vt:lpstr>Iedzīvotāju informēšana par izmaiņām </vt:lpstr>
      <vt:lpstr>PowerPoint Presentation</vt:lpstr>
      <vt:lpstr>PowerPoint Presentation</vt:lpstr>
      <vt:lpstr>Citu institūciju atbalsts ATR ieviešanai: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Agnese Pabērza-Draudiņa</cp:lastModifiedBy>
  <cp:revision>9</cp:revision>
  <cp:lastPrinted>2021-06-29T06:58:27Z</cp:lastPrinted>
  <dcterms:created xsi:type="dcterms:W3CDTF">2014-11-20T14:46:47Z</dcterms:created>
  <dcterms:modified xsi:type="dcterms:W3CDTF">2021-11-25T12:51:48Z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0x0101001F3038BD457359419BE79FAB613340E4</vt:lpwstr>
  </property>
</Properties>
</file>