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1315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5586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5931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163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7317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89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207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550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7762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2069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482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FED7-76C6-4420-AF5E-4EEAB80DCEDD}" type="datetimeFigureOut">
              <a:rPr lang="lv-LV" smtClean="0"/>
              <a:t>07.12.2021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1B6A2-B37C-43E6-9796-457F6C80778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354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lvl="0"/>
            <a:r>
              <a:rPr lang="lv-LV" sz="4400" b="1" dirty="0"/>
              <a:t>Administratīvi teritoriālā reforma – kādas izmaiņas tā radīs iedzīvotājiem sociālo jautājumu risināšanas aspektā?</a:t>
            </a:r>
            <a:endParaRPr lang="lv-LV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r>
              <a:rPr lang="lv-LV" dirty="0" smtClean="0"/>
              <a:t>PAŠVALDĪBU IDENTIFICĒTĀS PROBLĒMAS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34602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DI projekta īstenošanas </a:t>
            </a:r>
            <a:r>
              <a:rPr lang="lv-LV" dirty="0" smtClean="0"/>
              <a:t>problēmas </a:t>
            </a:r>
            <a:br>
              <a:rPr lang="lv-LV" dirty="0" smtClean="0"/>
            </a:br>
            <a:r>
              <a:rPr lang="lv-LV" sz="3600" dirty="0" smtClean="0"/>
              <a:t>(plānošanas reģionu sniegtā informācija) </a:t>
            </a:r>
            <a:endParaRPr lang="lv-LV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u="sng" dirty="0" smtClean="0"/>
              <a:t>Kadru mainība</a:t>
            </a:r>
            <a:r>
              <a:rPr lang="lv-LV" dirty="0" smtClean="0"/>
              <a:t>: DI </a:t>
            </a:r>
            <a:r>
              <a:rPr lang="lv-LV" dirty="0"/>
              <a:t>projektā iesaistītie, kopš 2016. gada apmācītie </a:t>
            </a:r>
            <a:r>
              <a:rPr lang="lv-LV" dirty="0" smtClean="0"/>
              <a:t>un</a:t>
            </a:r>
            <a:r>
              <a:rPr lang="lv-LV" dirty="0"/>
              <a:t> pieredzi guvušie </a:t>
            </a:r>
            <a:r>
              <a:rPr lang="lv-LV" dirty="0" smtClean="0"/>
              <a:t>darbinieki, </a:t>
            </a:r>
            <a:r>
              <a:rPr lang="lv-LV" dirty="0"/>
              <a:t>ir aizgājuši no darba </a:t>
            </a:r>
            <a:r>
              <a:rPr lang="lv-LV" dirty="0" smtClean="0"/>
              <a:t>SD apvienošanās rezultātā un, mainoties DI </a:t>
            </a:r>
            <a:r>
              <a:rPr lang="lv-LV" dirty="0"/>
              <a:t>procesā </a:t>
            </a:r>
            <a:r>
              <a:rPr lang="lv-LV" dirty="0" smtClean="0"/>
              <a:t>iesaistītajiem darbiniekiem, nepieciešams </a:t>
            </a:r>
            <a:r>
              <a:rPr lang="lv-LV" dirty="0"/>
              <a:t>laiks, lai izprastu DI projektu īstenošanas nosacījumus, pakalpojumu sniegšanas un apmaksas </a:t>
            </a:r>
            <a:r>
              <a:rPr lang="lv-LV" dirty="0" smtClean="0"/>
              <a:t>kārtību u.c.</a:t>
            </a:r>
          </a:p>
          <a:p>
            <a:r>
              <a:rPr lang="lv-LV" u="sng" dirty="0" smtClean="0"/>
              <a:t>Pašvaldību prioritātes</a:t>
            </a:r>
            <a:r>
              <a:rPr lang="lv-LV" dirty="0" smtClean="0"/>
              <a:t>: mainoties pašvaldību vadībai, attiecīgi mainās prioritātes – vienā gadījumā uzsāktā projekta darbība ir atlikta </a:t>
            </a:r>
          </a:p>
          <a:p>
            <a:pPr marL="0" indent="0">
              <a:buNone/>
            </a:pPr>
            <a:endParaRPr lang="lv-LV" dirty="0" smtClean="0"/>
          </a:p>
          <a:p>
            <a:r>
              <a:rPr lang="lv-LV" dirty="0" smtClean="0"/>
              <a:t>Tā rezultātā tiek kavēti DI projekta ieviešanas termiņi, pakalpojumu saņēmēju skaits var būt mazāks nekā plānots, kā arī vien</a:t>
            </a:r>
            <a:r>
              <a:rPr lang="lv-LV" dirty="0"/>
              <a:t>ā</a:t>
            </a:r>
            <a:r>
              <a:rPr lang="lv-LV" dirty="0" smtClean="0"/>
              <a:t> pašvaldības gadījumā pakalpojuma pieejamība var netikt </a:t>
            </a:r>
            <a:r>
              <a:rPr lang="lv-LV" dirty="0" smtClean="0"/>
              <a:t>nodrošināta </a:t>
            </a:r>
            <a:r>
              <a:rPr lang="lv-LV" dirty="0" smtClean="0"/>
              <a:t>vispār</a:t>
            </a:r>
            <a:endParaRPr lang="lv-LV" dirty="0"/>
          </a:p>
        </p:txBody>
      </p:sp>
      <p:sp>
        <p:nvSpPr>
          <p:cNvPr id="4" name="Down Arrow 3"/>
          <p:cNvSpPr/>
          <p:nvPr/>
        </p:nvSpPr>
        <p:spPr>
          <a:xfrm>
            <a:off x="5132717" y="4459857"/>
            <a:ext cx="310551" cy="47445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491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Sociālo dienestu identificētās problēmas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 smtClean="0"/>
              <a:t>Darbinieku </a:t>
            </a:r>
            <a:r>
              <a:rPr lang="lv-LV" dirty="0"/>
              <a:t>mobilitāte, lai nodrošinātu klientu pieņemšanu attālinātos klientu pieņemšanas punktos pagastu </a:t>
            </a:r>
            <a:r>
              <a:rPr lang="lv-LV" dirty="0" smtClean="0"/>
              <a:t>pārvaldēs (	    izmaksas)</a:t>
            </a:r>
          </a:p>
          <a:p>
            <a:r>
              <a:rPr lang="lv-LV" dirty="0" smtClean="0"/>
              <a:t>Pakalpojumu izmaksu sadārdzināšanās, nodrošinot pakalpojumu attālākos reģionos (	       izmaksas)</a:t>
            </a:r>
          </a:p>
          <a:p>
            <a:r>
              <a:rPr lang="lv-LV" dirty="0" smtClean="0"/>
              <a:t>Pakalpojumu pieejamība attālāko pagastu iedzīvotājiem</a:t>
            </a:r>
          </a:p>
          <a:p>
            <a:pPr marL="0" indent="0">
              <a:buNone/>
            </a:pPr>
            <a:r>
              <a:rPr lang="lv-LV" dirty="0"/>
              <a:t> </a:t>
            </a:r>
            <a:r>
              <a:rPr lang="lv-LV" dirty="0" smtClean="0"/>
              <a:t>  (	    infrastruktūra, izmaksas)</a:t>
            </a:r>
          </a:p>
          <a:p>
            <a:r>
              <a:rPr lang="lv-LV" dirty="0" smtClean="0"/>
              <a:t>Pakalpojumu sniedzēju trūkums (	pakalpojumu nepieejamība)</a:t>
            </a:r>
          </a:p>
          <a:p>
            <a:r>
              <a:rPr lang="lv-LV" dirty="0" smtClean="0"/>
              <a:t>Informācijas trūkums (par jauno struktūru, dažādu pakalpojumu pieejamību klientiem, potenciālo klientu skaitu) </a:t>
            </a:r>
          </a:p>
          <a:p>
            <a:r>
              <a:rPr lang="lv-LV" dirty="0" smtClean="0"/>
              <a:t>Lietvedības un grāmatvedības apvienošana, sociālā dienesta </a:t>
            </a:r>
            <a:r>
              <a:rPr lang="lv-LV" dirty="0"/>
              <a:t>un pakalpojumu </a:t>
            </a:r>
            <a:r>
              <a:rPr lang="lv-LV" dirty="0" smtClean="0"/>
              <a:t>pārreģistrēšana</a:t>
            </a:r>
          </a:p>
          <a:p>
            <a:endParaRPr lang="lv-LV" dirty="0" smtClean="0"/>
          </a:p>
          <a:p>
            <a:endParaRPr lang="lv-LV" dirty="0"/>
          </a:p>
        </p:txBody>
      </p:sp>
      <p:sp>
        <p:nvSpPr>
          <p:cNvPr id="4" name="Right Arrow 3"/>
          <p:cNvSpPr/>
          <p:nvPr/>
        </p:nvSpPr>
        <p:spPr>
          <a:xfrm>
            <a:off x="7798278" y="2199736"/>
            <a:ext cx="655608" cy="25016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Right Arrow 4"/>
          <p:cNvSpPr/>
          <p:nvPr/>
        </p:nvSpPr>
        <p:spPr>
          <a:xfrm>
            <a:off x="2481531" y="2990491"/>
            <a:ext cx="655608" cy="25016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Right Arrow 5"/>
          <p:cNvSpPr/>
          <p:nvPr/>
        </p:nvSpPr>
        <p:spPr>
          <a:xfrm>
            <a:off x="1325592" y="3876211"/>
            <a:ext cx="655608" cy="25016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7" name="Right Arrow 6"/>
          <p:cNvSpPr/>
          <p:nvPr/>
        </p:nvSpPr>
        <p:spPr>
          <a:xfrm>
            <a:off x="5610045" y="4287403"/>
            <a:ext cx="655608" cy="25016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9600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52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Administratīvi teritoriālā reforma – kādas izmaiņas tā radīs iedzīvotājiem sociālo jautājumu risināšanas aspektā?</vt:lpstr>
      <vt:lpstr>DI projekta īstenošanas problēmas  (plānošanas reģionu sniegtā informācija) </vt:lpstr>
      <vt:lpstr>Sociālo dienestu identificētās problēmas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Administratīvi teritoriālā reforma – kādas izmaiņas tā radīs iedzīvotājiem sociālo jautājumu risināšanas aspektā?</dc:title>
  <dc:creator>Evija</dc:creator>
  <cp:lastModifiedBy>Evija</cp:lastModifiedBy>
  <cp:revision>14</cp:revision>
  <dcterms:created xsi:type="dcterms:W3CDTF">2021-12-07T12:14:25Z</dcterms:created>
  <dcterms:modified xsi:type="dcterms:W3CDTF">2021-12-07T17:26:45Z</dcterms:modified>
</cp:coreProperties>
</file>