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Ingvilda Štrāla" initials="IŠ" lastIdx="1" clrIdx="0">
    <p:extLst>
      <p:ext uri="{19B8F6BF-5375-455C-9EA6-DF929625EA0E}">
        <p15:presenceInfo xmlns:p15="http://schemas.microsoft.com/office/powerpoint/2012/main" userId="S-1-5-21-738795142-1242532775-405837587-11900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41" d="100"/>
          <a:sy n="41" d="100"/>
        </p:scale>
        <p:origin x="808" y="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commentAuthors" Target="commentAuthors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185EB-FB53-427E-BF85-26B92A819042}" type="datetimeFigureOut">
              <a:rPr lang="lv-LV" smtClean="0"/>
              <a:t>27.03.2020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C40A2D-7BE4-4554-ADB8-CE09843FB17D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9822763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185EB-FB53-427E-BF85-26B92A819042}" type="datetimeFigureOut">
              <a:rPr lang="lv-LV" smtClean="0"/>
              <a:t>27.03.2020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C40A2D-7BE4-4554-ADB8-CE09843FB17D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8235080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185EB-FB53-427E-BF85-26B92A819042}" type="datetimeFigureOut">
              <a:rPr lang="lv-LV" smtClean="0"/>
              <a:t>27.03.2020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C40A2D-7BE4-4554-ADB8-CE09843FB17D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3520186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185EB-FB53-427E-BF85-26B92A819042}" type="datetimeFigureOut">
              <a:rPr lang="lv-LV" smtClean="0"/>
              <a:t>27.03.2020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C40A2D-7BE4-4554-ADB8-CE09843FB17D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4346005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185EB-FB53-427E-BF85-26B92A819042}" type="datetimeFigureOut">
              <a:rPr lang="lv-LV" smtClean="0"/>
              <a:t>27.03.2020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C40A2D-7BE4-4554-ADB8-CE09843FB17D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7686937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185EB-FB53-427E-BF85-26B92A819042}" type="datetimeFigureOut">
              <a:rPr lang="lv-LV" smtClean="0"/>
              <a:t>27.03.2020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C40A2D-7BE4-4554-ADB8-CE09843FB17D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5689627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185EB-FB53-427E-BF85-26B92A819042}" type="datetimeFigureOut">
              <a:rPr lang="lv-LV" smtClean="0"/>
              <a:t>27.03.2020</a:t>
            </a:fld>
            <a:endParaRPr lang="lv-LV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C40A2D-7BE4-4554-ADB8-CE09843FB17D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8488566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185EB-FB53-427E-BF85-26B92A819042}" type="datetimeFigureOut">
              <a:rPr lang="lv-LV" smtClean="0"/>
              <a:t>27.03.2020</a:t>
            </a:fld>
            <a:endParaRPr lang="lv-LV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C40A2D-7BE4-4554-ADB8-CE09843FB17D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9293072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185EB-FB53-427E-BF85-26B92A819042}" type="datetimeFigureOut">
              <a:rPr lang="lv-LV" smtClean="0"/>
              <a:t>27.03.2020</a:t>
            </a:fld>
            <a:endParaRPr lang="lv-LV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C40A2D-7BE4-4554-ADB8-CE09843FB17D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1244387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185EB-FB53-427E-BF85-26B92A819042}" type="datetimeFigureOut">
              <a:rPr lang="lv-LV" smtClean="0"/>
              <a:t>27.03.2020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C40A2D-7BE4-4554-ADB8-CE09843FB17D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6749055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v-LV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185EB-FB53-427E-BF85-26B92A819042}" type="datetimeFigureOut">
              <a:rPr lang="lv-LV" smtClean="0"/>
              <a:t>27.03.2020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C40A2D-7BE4-4554-ADB8-CE09843FB17D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9926196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2185EB-FB53-427E-BF85-26B92A819042}" type="datetimeFigureOut">
              <a:rPr lang="lv-LV" smtClean="0"/>
              <a:t>27.03.2020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C40A2D-7BE4-4554-ADB8-CE09843FB17D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2162387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42905" y="1139780"/>
            <a:ext cx="9577791" cy="3046326"/>
          </a:xfrm>
        </p:spPr>
        <p:txBody>
          <a:bodyPr>
            <a:normAutofit fontScale="90000"/>
          </a:bodyPr>
          <a:lstStyle/>
          <a:p>
            <a:br>
              <a:rPr lang="en-GB" sz="5400" dirty="0"/>
            </a:br>
            <a:br>
              <a:rPr lang="en-GB" sz="5400" dirty="0"/>
            </a:br>
            <a:r>
              <a:rPr lang="lv-LV" sz="5400" dirty="0"/>
              <a:t>Sociālā darb</a:t>
            </a:r>
            <a:r>
              <a:rPr lang="en-GB" sz="5400" dirty="0" err="1"/>
              <a:t>inieka</a:t>
            </a:r>
            <a:r>
              <a:rPr lang="lv-LV" sz="5400" dirty="0"/>
              <a:t> profesijas standarta aktualizācijas process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93908" y="4186106"/>
            <a:ext cx="9074092" cy="2021468"/>
          </a:xfrm>
        </p:spPr>
        <p:txBody>
          <a:bodyPr>
            <a:normAutofit lnSpcReduction="10000"/>
          </a:bodyPr>
          <a:lstStyle/>
          <a:p>
            <a:pPr algn="r"/>
            <a:r>
              <a:rPr lang="en-GB" dirty="0"/>
              <a:t>Liesma </a:t>
            </a:r>
            <a:r>
              <a:rPr lang="en-GB" dirty="0" err="1"/>
              <a:t>Os</a:t>
            </a:r>
            <a:r>
              <a:rPr lang="lv-LV" dirty="0"/>
              <a:t>e</a:t>
            </a:r>
            <a:endParaRPr lang="en-GB" dirty="0"/>
          </a:p>
          <a:p>
            <a:pPr algn="r"/>
            <a:r>
              <a:rPr lang="en-GB" dirty="0"/>
              <a:t>P</a:t>
            </a:r>
            <a:r>
              <a:rPr lang="lv-LV" dirty="0" err="1"/>
              <a:t>rojekts</a:t>
            </a:r>
            <a:br>
              <a:rPr lang="lv-LV" dirty="0"/>
            </a:br>
            <a:r>
              <a:rPr lang="en-GB" dirty="0"/>
              <a:t>“</a:t>
            </a:r>
            <a:r>
              <a:rPr lang="lv-LV" dirty="0"/>
              <a:t>Profesionāla sociālā </a:t>
            </a:r>
            <a:endParaRPr lang="en-GB" dirty="0"/>
          </a:p>
          <a:p>
            <a:pPr algn="r"/>
            <a:r>
              <a:rPr lang="lv-LV" dirty="0"/>
              <a:t>darba attīstība pašvaldībās</a:t>
            </a:r>
            <a:r>
              <a:rPr lang="en-GB" dirty="0"/>
              <a:t>”</a:t>
            </a:r>
            <a:endParaRPr lang="lv-LV" dirty="0"/>
          </a:p>
          <a:p>
            <a:pPr algn="r"/>
            <a:r>
              <a:rPr lang="en-GB" dirty="0"/>
              <a:t>18</a:t>
            </a:r>
            <a:r>
              <a:rPr lang="lv-LV" dirty="0"/>
              <a:t>.0</a:t>
            </a:r>
            <a:r>
              <a:rPr lang="en-GB" dirty="0"/>
              <a:t>9</a:t>
            </a:r>
            <a:r>
              <a:rPr lang="lv-LV" dirty="0"/>
              <a:t>.2019.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CAFE1D9-D389-42D9-ABCA-A804E31030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5560" y="-302004"/>
            <a:ext cx="5436000" cy="3057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28411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9A23D2-0A6C-4108-AF86-79A7D03C8A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Jūlijs</a:t>
            </a:r>
            <a:r>
              <a:rPr lang="en-GB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                       </a:t>
            </a:r>
            <a:r>
              <a:rPr lang="en-GB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Septembris</a:t>
            </a:r>
            <a:r>
              <a:rPr lang="en-GB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2019</a:t>
            </a:r>
            <a:endParaRPr lang="lv-LV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966FCE2-9258-49E4-8E2B-D9D43BF59E8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err="1"/>
              <a:t>Avoti</a:t>
            </a:r>
            <a:r>
              <a:rPr lang="en-GB" dirty="0"/>
              <a:t>:</a:t>
            </a:r>
            <a:endParaRPr lang="lv-LV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072FF2-9C62-4AD5-B5FE-338AFD899FE5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85000" lnSpcReduction="20000"/>
          </a:bodyPr>
          <a:lstStyle/>
          <a:p>
            <a:pPr algn="just"/>
            <a:r>
              <a:rPr lang="lv-LV" dirty="0"/>
              <a:t>Ministru kabineta 2016.gada 27.septembra noteikum</a:t>
            </a:r>
            <a:r>
              <a:rPr lang="en-GB" dirty="0" err="1"/>
              <a:t>i</a:t>
            </a:r>
            <a:r>
              <a:rPr lang="lv-LV" dirty="0"/>
              <a:t> Nr. 633 </a:t>
            </a:r>
            <a:r>
              <a:rPr lang="lv-LV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“Profesijas standarta, profesionālās kvalifikācijas prasību (ja profesijai neapstiprina profesijas standartu) un nozares kvalifikāciju struktūras izstrādes kārtība”. </a:t>
            </a:r>
            <a:endParaRPr lang="en-GB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/>
            <a:r>
              <a:rPr lang="en-GB" dirty="0"/>
              <a:t>VISC </a:t>
            </a:r>
            <a:r>
              <a:rPr lang="en-GB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Profesiju</a:t>
            </a:r>
            <a:r>
              <a:rPr lang="en-GB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</a:t>
            </a:r>
            <a:r>
              <a:rPr lang="en-GB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standartu</a:t>
            </a:r>
            <a:r>
              <a:rPr lang="en-GB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/ </a:t>
            </a:r>
          </a:p>
          <a:p>
            <a:pPr algn="just"/>
            <a:r>
              <a:rPr lang="en-GB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profesionālās</a:t>
            </a:r>
            <a:r>
              <a:rPr lang="en-GB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</a:t>
            </a:r>
            <a:r>
              <a:rPr lang="en-GB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kvalifikācijas</a:t>
            </a:r>
            <a:r>
              <a:rPr lang="en-GB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</a:t>
            </a:r>
            <a:r>
              <a:rPr lang="en-GB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prasību</a:t>
            </a:r>
            <a:r>
              <a:rPr lang="en-GB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pPr algn="just"/>
            <a:r>
              <a:rPr lang="en-GB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izstrādes</a:t>
            </a:r>
            <a:r>
              <a:rPr lang="en-GB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</a:t>
            </a:r>
            <a:r>
              <a:rPr lang="en-GB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metodika</a:t>
            </a:r>
            <a:r>
              <a:rPr lang="en-GB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dirty="0"/>
              <a:t>(2. </a:t>
            </a:r>
            <a:r>
              <a:rPr lang="en-GB" dirty="0" err="1"/>
              <a:t>redakcija</a:t>
            </a:r>
            <a:r>
              <a:rPr lang="en-GB" dirty="0"/>
              <a:t>), 2017. </a:t>
            </a:r>
          </a:p>
          <a:p>
            <a:endParaRPr lang="lv-LV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48352837-B8C5-4CA7-83EC-1DA161E506B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GB" dirty="0" err="1"/>
              <a:t>Padarītais</a:t>
            </a:r>
            <a:r>
              <a:rPr lang="en-GB" dirty="0"/>
              <a:t>:</a:t>
            </a:r>
            <a:endParaRPr lang="lv-LV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D9FAA236-4738-4AA0-B839-400E0D348CFC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>
            <a:normAutofit fontScale="85000" lnSpcReduction="20000"/>
          </a:bodyPr>
          <a:lstStyle/>
          <a:p>
            <a:pPr algn="just"/>
            <a:r>
              <a:rPr lang="en-GB" dirty="0" err="1"/>
              <a:t>Apkopota</a:t>
            </a:r>
            <a:r>
              <a:rPr lang="en-GB" dirty="0"/>
              <a:t> </a:t>
            </a:r>
            <a:r>
              <a:rPr lang="en-GB" dirty="0" err="1"/>
              <a:t>informācija</a:t>
            </a:r>
            <a:r>
              <a:rPr lang="en-GB" dirty="0"/>
              <a:t> par </a:t>
            </a:r>
            <a:r>
              <a:rPr lang="en-GB" dirty="0" err="1"/>
              <a:t>profesiju</a:t>
            </a:r>
            <a:r>
              <a:rPr lang="en-GB" dirty="0"/>
              <a:t>, </a:t>
            </a:r>
            <a:r>
              <a:rPr lang="en-GB" dirty="0" err="1"/>
              <a:t>tās</a:t>
            </a:r>
            <a:r>
              <a:rPr lang="en-GB" dirty="0"/>
              <a:t> </a:t>
            </a:r>
            <a:r>
              <a:rPr lang="en-GB" dirty="0" err="1"/>
              <a:t>normatīvo</a:t>
            </a:r>
            <a:r>
              <a:rPr lang="en-GB" dirty="0"/>
              <a:t> </a:t>
            </a:r>
            <a:r>
              <a:rPr lang="en-GB" dirty="0" err="1"/>
              <a:t>regulējumu</a:t>
            </a:r>
            <a:r>
              <a:rPr lang="en-GB" dirty="0"/>
              <a:t> un </a:t>
            </a:r>
            <a:r>
              <a:rPr lang="en-GB" dirty="0" err="1"/>
              <a:t>darba</a:t>
            </a:r>
            <a:r>
              <a:rPr lang="en-GB" dirty="0"/>
              <a:t> </a:t>
            </a:r>
            <a:r>
              <a:rPr lang="en-GB" dirty="0" err="1"/>
              <a:t>tirgus</a:t>
            </a:r>
            <a:r>
              <a:rPr lang="en-GB" dirty="0"/>
              <a:t> </a:t>
            </a:r>
            <a:r>
              <a:rPr lang="en-GB" dirty="0" err="1"/>
              <a:t>situāciju</a:t>
            </a:r>
            <a:r>
              <a:rPr lang="en-GB" dirty="0"/>
              <a:t> 2019.gadā.</a:t>
            </a:r>
          </a:p>
          <a:p>
            <a:pPr algn="just"/>
            <a:r>
              <a:rPr lang="en-GB" dirty="0" err="1"/>
              <a:t>Izveidota</a:t>
            </a:r>
            <a:r>
              <a:rPr lang="en-GB" dirty="0"/>
              <a:t> </a:t>
            </a:r>
            <a:r>
              <a:rPr lang="en-GB" dirty="0" err="1"/>
              <a:t>darba</a:t>
            </a:r>
            <a:r>
              <a:rPr lang="en-GB" dirty="0"/>
              <a:t> </a:t>
            </a:r>
            <a:r>
              <a:rPr lang="en-GB" dirty="0" err="1"/>
              <a:t>grupa</a:t>
            </a:r>
            <a:r>
              <a:rPr lang="en-GB" dirty="0"/>
              <a:t> SD </a:t>
            </a:r>
            <a:r>
              <a:rPr lang="en-GB" dirty="0" err="1"/>
              <a:t>profesijas</a:t>
            </a:r>
            <a:r>
              <a:rPr lang="en-GB" dirty="0"/>
              <a:t> </a:t>
            </a:r>
            <a:r>
              <a:rPr lang="en-GB" dirty="0" err="1"/>
              <a:t>standarta</a:t>
            </a:r>
            <a:r>
              <a:rPr lang="en-GB" dirty="0"/>
              <a:t> </a:t>
            </a:r>
            <a:r>
              <a:rPr lang="en-GB" dirty="0" err="1"/>
              <a:t>aktualizācijai</a:t>
            </a:r>
            <a:r>
              <a:rPr lang="en-GB" dirty="0"/>
              <a:t> – </a:t>
            </a:r>
            <a:r>
              <a:rPr lang="en-GB" dirty="0" err="1"/>
              <a:t>aktualizētā</a:t>
            </a:r>
            <a:r>
              <a:rPr lang="en-GB" dirty="0"/>
              <a:t> </a:t>
            </a:r>
            <a:r>
              <a:rPr lang="en-GB" dirty="0" err="1"/>
              <a:t>profesijas</a:t>
            </a:r>
            <a:r>
              <a:rPr lang="en-GB" dirty="0"/>
              <a:t> </a:t>
            </a:r>
            <a:r>
              <a:rPr lang="en-GB" u="sng" dirty="0" err="1"/>
              <a:t>standarta</a:t>
            </a:r>
            <a:r>
              <a:rPr lang="en-GB" u="sng" dirty="0"/>
              <a:t> </a:t>
            </a:r>
            <a:r>
              <a:rPr lang="en-GB" u="sng" dirty="0" err="1"/>
              <a:t>projekta</a:t>
            </a:r>
            <a:r>
              <a:rPr lang="en-GB" u="sng" dirty="0"/>
              <a:t> </a:t>
            </a:r>
            <a:r>
              <a:rPr lang="en-GB" u="sng" dirty="0" err="1"/>
              <a:t>izstrādei</a:t>
            </a:r>
            <a:r>
              <a:rPr lang="en-GB" u="sng" dirty="0"/>
              <a:t>.</a:t>
            </a:r>
          </a:p>
          <a:p>
            <a:pPr algn="just"/>
            <a:r>
              <a:rPr lang="en-GB" dirty="0" err="1"/>
              <a:t>Norit</a:t>
            </a:r>
            <a:r>
              <a:rPr lang="en-GB" dirty="0"/>
              <a:t> </a:t>
            </a:r>
            <a:r>
              <a:rPr lang="en-GB" dirty="0" err="1"/>
              <a:t>konsultācijas</a:t>
            </a:r>
            <a:r>
              <a:rPr lang="en-GB" dirty="0"/>
              <a:t> </a:t>
            </a:r>
            <a:r>
              <a:rPr lang="en-GB" dirty="0" err="1"/>
              <a:t>ar</a:t>
            </a:r>
            <a:r>
              <a:rPr lang="en-GB" dirty="0"/>
              <a:t> VISC </a:t>
            </a:r>
            <a:r>
              <a:rPr lang="en-GB" dirty="0" err="1"/>
              <a:t>ekspertiem</a:t>
            </a:r>
            <a:r>
              <a:rPr lang="en-GB" dirty="0"/>
              <a:t> un  </a:t>
            </a:r>
            <a:r>
              <a:rPr lang="en-GB" dirty="0" err="1"/>
              <a:t>gatavošanās</a:t>
            </a:r>
            <a:r>
              <a:rPr lang="en-GB" dirty="0"/>
              <a:t> </a:t>
            </a:r>
            <a:r>
              <a:rPr lang="en-GB" dirty="0" err="1"/>
              <a:t>pirmajai</a:t>
            </a:r>
            <a:r>
              <a:rPr lang="en-GB" dirty="0"/>
              <a:t> </a:t>
            </a:r>
            <a:r>
              <a:rPr lang="en-GB" dirty="0" err="1"/>
              <a:t>profesijas</a:t>
            </a:r>
            <a:r>
              <a:rPr lang="en-GB" dirty="0"/>
              <a:t> </a:t>
            </a:r>
            <a:r>
              <a:rPr lang="en-GB" dirty="0" err="1"/>
              <a:t>analīzes</a:t>
            </a:r>
            <a:r>
              <a:rPr lang="en-GB" dirty="0"/>
              <a:t> </a:t>
            </a:r>
            <a:r>
              <a:rPr lang="en-GB" dirty="0" err="1"/>
              <a:t>darbnīcai</a:t>
            </a:r>
            <a:r>
              <a:rPr lang="en-GB" dirty="0"/>
              <a:t> </a:t>
            </a:r>
            <a:r>
              <a:rPr lang="en-GB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25.septembrī.</a:t>
            </a:r>
            <a:endParaRPr lang="lv-LV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5D64A65-CE21-4508-A5FF-FF18FA78AE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97575" y="0"/>
            <a:ext cx="1440000" cy="20128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36284BB-9693-4B3A-917B-4C04636F892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27771" y="39089"/>
            <a:ext cx="1944000" cy="1968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91537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F9B4B35-A26D-423D-9AE8-D450013466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8000" y="261527"/>
            <a:ext cx="9036000" cy="6466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518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134BCF1-4A3C-4D22-B863-ED93D07208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59305" y="157125"/>
            <a:ext cx="7273390" cy="640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032474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392</TotalTime>
  <Words>129</Words>
  <Application>Microsoft Office PowerPoint</Application>
  <PresentationFormat>Platekrāna</PresentationFormat>
  <Paragraphs>15</Paragraphs>
  <Slides>4</Slides>
  <Notes>0</Notes>
  <HiddenSlides>0</HiddenSlides>
  <MMClips>0</MMClips>
  <ScaleCrop>false</ScaleCrop>
  <HeadingPairs>
    <vt:vector size="6" baseType="variant">
      <vt:variant>
        <vt:lpstr>Lietotie fonti</vt:lpstr>
      </vt:variant>
      <vt:variant>
        <vt:i4>3</vt:i4>
      </vt:variant>
      <vt:variant>
        <vt:lpstr>Dizains</vt:lpstr>
      </vt:variant>
      <vt:variant>
        <vt:i4>1</vt:i4>
      </vt:variant>
      <vt:variant>
        <vt:lpstr>Slaidu virsraksti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Office Theme</vt:lpstr>
      <vt:lpstr>  Sociālā darbinieka profesijas standarta aktualizācijas process</vt:lpstr>
      <vt:lpstr>Jūlijs                                           Septembris 2019</vt:lpstr>
      <vt:lpstr>PowerPoint prezentācija</vt:lpstr>
      <vt:lpstr>PowerPoint prezentācija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Aktualitātes. Metodiku tēmas</dc:title>
  <dc:creator>Ilze Kurme</dc:creator>
  <cp:lastModifiedBy> </cp:lastModifiedBy>
  <cp:revision>39</cp:revision>
  <dcterms:created xsi:type="dcterms:W3CDTF">2018-09-14T13:24:48Z</dcterms:created>
  <dcterms:modified xsi:type="dcterms:W3CDTF">2020-03-27T12:19:02Z</dcterms:modified>
</cp:coreProperties>
</file>