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handoutMasterIdLst>
    <p:handoutMasterId r:id="rId6"/>
  </p:handoutMasterIdLst>
  <p:sldIdLst>
    <p:sldId id="258" r:id="rId2"/>
    <p:sldId id="309" r:id="rId3"/>
    <p:sldId id="310" r:id="rId4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0" autoAdjust="0"/>
  </p:normalViewPr>
  <p:slideViewPr>
    <p:cSldViewPr>
      <p:cViewPr varScale="1">
        <p:scale>
          <a:sx n="41" d="100"/>
          <a:sy n="41" d="100"/>
        </p:scale>
        <p:origin x="1184" y="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335315-A6D6-4949-9B34-74A355F986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B981EC-4DCF-478C-B3A5-A2A2E65D46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B038A-82F6-406D-B278-36C6602F7A29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93A28-31C2-43B3-8F49-07CC46C140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194DB-D282-45AA-86B8-EC183C507E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C8E21-B7C6-4ADF-B6B5-2DEE7388EA1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7961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4384-C409-4CCA-8902-24FE7FDF0EF7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38D1B-B704-4F6C-B3E7-3E21245AB0F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586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8D1B-B704-4F6C-B3E7-3E21245AB0F6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343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69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6938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7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4541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19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5A1FBB6-044E-42D8-93E6-26D1E6A06D8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5183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7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4D2301C-0775-40B4-BEBA-FE051883478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6286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55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5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28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64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EAC44AB-DEF0-422C-ACF8-636CEECDE62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185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15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0D1D385-AAA9-45A4-AF81-B41462A14B2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6193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D4B17D6-4F7C-41FB-8501-0606FD9BF5C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7994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1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1" y="272991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8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1" y="1435123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1842243-091A-4D14-A348-F554093D689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1499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619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56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5A8D608A-4329-470F-989A-607082BD57C7}" type="datetime1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3/27/2020</a:t>
            </a:fld>
            <a:endParaRPr lang="en-US" altLang="lv-LV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56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56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74F67616-D56C-4812-B85B-CCBB3325E727}" type="slidenum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lv-LV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1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4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414592" cy="1512168"/>
          </a:xfrm>
        </p:spPr>
        <p:txBody>
          <a:bodyPr>
            <a:noAutofit/>
          </a:bodyPr>
          <a:lstStyle/>
          <a:p>
            <a:r>
              <a:rPr lang="lv-LV" altLang="lv-LV" sz="2400" dirty="0">
                <a:ea typeface="MS PGothic" pitchFamily="34" charset="-128"/>
              </a:rPr>
              <a:t>Sociālā darba stratēģiskie attīstības virzieni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5085184"/>
            <a:ext cx="7772400" cy="770384"/>
          </a:xfrm>
        </p:spPr>
        <p:txBody>
          <a:bodyPr/>
          <a:lstStyle/>
          <a:p>
            <a:pPr lvl="0" algn="r"/>
            <a:endParaRPr lang="lv-LV" altLang="lv-LV" sz="1000" i="1" dirty="0">
              <a:ea typeface="MS PGothic" pitchFamily="34" charset="-128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21288"/>
            <a:ext cx="7772400" cy="379512"/>
          </a:xfrm>
        </p:spPr>
        <p:txBody>
          <a:bodyPr/>
          <a:lstStyle/>
          <a:p>
            <a:r>
              <a:rPr lang="lv-LV" altLang="lv-LV" dirty="0">
                <a:ea typeface="MS PGothic" pitchFamily="34" charset="-128"/>
              </a:rPr>
              <a:t>2019.gada septembrī</a:t>
            </a:r>
          </a:p>
        </p:txBody>
      </p:sp>
    </p:spTree>
    <p:extLst>
      <p:ext uri="{BB962C8B-B14F-4D97-AF65-F5344CB8AC3E}">
        <p14:creationId xmlns:p14="http://schemas.microsoft.com/office/powerpoint/2010/main" val="424288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477A4-DBD5-4B1D-9BF5-67FFCAAA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228600"/>
            <a:ext cx="6707088" cy="1036642"/>
          </a:xfrm>
        </p:spPr>
        <p:txBody>
          <a:bodyPr>
            <a:normAutofit fontScale="90000"/>
          </a:bodyPr>
          <a:lstStyle/>
          <a:p>
            <a:pPr lvl="0" algn="ctr" defTabSz="533396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b="0" dirty="0">
                <a:solidFill>
                  <a:srgbClr val="FFFFFF"/>
                </a:solidFill>
                <a:latin typeface="Corbel"/>
              </a:rPr>
              <a:t>Prof. SD atbalsta tīkla attīstība</a:t>
            </a:r>
            <a:br>
              <a:rPr lang="lv-LV" b="0" dirty="0">
                <a:solidFill>
                  <a:srgbClr val="FFFFFF"/>
                </a:solidFill>
                <a:latin typeface="Corbel"/>
              </a:rPr>
            </a:br>
            <a:r>
              <a:rPr lang="lv-LV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Profesionāla sociālā darba atbalsta tīkla attīstība – no 2021.g-2027</a:t>
            </a:r>
            <a:br>
              <a:rPr lang="lv-LV" sz="2800" dirty="0">
                <a:latin typeface="+mj-lt"/>
                <a:ea typeface="+mn-ea"/>
                <a:cs typeface="+mn-cs"/>
              </a:rPr>
            </a:br>
            <a:endParaRPr lang="lv-LV" sz="28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D00D4-0C3B-4FE1-A285-E175A3DC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52607"/>
            <a:ext cx="8147248" cy="4373573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SPSPL pārskatīšana: sociālā darba nozares tiesiskā ietvara precizēšana, sociālā darba robežu, slodzes un kompetenču definēšana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Vienots, visaptverošs politikas plānošanas attīstības dokuments, ietverot sociālo darbu, sociālos pakalpojumus, nodarbinātības un ģimenes un bērnu politiku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Sociālo darbinieku sertifikācijas sistēmas attīstība (brīvprātīga vai obligāta?; kuras specializācijas –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ģimenēm ar bērniem?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Politikas plānotāju izpratne par SD ietvaru, saskaņots p/v un nacionālajā līmenī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Spēcīgi attīstītas profesionālas SD jomas NVO, kas atbalsta, lobē  un nodrošina nepieciešanos pakalpojumus SD nozarei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 IT risinājumi: SD ieslodzījuma vietās, veselības aprūpes iestādēs, izglītības iestādēs u.c. tīkla izveide, mazinot birokrātiju/papīrus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 individuālā atbalsta sistēmas nodrošinājums: regulāra profesionālā pilnveide (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supervīzijas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mācības)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Konkrēts finansiāls atbalsts (piem.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vaučera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formā) sociālajam darbiniekam p/v, izglītības pilnveides nodrošināšanai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 konkurences veicināšana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60219-32FE-44E9-8878-8C79155225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8B7463-752E-492F-BA29-562CEF455D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89B70-FFBC-4A16-8748-30785431EAE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1628D8D-A1AA-4601-8B99-49743562C83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0939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E881-2FAA-4484-8852-7FC9A903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86287-3670-4F87-B305-59E0F9128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8CFE2-E468-4DB1-901F-92314118EB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ABD41-F914-446C-A0D6-6F827FA58D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772C2-A95A-4584-A389-0CA178AD73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1628D8D-A1AA-4601-8B99-49743562C83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798665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179</Words>
  <Application>Microsoft Office PowerPoint</Application>
  <PresentationFormat>Slaidrāde ekrānā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Verdana</vt:lpstr>
      <vt:lpstr>Wingdings</vt:lpstr>
      <vt:lpstr>89_Prezentacija_templateLV</vt:lpstr>
      <vt:lpstr>Sociālā darba stratēģiskie attīstības virzieni</vt:lpstr>
      <vt:lpstr>Prof. SD atbalsta tīkla attīstība Profesionāla sociālā darba atbalsta tīkla attīstība – no 2021.g-2027 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Bērnu tiesību aizsardzības aktualitātes</dc:title>
  <dc:creator>Inese Celmina</dc:creator>
  <cp:lastModifiedBy> </cp:lastModifiedBy>
  <cp:revision>212</cp:revision>
  <cp:lastPrinted>2017-08-16T06:27:36Z</cp:lastPrinted>
  <dcterms:created xsi:type="dcterms:W3CDTF">2017-08-14T07:43:30Z</dcterms:created>
  <dcterms:modified xsi:type="dcterms:W3CDTF">2020-03-27T12:19:27Z</dcterms:modified>
</cp:coreProperties>
</file>