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4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2" r:id="rId2"/>
    <p:sldId id="257" r:id="rId3"/>
    <p:sldId id="265" r:id="rId4"/>
    <p:sldId id="259" r:id="rId5"/>
    <p:sldId id="260" r:id="rId6"/>
    <p:sldId id="264" r:id="rId7"/>
    <p:sldId id="263" r:id="rId8"/>
    <p:sldId id="266" r:id="rId9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CAFC89-F08D-44F2-A802-16BA6A891088}" v="272" dt="2022-09-15T07:00:16.9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3135" autoAdjust="0"/>
  </p:normalViewPr>
  <p:slideViewPr>
    <p:cSldViewPr snapToGrid="0">
      <p:cViewPr varScale="1">
        <p:scale>
          <a:sx n="63" d="100"/>
          <a:sy n="63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ta Zitmane" userId="9cca9b80-93bf-45d6-a90e-98b094a601cf" providerId="ADAL" clId="{4ACAFC89-F08D-44F2-A802-16BA6A891088}"/>
    <pc:docChg chg="undo custSel addSld delSld modSld sldOrd">
      <pc:chgData name="Marita Zitmane" userId="9cca9b80-93bf-45d6-a90e-98b094a601cf" providerId="ADAL" clId="{4ACAFC89-F08D-44F2-A802-16BA6A891088}" dt="2022-09-15T07:01:26.792" v="559" actId="1076"/>
      <pc:docMkLst>
        <pc:docMk/>
      </pc:docMkLst>
      <pc:sldChg chg="addSp delSp modSp del mod setBg setClrOvrMap">
        <pc:chgData name="Marita Zitmane" userId="9cca9b80-93bf-45d6-a90e-98b094a601cf" providerId="ADAL" clId="{4ACAFC89-F08D-44F2-A802-16BA6A891088}" dt="2022-09-15T05:47:16.673" v="63" actId="2696"/>
        <pc:sldMkLst>
          <pc:docMk/>
          <pc:sldMk cId="67818721" sldId="256"/>
        </pc:sldMkLst>
        <pc:spChg chg="mod">
          <ac:chgData name="Marita Zitmane" userId="9cca9b80-93bf-45d6-a90e-98b094a601cf" providerId="ADAL" clId="{4ACAFC89-F08D-44F2-A802-16BA6A891088}" dt="2022-09-12T17:08:36.325" v="13" actId="26606"/>
          <ac:spMkLst>
            <pc:docMk/>
            <pc:sldMk cId="67818721" sldId="256"/>
            <ac:spMk id="2" creationId="{A96C3055-28B5-2BB8-56A4-75C3C5F6E378}"/>
          </ac:spMkLst>
        </pc:spChg>
        <pc:spChg chg="mod">
          <ac:chgData name="Marita Zitmane" userId="9cca9b80-93bf-45d6-a90e-98b094a601cf" providerId="ADAL" clId="{4ACAFC89-F08D-44F2-A802-16BA6A891088}" dt="2022-09-12T17:08:36.325" v="13" actId="26606"/>
          <ac:spMkLst>
            <pc:docMk/>
            <pc:sldMk cId="67818721" sldId="256"/>
            <ac:spMk id="3" creationId="{68B7A573-E223-9D1F-8481-B663533E97F1}"/>
          </ac:spMkLst>
        </pc:spChg>
        <pc:spChg chg="add del">
          <ac:chgData name="Marita Zitmane" userId="9cca9b80-93bf-45d6-a90e-98b094a601cf" providerId="ADAL" clId="{4ACAFC89-F08D-44F2-A802-16BA6A891088}" dt="2022-09-12T17:08:22.477" v="8" actId="26606"/>
          <ac:spMkLst>
            <pc:docMk/>
            <pc:sldMk cId="67818721" sldId="256"/>
            <ac:spMk id="9" creationId="{71B2258F-86CA-4D4D-8270-BC05FCDEBFB3}"/>
          </ac:spMkLst>
        </pc:spChg>
        <pc:spChg chg="add del">
          <ac:chgData name="Marita Zitmane" userId="9cca9b80-93bf-45d6-a90e-98b094a601cf" providerId="ADAL" clId="{4ACAFC89-F08D-44F2-A802-16BA6A891088}" dt="2022-09-12T17:08:27.351" v="10" actId="26606"/>
          <ac:spMkLst>
            <pc:docMk/>
            <pc:sldMk cId="67818721" sldId="256"/>
            <ac:spMk id="12" creationId="{87CC2527-562A-4F69-B487-4371E5B243E7}"/>
          </ac:spMkLst>
        </pc:spChg>
        <pc:spChg chg="add del">
          <ac:chgData name="Marita Zitmane" userId="9cca9b80-93bf-45d6-a90e-98b094a601cf" providerId="ADAL" clId="{4ACAFC89-F08D-44F2-A802-16BA6A891088}" dt="2022-09-12T17:08:36.298" v="12" actId="26606"/>
          <ac:spMkLst>
            <pc:docMk/>
            <pc:sldMk cId="67818721" sldId="256"/>
            <ac:spMk id="14" creationId="{D38A241E-0395-41E5-8607-BAA2799A4374}"/>
          </ac:spMkLst>
        </pc:spChg>
        <pc:spChg chg="add">
          <ac:chgData name="Marita Zitmane" userId="9cca9b80-93bf-45d6-a90e-98b094a601cf" providerId="ADAL" clId="{4ACAFC89-F08D-44F2-A802-16BA6A891088}" dt="2022-09-12T17:08:36.325" v="13" actId="26606"/>
          <ac:spMkLst>
            <pc:docMk/>
            <pc:sldMk cId="67818721" sldId="256"/>
            <ac:spMk id="17" creationId="{87CC2527-562A-4F69-B487-4371E5B243E7}"/>
          </ac:spMkLst>
        </pc:spChg>
        <pc:picChg chg="add mod ord">
          <ac:chgData name="Marita Zitmane" userId="9cca9b80-93bf-45d6-a90e-98b094a601cf" providerId="ADAL" clId="{4ACAFC89-F08D-44F2-A802-16BA6A891088}" dt="2022-09-12T17:08:36.325" v="13" actId="26606"/>
          <ac:picMkLst>
            <pc:docMk/>
            <pc:sldMk cId="67818721" sldId="256"/>
            <ac:picMk id="4" creationId="{1ABFC752-F5D9-5440-05CB-C788D56F6097}"/>
          </ac:picMkLst>
        </pc:picChg>
        <pc:cxnChg chg="add del">
          <ac:chgData name="Marita Zitmane" userId="9cca9b80-93bf-45d6-a90e-98b094a601cf" providerId="ADAL" clId="{4ACAFC89-F08D-44F2-A802-16BA6A891088}" dt="2022-09-12T17:08:27.351" v="10" actId="26606"/>
          <ac:cxnSpMkLst>
            <pc:docMk/>
            <pc:sldMk cId="67818721" sldId="256"/>
            <ac:cxnSpMk id="11" creationId="{BCDAEC91-5BCE-4B55-9CC0-43EF94CB734B}"/>
          </ac:cxnSpMkLst>
        </pc:cxnChg>
        <pc:cxnChg chg="add del">
          <ac:chgData name="Marita Zitmane" userId="9cca9b80-93bf-45d6-a90e-98b094a601cf" providerId="ADAL" clId="{4ACAFC89-F08D-44F2-A802-16BA6A891088}" dt="2022-09-12T17:08:36.298" v="12" actId="26606"/>
          <ac:cxnSpMkLst>
            <pc:docMk/>
            <pc:sldMk cId="67818721" sldId="256"/>
            <ac:cxnSpMk id="15" creationId="{CE352288-84AD-4CA8-BCD5-76C29D34E1DB}"/>
          </ac:cxnSpMkLst>
        </pc:cxnChg>
        <pc:cxnChg chg="add">
          <ac:chgData name="Marita Zitmane" userId="9cca9b80-93bf-45d6-a90e-98b094a601cf" providerId="ADAL" clId="{4ACAFC89-F08D-44F2-A802-16BA6A891088}" dt="2022-09-12T17:08:36.325" v="13" actId="26606"/>
          <ac:cxnSpMkLst>
            <pc:docMk/>
            <pc:sldMk cId="67818721" sldId="256"/>
            <ac:cxnSpMk id="18" creationId="{BCDAEC91-5BCE-4B55-9CC0-43EF94CB734B}"/>
          </ac:cxnSpMkLst>
        </pc:cxnChg>
      </pc:sldChg>
      <pc:sldChg chg="addSp delSp modSp mod setBg">
        <pc:chgData name="Marita Zitmane" userId="9cca9b80-93bf-45d6-a90e-98b094a601cf" providerId="ADAL" clId="{4ACAFC89-F08D-44F2-A802-16BA6A891088}" dt="2022-09-15T06:06:33.044" v="169" actId="20577"/>
        <pc:sldMkLst>
          <pc:docMk/>
          <pc:sldMk cId="1992897291" sldId="257"/>
        </pc:sldMkLst>
        <pc:spChg chg="mod">
          <ac:chgData name="Marita Zitmane" userId="9cca9b80-93bf-45d6-a90e-98b094a601cf" providerId="ADAL" clId="{4ACAFC89-F08D-44F2-A802-16BA6A891088}" dt="2022-09-14T16:10:52.298" v="53" actId="26606"/>
          <ac:spMkLst>
            <pc:docMk/>
            <pc:sldMk cId="1992897291" sldId="257"/>
            <ac:spMk id="2" creationId="{E8942F31-4515-FA87-5A0E-31558028B8B0}"/>
          </ac:spMkLst>
        </pc:spChg>
        <pc:spChg chg="add del mod">
          <ac:chgData name="Marita Zitmane" userId="9cca9b80-93bf-45d6-a90e-98b094a601cf" providerId="ADAL" clId="{4ACAFC89-F08D-44F2-A802-16BA6A891088}" dt="2022-09-12T17:12:20.611" v="47" actId="26606"/>
          <ac:spMkLst>
            <pc:docMk/>
            <pc:sldMk cId="1992897291" sldId="257"/>
            <ac:spMk id="3" creationId="{C5D8D66A-03E8-17FE-F200-2BB8551C0EFD}"/>
          </ac:spMkLst>
        </pc:spChg>
        <pc:spChg chg="add del">
          <ac:chgData name="Marita Zitmane" userId="9cca9b80-93bf-45d6-a90e-98b094a601cf" providerId="ADAL" clId="{4ACAFC89-F08D-44F2-A802-16BA6A891088}" dt="2022-09-12T17:12:20.570" v="46" actId="26606"/>
          <ac:spMkLst>
            <pc:docMk/>
            <pc:sldMk cId="1992897291" sldId="257"/>
            <ac:spMk id="9" creationId="{5C8908E2-EE49-44D2-9428-A28D2312A8D5}"/>
          </ac:spMkLst>
        </pc:spChg>
        <pc:spChg chg="add del">
          <ac:chgData name="Marita Zitmane" userId="9cca9b80-93bf-45d6-a90e-98b094a601cf" providerId="ADAL" clId="{4ACAFC89-F08D-44F2-A802-16BA6A891088}" dt="2022-09-12T17:12:20.570" v="46" actId="26606"/>
          <ac:spMkLst>
            <pc:docMk/>
            <pc:sldMk cId="1992897291" sldId="257"/>
            <ac:spMk id="15" creationId="{7449A6C7-D15F-4AA5-BFA5-71A404B47016}"/>
          </ac:spMkLst>
        </pc:spChg>
        <pc:spChg chg="add del">
          <ac:chgData name="Marita Zitmane" userId="9cca9b80-93bf-45d6-a90e-98b094a601cf" providerId="ADAL" clId="{4ACAFC89-F08D-44F2-A802-16BA6A891088}" dt="2022-09-12T17:12:20.570" v="46" actId="26606"/>
          <ac:spMkLst>
            <pc:docMk/>
            <pc:sldMk cId="1992897291" sldId="257"/>
            <ac:spMk id="17" creationId="{ED888B23-07FA-482A-96DF-47E31AF1A603}"/>
          </ac:spMkLst>
        </pc:spChg>
        <pc:spChg chg="add del">
          <ac:chgData name="Marita Zitmane" userId="9cca9b80-93bf-45d6-a90e-98b094a601cf" providerId="ADAL" clId="{4ACAFC89-F08D-44F2-A802-16BA6A891088}" dt="2022-09-14T16:10:09.298" v="52" actId="26606"/>
          <ac:spMkLst>
            <pc:docMk/>
            <pc:sldMk cId="1992897291" sldId="257"/>
            <ac:spMk id="19" creationId="{BACC6370-2D7E-4714-9D71-7542949D7D5D}"/>
          </ac:spMkLst>
        </pc:spChg>
        <pc:spChg chg="add del">
          <ac:chgData name="Marita Zitmane" userId="9cca9b80-93bf-45d6-a90e-98b094a601cf" providerId="ADAL" clId="{4ACAFC89-F08D-44F2-A802-16BA6A891088}" dt="2022-09-14T16:10:09.298" v="52" actId="26606"/>
          <ac:spMkLst>
            <pc:docMk/>
            <pc:sldMk cId="1992897291" sldId="257"/>
            <ac:spMk id="20" creationId="{F68B3F68-107C-434F-AA38-110D5EA91B85}"/>
          </ac:spMkLst>
        </pc:spChg>
        <pc:spChg chg="add del">
          <ac:chgData name="Marita Zitmane" userId="9cca9b80-93bf-45d6-a90e-98b094a601cf" providerId="ADAL" clId="{4ACAFC89-F08D-44F2-A802-16BA6A891088}" dt="2022-09-14T16:10:09.298" v="52" actId="26606"/>
          <ac:spMkLst>
            <pc:docMk/>
            <pc:sldMk cId="1992897291" sldId="257"/>
            <ac:spMk id="21" creationId="{AAD0DBB9-1A4B-4391-81D4-CB19F9AB918A}"/>
          </ac:spMkLst>
        </pc:spChg>
        <pc:spChg chg="add del">
          <ac:chgData name="Marita Zitmane" userId="9cca9b80-93bf-45d6-a90e-98b094a601cf" providerId="ADAL" clId="{4ACAFC89-F08D-44F2-A802-16BA6A891088}" dt="2022-09-14T16:10:09.298" v="52" actId="26606"/>
          <ac:spMkLst>
            <pc:docMk/>
            <pc:sldMk cId="1992897291" sldId="257"/>
            <ac:spMk id="22" creationId="{063BBA22-50EA-4C4D-BE05-F1CE4E63AA56}"/>
          </ac:spMkLst>
        </pc:spChg>
        <pc:spChg chg="add del">
          <ac:chgData name="Marita Zitmane" userId="9cca9b80-93bf-45d6-a90e-98b094a601cf" providerId="ADAL" clId="{4ACAFC89-F08D-44F2-A802-16BA6A891088}" dt="2022-09-14T16:10:52.298" v="53" actId="26606"/>
          <ac:spMkLst>
            <pc:docMk/>
            <pc:sldMk cId="1992897291" sldId="257"/>
            <ac:spMk id="28" creationId="{955A2079-FA98-4876-80F0-72364A7D2EA4}"/>
          </ac:spMkLst>
        </pc:spChg>
        <pc:spChg chg="add">
          <ac:chgData name="Marita Zitmane" userId="9cca9b80-93bf-45d6-a90e-98b094a601cf" providerId="ADAL" clId="{4ACAFC89-F08D-44F2-A802-16BA6A891088}" dt="2022-09-14T16:10:52.298" v="53" actId="26606"/>
          <ac:spMkLst>
            <pc:docMk/>
            <pc:sldMk cId="1992897291" sldId="257"/>
            <ac:spMk id="33" creationId="{2B566528-1B12-4246-9431-5C2D7D081168}"/>
          </ac:spMkLst>
        </pc:spChg>
        <pc:spChg chg="add">
          <ac:chgData name="Marita Zitmane" userId="9cca9b80-93bf-45d6-a90e-98b094a601cf" providerId="ADAL" clId="{4ACAFC89-F08D-44F2-A802-16BA6A891088}" dt="2022-09-14T16:10:52.298" v="53" actId="26606"/>
          <ac:spMkLst>
            <pc:docMk/>
            <pc:sldMk cId="1992897291" sldId="257"/>
            <ac:spMk id="35" creationId="{2E80C965-DB6D-4F81-9E9E-B027384D0BD6}"/>
          </ac:spMkLst>
        </pc:spChg>
        <pc:spChg chg="add">
          <ac:chgData name="Marita Zitmane" userId="9cca9b80-93bf-45d6-a90e-98b094a601cf" providerId="ADAL" clId="{4ACAFC89-F08D-44F2-A802-16BA6A891088}" dt="2022-09-14T16:10:52.298" v="53" actId="26606"/>
          <ac:spMkLst>
            <pc:docMk/>
            <pc:sldMk cId="1992897291" sldId="257"/>
            <ac:spMk id="37" creationId="{A580F890-B085-4E95-96AA-55AEBEC5CE6E}"/>
          </ac:spMkLst>
        </pc:spChg>
        <pc:spChg chg="add">
          <ac:chgData name="Marita Zitmane" userId="9cca9b80-93bf-45d6-a90e-98b094a601cf" providerId="ADAL" clId="{4ACAFC89-F08D-44F2-A802-16BA6A891088}" dt="2022-09-14T16:10:52.298" v="53" actId="26606"/>
          <ac:spMkLst>
            <pc:docMk/>
            <pc:sldMk cId="1992897291" sldId="257"/>
            <ac:spMk id="39" creationId="{D3F51FEB-38FB-4F6C-9F7B-2F2AFAB65463}"/>
          </ac:spMkLst>
        </pc:spChg>
        <pc:spChg chg="add">
          <ac:chgData name="Marita Zitmane" userId="9cca9b80-93bf-45d6-a90e-98b094a601cf" providerId="ADAL" clId="{4ACAFC89-F08D-44F2-A802-16BA6A891088}" dt="2022-09-14T16:10:52.298" v="53" actId="26606"/>
          <ac:spMkLst>
            <pc:docMk/>
            <pc:sldMk cId="1992897291" sldId="257"/>
            <ac:spMk id="41" creationId="{1E547BA6-BAE0-43BB-A7CA-60F69CE252F0}"/>
          </ac:spMkLst>
        </pc:spChg>
        <pc:grpChg chg="add del">
          <ac:chgData name="Marita Zitmane" userId="9cca9b80-93bf-45d6-a90e-98b094a601cf" providerId="ADAL" clId="{4ACAFC89-F08D-44F2-A802-16BA6A891088}" dt="2022-09-12T17:12:20.570" v="46" actId="26606"/>
          <ac:grpSpMkLst>
            <pc:docMk/>
            <pc:sldMk cId="1992897291" sldId="257"/>
            <ac:grpSpMk id="11" creationId="{05314994-6337-4875-8CF5-652CAFE8342C}"/>
          </ac:grpSpMkLst>
        </pc:grpChg>
        <pc:graphicFrameChg chg="add del">
          <ac:chgData name="Marita Zitmane" userId="9cca9b80-93bf-45d6-a90e-98b094a601cf" providerId="ADAL" clId="{4ACAFC89-F08D-44F2-A802-16BA6A891088}" dt="2022-09-12T17:12:20.570" v="46" actId="26606"/>
          <ac:graphicFrameMkLst>
            <pc:docMk/>
            <pc:sldMk cId="1992897291" sldId="257"/>
            <ac:graphicFrameMk id="5" creationId="{3A1A187C-F7DD-1185-B5C9-C8D2DD1E9F61}"/>
          </ac:graphicFrameMkLst>
        </pc:graphicFrameChg>
        <pc:graphicFrameChg chg="add mod modGraphic">
          <ac:chgData name="Marita Zitmane" userId="9cca9b80-93bf-45d6-a90e-98b094a601cf" providerId="ADAL" clId="{4ACAFC89-F08D-44F2-A802-16BA6A891088}" dt="2022-09-15T06:06:33.044" v="169" actId="20577"/>
          <ac:graphicFrameMkLst>
            <pc:docMk/>
            <pc:sldMk cId="1992897291" sldId="257"/>
            <ac:graphicFrameMk id="23" creationId="{EDB2DD89-DE80-E072-3A93-2B027021627C}"/>
          </ac:graphicFrameMkLst>
        </pc:graphicFrameChg>
      </pc:sldChg>
      <pc:sldChg chg="addSp delSp modSp add del mod setBg modNotesTx">
        <pc:chgData name="Marita Zitmane" userId="9cca9b80-93bf-45d6-a90e-98b094a601cf" providerId="ADAL" clId="{4ACAFC89-F08D-44F2-A802-16BA6A891088}" dt="2022-09-15T06:32:19.705" v="286" actId="2696"/>
        <pc:sldMkLst>
          <pc:docMk/>
          <pc:sldMk cId="1478796367" sldId="258"/>
        </pc:sldMkLst>
        <pc:spChg chg="mod">
          <ac:chgData name="Marita Zitmane" userId="9cca9b80-93bf-45d6-a90e-98b094a601cf" providerId="ADAL" clId="{4ACAFC89-F08D-44F2-A802-16BA6A891088}" dt="2022-09-15T06:21:21.757" v="230" actId="26606"/>
          <ac:spMkLst>
            <pc:docMk/>
            <pc:sldMk cId="1478796367" sldId="258"/>
            <ac:spMk id="2" creationId="{01795BB2-4621-526E-95AB-A879C0BA51DB}"/>
          </ac:spMkLst>
        </pc:spChg>
        <pc:spChg chg="del">
          <ac:chgData name="Marita Zitmane" userId="9cca9b80-93bf-45d6-a90e-98b094a601cf" providerId="ADAL" clId="{4ACAFC89-F08D-44F2-A802-16BA6A891088}" dt="2022-09-12T17:12:42.906" v="48" actId="26606"/>
          <ac:spMkLst>
            <pc:docMk/>
            <pc:sldMk cId="1478796367" sldId="258"/>
            <ac:spMk id="3" creationId="{C0ED46AF-4789-068D-1FB5-CA9C252A06B6}"/>
          </ac:spMkLst>
        </pc:spChg>
        <pc:spChg chg="add del">
          <ac:chgData name="Marita Zitmane" userId="9cca9b80-93bf-45d6-a90e-98b094a601cf" providerId="ADAL" clId="{4ACAFC89-F08D-44F2-A802-16BA6A891088}" dt="2022-09-14T16:11:08.563" v="54" actId="26606"/>
          <ac:spMkLst>
            <pc:docMk/>
            <pc:sldMk cId="1478796367" sldId="258"/>
            <ac:spMk id="9" creationId="{BACC6370-2D7E-4714-9D71-7542949D7D5D}"/>
          </ac:spMkLst>
        </pc:spChg>
        <pc:spChg chg="add del">
          <ac:chgData name="Marita Zitmane" userId="9cca9b80-93bf-45d6-a90e-98b094a601cf" providerId="ADAL" clId="{4ACAFC89-F08D-44F2-A802-16BA6A891088}" dt="2022-09-14T16:11:08.563" v="54" actId="26606"/>
          <ac:spMkLst>
            <pc:docMk/>
            <pc:sldMk cId="1478796367" sldId="258"/>
            <ac:spMk id="11" creationId="{F68B3F68-107C-434F-AA38-110D5EA91B85}"/>
          </ac:spMkLst>
        </pc:spChg>
        <pc:spChg chg="add del">
          <ac:chgData name="Marita Zitmane" userId="9cca9b80-93bf-45d6-a90e-98b094a601cf" providerId="ADAL" clId="{4ACAFC89-F08D-44F2-A802-16BA6A891088}" dt="2022-09-14T16:11:08.563" v="54" actId="26606"/>
          <ac:spMkLst>
            <pc:docMk/>
            <pc:sldMk cId="1478796367" sldId="258"/>
            <ac:spMk id="13" creationId="{AAD0DBB9-1A4B-4391-81D4-CB19F9AB918A}"/>
          </ac:spMkLst>
        </pc:spChg>
        <pc:spChg chg="add del">
          <ac:chgData name="Marita Zitmane" userId="9cca9b80-93bf-45d6-a90e-98b094a601cf" providerId="ADAL" clId="{4ACAFC89-F08D-44F2-A802-16BA6A891088}" dt="2022-09-14T16:11:08.563" v="54" actId="26606"/>
          <ac:spMkLst>
            <pc:docMk/>
            <pc:sldMk cId="1478796367" sldId="258"/>
            <ac:spMk id="15" creationId="{063BBA22-50EA-4C4D-BE05-F1CE4E63AA56}"/>
          </ac:spMkLst>
        </pc:spChg>
        <pc:spChg chg="add del">
          <ac:chgData name="Marita Zitmane" userId="9cca9b80-93bf-45d6-a90e-98b094a601cf" providerId="ADAL" clId="{4ACAFC89-F08D-44F2-A802-16BA6A891088}" dt="2022-09-15T06:21:21.757" v="230" actId="26606"/>
          <ac:spMkLst>
            <pc:docMk/>
            <pc:sldMk cId="1478796367" sldId="258"/>
            <ac:spMk id="20" creationId="{2B566528-1B12-4246-9431-5C2D7D081168}"/>
          </ac:spMkLst>
        </pc:spChg>
        <pc:spChg chg="add del">
          <ac:chgData name="Marita Zitmane" userId="9cca9b80-93bf-45d6-a90e-98b094a601cf" providerId="ADAL" clId="{4ACAFC89-F08D-44F2-A802-16BA6A891088}" dt="2022-09-15T06:21:21.757" v="230" actId="26606"/>
          <ac:spMkLst>
            <pc:docMk/>
            <pc:sldMk cId="1478796367" sldId="258"/>
            <ac:spMk id="22" creationId="{2E80C965-DB6D-4F81-9E9E-B027384D0BD6}"/>
          </ac:spMkLst>
        </pc:spChg>
        <pc:spChg chg="add del">
          <ac:chgData name="Marita Zitmane" userId="9cca9b80-93bf-45d6-a90e-98b094a601cf" providerId="ADAL" clId="{4ACAFC89-F08D-44F2-A802-16BA6A891088}" dt="2022-09-15T06:21:21.757" v="230" actId="26606"/>
          <ac:spMkLst>
            <pc:docMk/>
            <pc:sldMk cId="1478796367" sldId="258"/>
            <ac:spMk id="24" creationId="{A580F890-B085-4E95-96AA-55AEBEC5CE6E}"/>
          </ac:spMkLst>
        </pc:spChg>
        <pc:spChg chg="add del">
          <ac:chgData name="Marita Zitmane" userId="9cca9b80-93bf-45d6-a90e-98b094a601cf" providerId="ADAL" clId="{4ACAFC89-F08D-44F2-A802-16BA6A891088}" dt="2022-09-15T06:21:21.757" v="230" actId="26606"/>
          <ac:spMkLst>
            <pc:docMk/>
            <pc:sldMk cId="1478796367" sldId="258"/>
            <ac:spMk id="26" creationId="{D3F51FEB-38FB-4F6C-9F7B-2F2AFAB65463}"/>
          </ac:spMkLst>
        </pc:spChg>
        <pc:spChg chg="add del">
          <ac:chgData name="Marita Zitmane" userId="9cca9b80-93bf-45d6-a90e-98b094a601cf" providerId="ADAL" clId="{4ACAFC89-F08D-44F2-A802-16BA6A891088}" dt="2022-09-15T06:21:21.757" v="230" actId="26606"/>
          <ac:spMkLst>
            <pc:docMk/>
            <pc:sldMk cId="1478796367" sldId="258"/>
            <ac:spMk id="28" creationId="{1E547BA6-BAE0-43BB-A7CA-60F69CE252F0}"/>
          </ac:spMkLst>
        </pc:spChg>
        <pc:spChg chg="add">
          <ac:chgData name="Marita Zitmane" userId="9cca9b80-93bf-45d6-a90e-98b094a601cf" providerId="ADAL" clId="{4ACAFC89-F08D-44F2-A802-16BA6A891088}" dt="2022-09-15T06:21:21.757" v="230" actId="26606"/>
          <ac:spMkLst>
            <pc:docMk/>
            <pc:sldMk cId="1478796367" sldId="258"/>
            <ac:spMk id="33" creationId="{2B566528-1B12-4246-9431-5C2D7D081168}"/>
          </ac:spMkLst>
        </pc:spChg>
        <pc:grpChg chg="add">
          <ac:chgData name="Marita Zitmane" userId="9cca9b80-93bf-45d6-a90e-98b094a601cf" providerId="ADAL" clId="{4ACAFC89-F08D-44F2-A802-16BA6A891088}" dt="2022-09-15T06:21:21.757" v="230" actId="26606"/>
          <ac:grpSpMkLst>
            <pc:docMk/>
            <pc:sldMk cId="1478796367" sldId="258"/>
            <ac:grpSpMk id="35" creationId="{828A5161-06F1-46CF-8AD7-844680A59E13}"/>
          </ac:grpSpMkLst>
        </pc:grpChg>
        <pc:grpChg chg="add">
          <ac:chgData name="Marita Zitmane" userId="9cca9b80-93bf-45d6-a90e-98b094a601cf" providerId="ADAL" clId="{4ACAFC89-F08D-44F2-A802-16BA6A891088}" dt="2022-09-15T06:21:21.757" v="230" actId="26606"/>
          <ac:grpSpMkLst>
            <pc:docMk/>
            <pc:sldMk cId="1478796367" sldId="258"/>
            <ac:grpSpMk id="39" creationId="{5995D10D-E9C9-47DB-AE7E-801FEF38F5C9}"/>
          </ac:grpSpMkLst>
        </pc:grpChg>
        <pc:graphicFrameChg chg="add mod ord modGraphic">
          <ac:chgData name="Marita Zitmane" userId="9cca9b80-93bf-45d6-a90e-98b094a601cf" providerId="ADAL" clId="{4ACAFC89-F08D-44F2-A802-16BA6A891088}" dt="2022-09-15T06:21:21.757" v="230" actId="26606"/>
          <ac:graphicFrameMkLst>
            <pc:docMk/>
            <pc:sldMk cId="1478796367" sldId="258"/>
            <ac:graphicFrameMk id="5" creationId="{FA36F337-D935-8C47-0B11-6C6303FE6844}"/>
          </ac:graphicFrameMkLst>
        </pc:graphicFrameChg>
        <pc:picChg chg="add del mod">
          <ac:chgData name="Marita Zitmane" userId="9cca9b80-93bf-45d6-a90e-98b094a601cf" providerId="ADAL" clId="{4ACAFC89-F08D-44F2-A802-16BA6A891088}" dt="2022-09-15T06:18:52.371" v="227" actId="931"/>
          <ac:picMkLst>
            <pc:docMk/>
            <pc:sldMk cId="1478796367" sldId="258"/>
            <ac:picMk id="4" creationId="{E9E2E90A-4281-0416-1470-03001DB32C57}"/>
          </ac:picMkLst>
        </pc:picChg>
        <pc:picChg chg="add del mod">
          <ac:chgData name="Marita Zitmane" userId="9cca9b80-93bf-45d6-a90e-98b094a601cf" providerId="ADAL" clId="{4ACAFC89-F08D-44F2-A802-16BA6A891088}" dt="2022-09-15T06:31:47.672" v="278" actId="21"/>
          <ac:picMkLst>
            <pc:docMk/>
            <pc:sldMk cId="1478796367" sldId="258"/>
            <ac:picMk id="7" creationId="{FCC71516-1945-562E-ED5E-981FC7724332}"/>
          </ac:picMkLst>
        </pc:picChg>
      </pc:sldChg>
      <pc:sldChg chg="addSp delSp modSp mod setBg modNotesTx">
        <pc:chgData name="Marita Zitmane" userId="9cca9b80-93bf-45d6-a90e-98b094a601cf" providerId="ADAL" clId="{4ACAFC89-F08D-44F2-A802-16BA6A891088}" dt="2022-09-15T06:59:10.564" v="541" actId="20577"/>
        <pc:sldMkLst>
          <pc:docMk/>
          <pc:sldMk cId="35563355" sldId="259"/>
        </pc:sldMkLst>
        <pc:spChg chg="del mod">
          <ac:chgData name="Marita Zitmane" userId="9cca9b80-93bf-45d6-a90e-98b094a601cf" providerId="ADAL" clId="{4ACAFC89-F08D-44F2-A802-16BA6A891088}" dt="2022-09-15T06:35:30.782" v="308" actId="478"/>
          <ac:spMkLst>
            <pc:docMk/>
            <pc:sldMk cId="35563355" sldId="259"/>
            <ac:spMk id="2" creationId="{20E234A3-AD55-1567-3EC6-941CC6EAE33F}"/>
          </ac:spMkLst>
        </pc:spChg>
        <pc:spChg chg="del">
          <ac:chgData name="Marita Zitmane" userId="9cca9b80-93bf-45d6-a90e-98b094a601cf" providerId="ADAL" clId="{4ACAFC89-F08D-44F2-A802-16BA6A891088}" dt="2022-09-12T17:12:49.697" v="49" actId="26606"/>
          <ac:spMkLst>
            <pc:docMk/>
            <pc:sldMk cId="35563355" sldId="259"/>
            <ac:spMk id="3" creationId="{30FC87BD-883C-A4BC-574C-B938503CE2CE}"/>
          </ac:spMkLst>
        </pc:spChg>
        <pc:spChg chg="add del">
          <ac:chgData name="Marita Zitmane" userId="9cca9b80-93bf-45d6-a90e-98b094a601cf" providerId="ADAL" clId="{4ACAFC89-F08D-44F2-A802-16BA6A891088}" dt="2022-09-15T06:13:09.274" v="181" actId="22"/>
          <ac:spMkLst>
            <pc:docMk/>
            <pc:sldMk cId="35563355" sldId="259"/>
            <ac:spMk id="4" creationId="{80911D61-BB54-4C41-CCE1-85B600CAC107}"/>
          </ac:spMkLst>
        </pc:spChg>
        <pc:spChg chg="add del">
          <ac:chgData name="Marita Zitmane" userId="9cca9b80-93bf-45d6-a90e-98b094a601cf" providerId="ADAL" clId="{4ACAFC89-F08D-44F2-A802-16BA6A891088}" dt="2022-09-14T16:11:26.002" v="55" actId="26606"/>
          <ac:spMkLst>
            <pc:docMk/>
            <pc:sldMk cId="35563355" sldId="259"/>
            <ac:spMk id="9" creationId="{BACC6370-2D7E-4714-9D71-7542949D7D5D}"/>
          </ac:spMkLst>
        </pc:spChg>
        <pc:spChg chg="add del mod">
          <ac:chgData name="Marita Zitmane" userId="9cca9b80-93bf-45d6-a90e-98b094a601cf" providerId="ADAL" clId="{4ACAFC89-F08D-44F2-A802-16BA6A891088}" dt="2022-09-15T06:36:51.168" v="313" actId="478"/>
          <ac:spMkLst>
            <pc:docMk/>
            <pc:sldMk cId="35563355" sldId="259"/>
            <ac:spMk id="11" creationId="{714C2F0E-6D53-48EA-C625-868AEBA7FF20}"/>
          </ac:spMkLst>
        </pc:spChg>
        <pc:spChg chg="add del">
          <ac:chgData name="Marita Zitmane" userId="9cca9b80-93bf-45d6-a90e-98b094a601cf" providerId="ADAL" clId="{4ACAFC89-F08D-44F2-A802-16BA6A891088}" dt="2022-09-14T16:11:26.002" v="55" actId="26606"/>
          <ac:spMkLst>
            <pc:docMk/>
            <pc:sldMk cId="35563355" sldId="259"/>
            <ac:spMk id="11" creationId="{F68B3F68-107C-434F-AA38-110D5EA91B85}"/>
          </ac:spMkLst>
        </pc:spChg>
        <pc:spChg chg="add del">
          <ac:chgData name="Marita Zitmane" userId="9cca9b80-93bf-45d6-a90e-98b094a601cf" providerId="ADAL" clId="{4ACAFC89-F08D-44F2-A802-16BA6A891088}" dt="2022-09-14T16:11:26.002" v="55" actId="26606"/>
          <ac:spMkLst>
            <pc:docMk/>
            <pc:sldMk cId="35563355" sldId="259"/>
            <ac:spMk id="13" creationId="{AAD0DBB9-1A4B-4391-81D4-CB19F9AB918A}"/>
          </ac:spMkLst>
        </pc:spChg>
        <pc:spChg chg="add del">
          <ac:chgData name="Marita Zitmane" userId="9cca9b80-93bf-45d6-a90e-98b094a601cf" providerId="ADAL" clId="{4ACAFC89-F08D-44F2-A802-16BA6A891088}" dt="2022-09-14T16:11:26.002" v="55" actId="26606"/>
          <ac:spMkLst>
            <pc:docMk/>
            <pc:sldMk cId="35563355" sldId="259"/>
            <ac:spMk id="15" creationId="{063BBA22-50EA-4C4D-BE05-F1CE4E63AA56}"/>
          </ac:spMkLst>
        </pc:spChg>
        <pc:spChg chg="add del">
          <ac:chgData name="Marita Zitmane" userId="9cca9b80-93bf-45d6-a90e-98b094a601cf" providerId="ADAL" clId="{4ACAFC89-F08D-44F2-A802-16BA6A891088}" dt="2022-09-14T16:12:31.784" v="59" actId="26606"/>
          <ac:spMkLst>
            <pc:docMk/>
            <pc:sldMk cId="35563355" sldId="259"/>
            <ac:spMk id="20" creationId="{F3060C83-F051-4F0E-ABAD-AA0DFC48B218}"/>
          </ac:spMkLst>
        </pc:spChg>
        <pc:spChg chg="add del">
          <ac:chgData name="Marita Zitmane" userId="9cca9b80-93bf-45d6-a90e-98b094a601cf" providerId="ADAL" clId="{4ACAFC89-F08D-44F2-A802-16BA6A891088}" dt="2022-09-14T16:12:31.784" v="59" actId="26606"/>
          <ac:spMkLst>
            <pc:docMk/>
            <pc:sldMk cId="35563355" sldId="259"/>
            <ac:spMk id="22" creationId="{83C98ABE-055B-441F-B07E-44F97F083C39}"/>
          </ac:spMkLst>
        </pc:spChg>
        <pc:spChg chg="add del">
          <ac:chgData name="Marita Zitmane" userId="9cca9b80-93bf-45d6-a90e-98b094a601cf" providerId="ADAL" clId="{4ACAFC89-F08D-44F2-A802-16BA6A891088}" dt="2022-09-14T16:12:31.784" v="59" actId="26606"/>
          <ac:spMkLst>
            <pc:docMk/>
            <pc:sldMk cId="35563355" sldId="259"/>
            <ac:spMk id="24" creationId="{29FDB030-9B49-4CED-8CCD-4D99382388AC}"/>
          </ac:spMkLst>
        </pc:spChg>
        <pc:spChg chg="add del">
          <ac:chgData name="Marita Zitmane" userId="9cca9b80-93bf-45d6-a90e-98b094a601cf" providerId="ADAL" clId="{4ACAFC89-F08D-44F2-A802-16BA6A891088}" dt="2022-09-14T16:12:31.784" v="59" actId="26606"/>
          <ac:spMkLst>
            <pc:docMk/>
            <pc:sldMk cId="35563355" sldId="259"/>
            <ac:spMk id="26" creationId="{3783CA14-24A1-485C-8B30-D6A5D87987AD}"/>
          </ac:spMkLst>
        </pc:spChg>
        <pc:spChg chg="add del">
          <ac:chgData name="Marita Zitmane" userId="9cca9b80-93bf-45d6-a90e-98b094a601cf" providerId="ADAL" clId="{4ACAFC89-F08D-44F2-A802-16BA6A891088}" dt="2022-09-14T16:12:31.784" v="59" actId="26606"/>
          <ac:spMkLst>
            <pc:docMk/>
            <pc:sldMk cId="35563355" sldId="259"/>
            <ac:spMk id="28" creationId="{9A97C86A-04D6-40F7-AE84-31AB43E6A846}"/>
          </ac:spMkLst>
        </pc:spChg>
        <pc:spChg chg="add del">
          <ac:chgData name="Marita Zitmane" userId="9cca9b80-93bf-45d6-a90e-98b094a601cf" providerId="ADAL" clId="{4ACAFC89-F08D-44F2-A802-16BA6A891088}" dt="2022-09-14T16:12:31.784" v="59" actId="26606"/>
          <ac:spMkLst>
            <pc:docMk/>
            <pc:sldMk cId="35563355" sldId="259"/>
            <ac:spMk id="30" creationId="{FF9F2414-84E8-453E-B1F3-389FDE8192D9}"/>
          </ac:spMkLst>
        </pc:spChg>
        <pc:spChg chg="add del">
          <ac:chgData name="Marita Zitmane" userId="9cca9b80-93bf-45d6-a90e-98b094a601cf" providerId="ADAL" clId="{4ACAFC89-F08D-44F2-A802-16BA6A891088}" dt="2022-09-14T16:12:31.784" v="59" actId="26606"/>
          <ac:spMkLst>
            <pc:docMk/>
            <pc:sldMk cId="35563355" sldId="259"/>
            <ac:spMk id="32" creationId="{3ECA69A1-7536-43AC-85EF-C7106179F5ED}"/>
          </ac:spMkLst>
        </pc:spChg>
        <pc:spChg chg="add del">
          <ac:chgData name="Marita Zitmane" userId="9cca9b80-93bf-45d6-a90e-98b094a601cf" providerId="ADAL" clId="{4ACAFC89-F08D-44F2-A802-16BA6A891088}" dt="2022-09-15T06:16:13.811" v="218" actId="26606"/>
          <ac:spMkLst>
            <pc:docMk/>
            <pc:sldMk cId="35563355" sldId="259"/>
            <ac:spMk id="37" creationId="{2B566528-1B12-4246-9431-5C2D7D081168}"/>
          </ac:spMkLst>
        </pc:spChg>
        <pc:spChg chg="add">
          <ac:chgData name="Marita Zitmane" userId="9cca9b80-93bf-45d6-a90e-98b094a601cf" providerId="ADAL" clId="{4ACAFC89-F08D-44F2-A802-16BA6A891088}" dt="2022-09-15T06:16:13.811" v="218" actId="26606"/>
          <ac:spMkLst>
            <pc:docMk/>
            <pc:sldMk cId="35563355" sldId="259"/>
            <ac:spMk id="50" creationId="{5AAE9118-0436-4488-AC4A-C14DF6A7B6B1}"/>
          </ac:spMkLst>
        </pc:spChg>
        <pc:spChg chg="add">
          <ac:chgData name="Marita Zitmane" userId="9cca9b80-93bf-45d6-a90e-98b094a601cf" providerId="ADAL" clId="{4ACAFC89-F08D-44F2-A802-16BA6A891088}" dt="2022-09-15T06:16:13.811" v="218" actId="26606"/>
          <ac:spMkLst>
            <pc:docMk/>
            <pc:sldMk cId="35563355" sldId="259"/>
            <ac:spMk id="52" creationId="{1B10F861-B8F1-49C7-BD58-EAB20CEE7F93}"/>
          </ac:spMkLst>
        </pc:spChg>
        <pc:spChg chg="add">
          <ac:chgData name="Marita Zitmane" userId="9cca9b80-93bf-45d6-a90e-98b094a601cf" providerId="ADAL" clId="{4ACAFC89-F08D-44F2-A802-16BA6A891088}" dt="2022-09-15T06:16:13.811" v="218" actId="26606"/>
          <ac:spMkLst>
            <pc:docMk/>
            <pc:sldMk cId="35563355" sldId="259"/>
            <ac:spMk id="54" creationId="{61F6E425-22AB-4DA2-8FAC-58ADB58EF6C3}"/>
          </ac:spMkLst>
        </pc:spChg>
        <pc:grpChg chg="add del">
          <ac:chgData name="Marita Zitmane" userId="9cca9b80-93bf-45d6-a90e-98b094a601cf" providerId="ADAL" clId="{4ACAFC89-F08D-44F2-A802-16BA6A891088}" dt="2022-09-15T06:16:13.811" v="218" actId="26606"/>
          <ac:grpSpMkLst>
            <pc:docMk/>
            <pc:sldMk cId="35563355" sldId="259"/>
            <ac:grpSpMk id="39" creationId="{8E77C8C8-0B5F-40A4-8AE7-665FECB46FFE}"/>
          </ac:grpSpMkLst>
        </pc:grpChg>
        <pc:grpChg chg="add del">
          <ac:chgData name="Marita Zitmane" userId="9cca9b80-93bf-45d6-a90e-98b094a601cf" providerId="ADAL" clId="{4ACAFC89-F08D-44F2-A802-16BA6A891088}" dt="2022-09-15T06:16:13.811" v="218" actId="26606"/>
          <ac:grpSpMkLst>
            <pc:docMk/>
            <pc:sldMk cId="35563355" sldId="259"/>
            <ac:grpSpMk id="43" creationId="{3EA7D759-6BEF-4CBD-A325-BCFA77832B3F}"/>
          </ac:grpSpMkLst>
        </pc:grpChg>
        <pc:graphicFrameChg chg="add mod ord modGraphic">
          <ac:chgData name="Marita Zitmane" userId="9cca9b80-93bf-45d6-a90e-98b094a601cf" providerId="ADAL" clId="{4ACAFC89-F08D-44F2-A802-16BA6A891088}" dt="2022-09-15T06:43:46.422" v="436" actId="1076"/>
          <ac:graphicFrameMkLst>
            <pc:docMk/>
            <pc:sldMk cId="35563355" sldId="259"/>
            <ac:graphicFrameMk id="5" creationId="{DC8CD81B-D62E-5670-5494-20C073736CF1}"/>
          </ac:graphicFrameMkLst>
        </pc:graphicFrameChg>
        <pc:picChg chg="add mod">
          <ac:chgData name="Marita Zitmane" userId="9cca9b80-93bf-45d6-a90e-98b094a601cf" providerId="ADAL" clId="{4ACAFC89-F08D-44F2-A802-16BA6A891088}" dt="2022-09-15T06:16:13.811" v="218" actId="26606"/>
          <ac:picMkLst>
            <pc:docMk/>
            <pc:sldMk cId="35563355" sldId="259"/>
            <ac:picMk id="7" creationId="{8484E8CA-7474-97C8-4799-0454D491FC73}"/>
          </ac:picMkLst>
        </pc:picChg>
        <pc:picChg chg="add mod">
          <ac:chgData name="Marita Zitmane" userId="9cca9b80-93bf-45d6-a90e-98b094a601cf" providerId="ADAL" clId="{4ACAFC89-F08D-44F2-A802-16BA6A891088}" dt="2022-09-15T06:16:13.811" v="218" actId="26606"/>
          <ac:picMkLst>
            <pc:docMk/>
            <pc:sldMk cId="35563355" sldId="259"/>
            <ac:picMk id="9" creationId="{09E07F6F-A897-A846-F83F-27C706298726}"/>
          </ac:picMkLst>
        </pc:picChg>
        <pc:picChg chg="add mod">
          <ac:chgData name="Marita Zitmane" userId="9cca9b80-93bf-45d6-a90e-98b094a601cf" providerId="ADAL" clId="{4ACAFC89-F08D-44F2-A802-16BA6A891088}" dt="2022-09-15T06:55:56.396" v="528" actId="14100"/>
          <ac:picMkLst>
            <pc:docMk/>
            <pc:sldMk cId="35563355" sldId="259"/>
            <ac:picMk id="12" creationId="{7444F4B7-551D-1E54-FAFE-570FBD9828BA}"/>
          </ac:picMkLst>
        </pc:picChg>
      </pc:sldChg>
      <pc:sldChg chg="addSp delSp modSp mod setBg">
        <pc:chgData name="Marita Zitmane" userId="9cca9b80-93bf-45d6-a90e-98b094a601cf" providerId="ADAL" clId="{4ACAFC89-F08D-44F2-A802-16BA6A891088}" dt="2022-09-15T06:56:03.959" v="529" actId="14100"/>
        <pc:sldMkLst>
          <pc:docMk/>
          <pc:sldMk cId="4273904967" sldId="260"/>
        </pc:sldMkLst>
        <pc:spChg chg="del mod">
          <ac:chgData name="Marita Zitmane" userId="9cca9b80-93bf-45d6-a90e-98b094a601cf" providerId="ADAL" clId="{4ACAFC89-F08D-44F2-A802-16BA6A891088}" dt="2022-09-15T06:35:43.223" v="309" actId="478"/>
          <ac:spMkLst>
            <pc:docMk/>
            <pc:sldMk cId="4273904967" sldId="260"/>
            <ac:spMk id="2" creationId="{77C52BD7-841B-FF83-FA94-0272C208D24E}"/>
          </ac:spMkLst>
        </pc:spChg>
        <pc:spChg chg="del">
          <ac:chgData name="Marita Zitmane" userId="9cca9b80-93bf-45d6-a90e-98b094a601cf" providerId="ADAL" clId="{4ACAFC89-F08D-44F2-A802-16BA6A891088}" dt="2022-09-12T17:12:59.674" v="50" actId="26606"/>
          <ac:spMkLst>
            <pc:docMk/>
            <pc:sldMk cId="4273904967" sldId="260"/>
            <ac:spMk id="3" creationId="{6D2D71DD-82DF-184C-7ED7-0A0A062722AB}"/>
          </ac:spMkLst>
        </pc:spChg>
        <pc:spChg chg="add del mod">
          <ac:chgData name="Marita Zitmane" userId="9cca9b80-93bf-45d6-a90e-98b094a601cf" providerId="ADAL" clId="{4ACAFC89-F08D-44F2-A802-16BA6A891088}" dt="2022-09-15T06:44:14.415" v="437" actId="478"/>
          <ac:spMkLst>
            <pc:docMk/>
            <pc:sldMk cId="4273904967" sldId="260"/>
            <ac:spMk id="7" creationId="{DC4F7E45-3027-C0B0-4974-AB9755AC4670}"/>
          </ac:spMkLst>
        </pc:spChg>
        <pc:spChg chg="add del">
          <ac:chgData name="Marita Zitmane" userId="9cca9b80-93bf-45d6-a90e-98b094a601cf" providerId="ADAL" clId="{4ACAFC89-F08D-44F2-A802-16BA6A891088}" dt="2022-09-14T16:11:38.003" v="56" actId="26606"/>
          <ac:spMkLst>
            <pc:docMk/>
            <pc:sldMk cId="4273904967" sldId="260"/>
            <ac:spMk id="9" creationId="{BACC6370-2D7E-4714-9D71-7542949D7D5D}"/>
          </ac:spMkLst>
        </pc:spChg>
        <pc:spChg chg="add del">
          <ac:chgData name="Marita Zitmane" userId="9cca9b80-93bf-45d6-a90e-98b094a601cf" providerId="ADAL" clId="{4ACAFC89-F08D-44F2-A802-16BA6A891088}" dt="2022-09-14T16:11:38.003" v="56" actId="26606"/>
          <ac:spMkLst>
            <pc:docMk/>
            <pc:sldMk cId="4273904967" sldId="260"/>
            <ac:spMk id="11" creationId="{F68B3F68-107C-434F-AA38-110D5EA91B85}"/>
          </ac:spMkLst>
        </pc:spChg>
        <pc:spChg chg="add del">
          <ac:chgData name="Marita Zitmane" userId="9cca9b80-93bf-45d6-a90e-98b094a601cf" providerId="ADAL" clId="{4ACAFC89-F08D-44F2-A802-16BA6A891088}" dt="2022-09-14T16:11:38.003" v="56" actId="26606"/>
          <ac:spMkLst>
            <pc:docMk/>
            <pc:sldMk cId="4273904967" sldId="260"/>
            <ac:spMk id="13" creationId="{AAD0DBB9-1A4B-4391-81D4-CB19F9AB918A}"/>
          </ac:spMkLst>
        </pc:spChg>
        <pc:spChg chg="add del">
          <ac:chgData name="Marita Zitmane" userId="9cca9b80-93bf-45d6-a90e-98b094a601cf" providerId="ADAL" clId="{4ACAFC89-F08D-44F2-A802-16BA6A891088}" dt="2022-09-14T16:11:38.003" v="56" actId="26606"/>
          <ac:spMkLst>
            <pc:docMk/>
            <pc:sldMk cId="4273904967" sldId="260"/>
            <ac:spMk id="15" creationId="{063BBA22-50EA-4C4D-BE05-F1CE4E63AA56}"/>
          </ac:spMkLst>
        </pc:spChg>
        <pc:spChg chg="add del">
          <ac:chgData name="Marita Zitmane" userId="9cca9b80-93bf-45d6-a90e-98b094a601cf" providerId="ADAL" clId="{4ACAFC89-F08D-44F2-A802-16BA6A891088}" dt="2022-09-14T16:12:10.965" v="58" actId="26606"/>
          <ac:spMkLst>
            <pc:docMk/>
            <pc:sldMk cId="4273904967" sldId="260"/>
            <ac:spMk id="20" creationId="{F3060C83-F051-4F0E-ABAD-AA0DFC48B218}"/>
          </ac:spMkLst>
        </pc:spChg>
        <pc:spChg chg="add del">
          <ac:chgData name="Marita Zitmane" userId="9cca9b80-93bf-45d6-a90e-98b094a601cf" providerId="ADAL" clId="{4ACAFC89-F08D-44F2-A802-16BA6A891088}" dt="2022-09-14T16:12:10.965" v="58" actId="26606"/>
          <ac:spMkLst>
            <pc:docMk/>
            <pc:sldMk cId="4273904967" sldId="260"/>
            <ac:spMk id="22" creationId="{83C98ABE-055B-441F-B07E-44F97F083C39}"/>
          </ac:spMkLst>
        </pc:spChg>
        <pc:spChg chg="add del">
          <ac:chgData name="Marita Zitmane" userId="9cca9b80-93bf-45d6-a90e-98b094a601cf" providerId="ADAL" clId="{4ACAFC89-F08D-44F2-A802-16BA6A891088}" dt="2022-09-14T16:12:10.965" v="58" actId="26606"/>
          <ac:spMkLst>
            <pc:docMk/>
            <pc:sldMk cId="4273904967" sldId="260"/>
            <ac:spMk id="24" creationId="{29FDB030-9B49-4CED-8CCD-4D99382388AC}"/>
          </ac:spMkLst>
        </pc:spChg>
        <pc:spChg chg="add del">
          <ac:chgData name="Marita Zitmane" userId="9cca9b80-93bf-45d6-a90e-98b094a601cf" providerId="ADAL" clId="{4ACAFC89-F08D-44F2-A802-16BA6A891088}" dt="2022-09-14T16:12:10.965" v="58" actId="26606"/>
          <ac:spMkLst>
            <pc:docMk/>
            <pc:sldMk cId="4273904967" sldId="260"/>
            <ac:spMk id="26" creationId="{3783CA14-24A1-485C-8B30-D6A5D87987AD}"/>
          </ac:spMkLst>
        </pc:spChg>
        <pc:spChg chg="add del">
          <ac:chgData name="Marita Zitmane" userId="9cca9b80-93bf-45d6-a90e-98b094a601cf" providerId="ADAL" clId="{4ACAFC89-F08D-44F2-A802-16BA6A891088}" dt="2022-09-14T16:12:10.965" v="58" actId="26606"/>
          <ac:spMkLst>
            <pc:docMk/>
            <pc:sldMk cId="4273904967" sldId="260"/>
            <ac:spMk id="28" creationId="{9A97C86A-04D6-40F7-AE84-31AB43E6A846}"/>
          </ac:spMkLst>
        </pc:spChg>
        <pc:spChg chg="add del">
          <ac:chgData name="Marita Zitmane" userId="9cca9b80-93bf-45d6-a90e-98b094a601cf" providerId="ADAL" clId="{4ACAFC89-F08D-44F2-A802-16BA6A891088}" dt="2022-09-14T16:12:10.965" v="58" actId="26606"/>
          <ac:spMkLst>
            <pc:docMk/>
            <pc:sldMk cId="4273904967" sldId="260"/>
            <ac:spMk id="30" creationId="{FF9F2414-84E8-453E-B1F3-389FDE8192D9}"/>
          </ac:spMkLst>
        </pc:spChg>
        <pc:spChg chg="add del">
          <ac:chgData name="Marita Zitmane" userId="9cca9b80-93bf-45d6-a90e-98b094a601cf" providerId="ADAL" clId="{4ACAFC89-F08D-44F2-A802-16BA6A891088}" dt="2022-09-14T16:12:10.965" v="58" actId="26606"/>
          <ac:spMkLst>
            <pc:docMk/>
            <pc:sldMk cId="4273904967" sldId="260"/>
            <ac:spMk id="32" creationId="{3ECA69A1-7536-43AC-85EF-C7106179F5ED}"/>
          </ac:spMkLst>
        </pc:spChg>
        <pc:spChg chg="add del">
          <ac:chgData name="Marita Zitmane" userId="9cca9b80-93bf-45d6-a90e-98b094a601cf" providerId="ADAL" clId="{4ACAFC89-F08D-44F2-A802-16BA6A891088}" dt="2022-09-15T06:22:59.594" v="244" actId="26606"/>
          <ac:spMkLst>
            <pc:docMk/>
            <pc:sldMk cId="4273904967" sldId="260"/>
            <ac:spMk id="37" creationId="{2B566528-1B12-4246-9431-5C2D7D081168}"/>
          </ac:spMkLst>
        </pc:spChg>
        <pc:spChg chg="add">
          <ac:chgData name="Marita Zitmane" userId="9cca9b80-93bf-45d6-a90e-98b094a601cf" providerId="ADAL" clId="{4ACAFC89-F08D-44F2-A802-16BA6A891088}" dt="2022-09-15T06:22:59.594" v="244" actId="26606"/>
          <ac:spMkLst>
            <pc:docMk/>
            <pc:sldMk cId="4273904967" sldId="260"/>
            <ac:spMk id="50" creationId="{5AAE9118-0436-4488-AC4A-C14DF6A7B6B1}"/>
          </ac:spMkLst>
        </pc:spChg>
        <pc:spChg chg="add">
          <ac:chgData name="Marita Zitmane" userId="9cca9b80-93bf-45d6-a90e-98b094a601cf" providerId="ADAL" clId="{4ACAFC89-F08D-44F2-A802-16BA6A891088}" dt="2022-09-15T06:22:59.594" v="244" actId="26606"/>
          <ac:spMkLst>
            <pc:docMk/>
            <pc:sldMk cId="4273904967" sldId="260"/>
            <ac:spMk id="52" creationId="{1B10F861-B8F1-49C7-BD58-EAB20CEE7F93}"/>
          </ac:spMkLst>
        </pc:spChg>
        <pc:spChg chg="add">
          <ac:chgData name="Marita Zitmane" userId="9cca9b80-93bf-45d6-a90e-98b094a601cf" providerId="ADAL" clId="{4ACAFC89-F08D-44F2-A802-16BA6A891088}" dt="2022-09-15T06:22:59.594" v="244" actId="26606"/>
          <ac:spMkLst>
            <pc:docMk/>
            <pc:sldMk cId="4273904967" sldId="260"/>
            <ac:spMk id="54" creationId="{61F6E425-22AB-4DA2-8FAC-58ADB58EF6C3}"/>
          </ac:spMkLst>
        </pc:spChg>
        <pc:grpChg chg="add del">
          <ac:chgData name="Marita Zitmane" userId="9cca9b80-93bf-45d6-a90e-98b094a601cf" providerId="ADAL" clId="{4ACAFC89-F08D-44F2-A802-16BA6A891088}" dt="2022-09-15T06:22:59.594" v="244" actId="26606"/>
          <ac:grpSpMkLst>
            <pc:docMk/>
            <pc:sldMk cId="4273904967" sldId="260"/>
            <ac:grpSpMk id="39" creationId="{828A5161-06F1-46CF-8AD7-844680A59E13}"/>
          </ac:grpSpMkLst>
        </pc:grpChg>
        <pc:grpChg chg="add del">
          <ac:chgData name="Marita Zitmane" userId="9cca9b80-93bf-45d6-a90e-98b094a601cf" providerId="ADAL" clId="{4ACAFC89-F08D-44F2-A802-16BA6A891088}" dt="2022-09-15T06:22:59.594" v="244" actId="26606"/>
          <ac:grpSpMkLst>
            <pc:docMk/>
            <pc:sldMk cId="4273904967" sldId="260"/>
            <ac:grpSpMk id="43" creationId="{5995D10D-E9C9-47DB-AE7E-801FEF38F5C9}"/>
          </ac:grpSpMkLst>
        </pc:grpChg>
        <pc:graphicFrameChg chg="add mod ord modGraphic">
          <ac:chgData name="Marita Zitmane" userId="9cca9b80-93bf-45d6-a90e-98b094a601cf" providerId="ADAL" clId="{4ACAFC89-F08D-44F2-A802-16BA6A891088}" dt="2022-09-15T06:44:40.471" v="439" actId="1076"/>
          <ac:graphicFrameMkLst>
            <pc:docMk/>
            <pc:sldMk cId="4273904967" sldId="260"/>
            <ac:graphicFrameMk id="5" creationId="{21FCB0C5-3474-1491-CF6F-27DB397F5FE2}"/>
          </ac:graphicFrameMkLst>
        </pc:graphicFrameChg>
        <pc:picChg chg="add mod ord">
          <ac:chgData name="Marita Zitmane" userId="9cca9b80-93bf-45d6-a90e-98b094a601cf" providerId="ADAL" clId="{4ACAFC89-F08D-44F2-A802-16BA6A891088}" dt="2022-09-15T06:22:59.594" v="244" actId="26606"/>
          <ac:picMkLst>
            <pc:docMk/>
            <pc:sldMk cId="4273904967" sldId="260"/>
            <ac:picMk id="3" creationId="{604F7D5C-99C5-AC37-FC57-6454F835E20A}"/>
          </ac:picMkLst>
        </pc:picChg>
        <pc:picChg chg="add mod">
          <ac:chgData name="Marita Zitmane" userId="9cca9b80-93bf-45d6-a90e-98b094a601cf" providerId="ADAL" clId="{4ACAFC89-F08D-44F2-A802-16BA6A891088}" dt="2022-09-15T06:36:22.908" v="312" actId="14100"/>
          <ac:picMkLst>
            <pc:docMk/>
            <pc:sldMk cId="4273904967" sldId="260"/>
            <ac:picMk id="4" creationId="{DEDCE609-DE7E-3D43-1B05-F3A4233EE39D}"/>
          </ac:picMkLst>
        </pc:picChg>
        <pc:picChg chg="add mod">
          <ac:chgData name="Marita Zitmane" userId="9cca9b80-93bf-45d6-a90e-98b094a601cf" providerId="ADAL" clId="{4ACAFC89-F08D-44F2-A802-16BA6A891088}" dt="2022-09-15T06:54:33.915" v="520" actId="1076"/>
          <ac:picMkLst>
            <pc:docMk/>
            <pc:sldMk cId="4273904967" sldId="260"/>
            <ac:picMk id="8" creationId="{A371D6BB-0853-C90C-AEDB-C44FB2F5FCBF}"/>
          </ac:picMkLst>
        </pc:picChg>
        <pc:picChg chg="add mod">
          <ac:chgData name="Marita Zitmane" userId="9cca9b80-93bf-45d6-a90e-98b094a601cf" providerId="ADAL" clId="{4ACAFC89-F08D-44F2-A802-16BA6A891088}" dt="2022-09-15T06:56:03.959" v="529" actId="14100"/>
          <ac:picMkLst>
            <pc:docMk/>
            <pc:sldMk cId="4273904967" sldId="260"/>
            <ac:picMk id="10" creationId="{6C4A5A0E-B245-C0E5-BB5B-218BD4F1C01B}"/>
          </ac:picMkLst>
        </pc:picChg>
      </pc:sldChg>
      <pc:sldChg chg="addSp delSp modSp del mod setBg">
        <pc:chgData name="Marita Zitmane" userId="9cca9b80-93bf-45d6-a90e-98b094a601cf" providerId="ADAL" clId="{4ACAFC89-F08D-44F2-A802-16BA6A891088}" dt="2022-09-15T06:28:47.676" v="267" actId="2696"/>
        <pc:sldMkLst>
          <pc:docMk/>
          <pc:sldMk cId="1569030546" sldId="261"/>
        </pc:sldMkLst>
        <pc:spChg chg="mod">
          <ac:chgData name="Marita Zitmane" userId="9cca9b80-93bf-45d6-a90e-98b094a601cf" providerId="ADAL" clId="{4ACAFC89-F08D-44F2-A802-16BA6A891088}" dt="2022-09-15T06:24:07.569" v="245" actId="26606"/>
          <ac:spMkLst>
            <pc:docMk/>
            <pc:sldMk cId="1569030546" sldId="261"/>
            <ac:spMk id="2" creationId="{AC95419A-1C38-825B-B984-2423E1806A33}"/>
          </ac:spMkLst>
        </pc:spChg>
        <pc:spChg chg="del">
          <ac:chgData name="Marita Zitmane" userId="9cca9b80-93bf-45d6-a90e-98b094a601cf" providerId="ADAL" clId="{4ACAFC89-F08D-44F2-A802-16BA6A891088}" dt="2022-09-12T17:13:03.470" v="51" actId="26606"/>
          <ac:spMkLst>
            <pc:docMk/>
            <pc:sldMk cId="1569030546" sldId="261"/>
            <ac:spMk id="3" creationId="{9B23E558-F660-293F-8FED-9F30EEB96A68}"/>
          </ac:spMkLst>
        </pc:spChg>
        <pc:spChg chg="add del">
          <ac:chgData name="Marita Zitmane" userId="9cca9b80-93bf-45d6-a90e-98b094a601cf" providerId="ADAL" clId="{4ACAFC89-F08D-44F2-A802-16BA6A891088}" dt="2022-09-14T16:11:49.542" v="57" actId="26606"/>
          <ac:spMkLst>
            <pc:docMk/>
            <pc:sldMk cId="1569030546" sldId="261"/>
            <ac:spMk id="9" creationId="{BACC6370-2D7E-4714-9D71-7542949D7D5D}"/>
          </ac:spMkLst>
        </pc:spChg>
        <pc:spChg chg="add del">
          <ac:chgData name="Marita Zitmane" userId="9cca9b80-93bf-45d6-a90e-98b094a601cf" providerId="ADAL" clId="{4ACAFC89-F08D-44F2-A802-16BA6A891088}" dt="2022-09-14T16:11:49.542" v="57" actId="26606"/>
          <ac:spMkLst>
            <pc:docMk/>
            <pc:sldMk cId="1569030546" sldId="261"/>
            <ac:spMk id="11" creationId="{F68B3F68-107C-434F-AA38-110D5EA91B85}"/>
          </ac:spMkLst>
        </pc:spChg>
        <pc:spChg chg="add del">
          <ac:chgData name="Marita Zitmane" userId="9cca9b80-93bf-45d6-a90e-98b094a601cf" providerId="ADAL" clId="{4ACAFC89-F08D-44F2-A802-16BA6A891088}" dt="2022-09-14T16:11:49.542" v="57" actId="26606"/>
          <ac:spMkLst>
            <pc:docMk/>
            <pc:sldMk cId="1569030546" sldId="261"/>
            <ac:spMk id="13" creationId="{AAD0DBB9-1A4B-4391-81D4-CB19F9AB918A}"/>
          </ac:spMkLst>
        </pc:spChg>
        <pc:spChg chg="add del">
          <ac:chgData name="Marita Zitmane" userId="9cca9b80-93bf-45d6-a90e-98b094a601cf" providerId="ADAL" clId="{4ACAFC89-F08D-44F2-A802-16BA6A891088}" dt="2022-09-14T16:11:49.542" v="57" actId="26606"/>
          <ac:spMkLst>
            <pc:docMk/>
            <pc:sldMk cId="1569030546" sldId="261"/>
            <ac:spMk id="15" creationId="{063BBA22-50EA-4C4D-BE05-F1CE4E63AA56}"/>
          </ac:spMkLst>
        </pc:spChg>
        <pc:spChg chg="add del">
          <ac:chgData name="Marita Zitmane" userId="9cca9b80-93bf-45d6-a90e-98b094a601cf" providerId="ADAL" clId="{4ACAFC89-F08D-44F2-A802-16BA6A891088}" dt="2022-09-15T06:24:07.569" v="245" actId="26606"/>
          <ac:spMkLst>
            <pc:docMk/>
            <pc:sldMk cId="1569030546" sldId="261"/>
            <ac:spMk id="20" creationId="{86FF76B9-219D-4469-AF87-0236D29032F1}"/>
          </ac:spMkLst>
        </pc:spChg>
        <pc:spChg chg="add del">
          <ac:chgData name="Marita Zitmane" userId="9cca9b80-93bf-45d6-a90e-98b094a601cf" providerId="ADAL" clId="{4ACAFC89-F08D-44F2-A802-16BA6A891088}" dt="2022-09-15T06:24:07.569" v="245" actId="26606"/>
          <ac:spMkLst>
            <pc:docMk/>
            <pc:sldMk cId="1569030546" sldId="261"/>
            <ac:spMk id="26" creationId="{2E80C965-DB6D-4F81-9E9E-B027384D0BD6}"/>
          </ac:spMkLst>
        </pc:spChg>
        <pc:spChg chg="add del">
          <ac:chgData name="Marita Zitmane" userId="9cca9b80-93bf-45d6-a90e-98b094a601cf" providerId="ADAL" clId="{4ACAFC89-F08D-44F2-A802-16BA6A891088}" dt="2022-09-15T06:24:07.569" v="245" actId="26606"/>
          <ac:spMkLst>
            <pc:docMk/>
            <pc:sldMk cId="1569030546" sldId="261"/>
            <ac:spMk id="28" creationId="{633C5E46-DAC5-4661-9C87-22B08E2A512F}"/>
          </ac:spMkLst>
        </pc:spChg>
        <pc:spChg chg="add">
          <ac:chgData name="Marita Zitmane" userId="9cca9b80-93bf-45d6-a90e-98b094a601cf" providerId="ADAL" clId="{4ACAFC89-F08D-44F2-A802-16BA6A891088}" dt="2022-09-15T06:24:07.569" v="245" actId="26606"/>
          <ac:spMkLst>
            <pc:docMk/>
            <pc:sldMk cId="1569030546" sldId="261"/>
            <ac:spMk id="33" creationId="{6C4028FD-8BAA-4A19-BFDE-594D991B7552}"/>
          </ac:spMkLst>
        </pc:spChg>
        <pc:grpChg chg="add del">
          <ac:chgData name="Marita Zitmane" userId="9cca9b80-93bf-45d6-a90e-98b094a601cf" providerId="ADAL" clId="{4ACAFC89-F08D-44F2-A802-16BA6A891088}" dt="2022-09-15T06:24:07.569" v="245" actId="26606"/>
          <ac:grpSpMkLst>
            <pc:docMk/>
            <pc:sldMk cId="1569030546" sldId="261"/>
            <ac:grpSpMk id="22" creationId="{DB88BD78-87E1-424D-B479-C37D8E41B12E}"/>
          </ac:grpSpMkLst>
        </pc:grpChg>
        <pc:graphicFrameChg chg="add mod modGraphic">
          <ac:chgData name="Marita Zitmane" userId="9cca9b80-93bf-45d6-a90e-98b094a601cf" providerId="ADAL" clId="{4ACAFC89-F08D-44F2-A802-16BA6A891088}" dt="2022-09-15T06:28:13.557" v="265" actId="20577"/>
          <ac:graphicFrameMkLst>
            <pc:docMk/>
            <pc:sldMk cId="1569030546" sldId="261"/>
            <ac:graphicFrameMk id="5" creationId="{C03F9259-D50E-0420-D6D7-1FB97231E94B}"/>
          </ac:graphicFrameMkLst>
        </pc:graphicFrameChg>
        <pc:picChg chg="add del">
          <ac:chgData name="Marita Zitmane" userId="9cca9b80-93bf-45d6-a90e-98b094a601cf" providerId="ADAL" clId="{4ACAFC89-F08D-44F2-A802-16BA6A891088}" dt="2022-09-15T06:27:35.235" v="259" actId="478"/>
          <ac:picMkLst>
            <pc:docMk/>
            <pc:sldMk cId="1569030546" sldId="261"/>
            <ac:picMk id="4" creationId="{1EE003BF-1035-4925-A4A4-A56656CABF3B}"/>
          </ac:picMkLst>
        </pc:picChg>
        <pc:picChg chg="add del mod">
          <ac:chgData name="Marita Zitmane" userId="9cca9b80-93bf-45d6-a90e-98b094a601cf" providerId="ADAL" clId="{4ACAFC89-F08D-44F2-A802-16BA6A891088}" dt="2022-09-15T06:27:33.729" v="258" actId="478"/>
          <ac:picMkLst>
            <pc:docMk/>
            <pc:sldMk cId="1569030546" sldId="261"/>
            <ac:picMk id="7" creationId="{B4E82C85-33F7-AF91-00A7-D662815DA004}"/>
          </ac:picMkLst>
        </pc:picChg>
      </pc:sldChg>
      <pc:sldChg chg="new del">
        <pc:chgData name="Marita Zitmane" userId="9cca9b80-93bf-45d6-a90e-98b094a601cf" providerId="ADAL" clId="{4ACAFC89-F08D-44F2-A802-16BA6A891088}" dt="2022-09-12T17:03:22.515" v="3" actId="2696"/>
        <pc:sldMkLst>
          <pc:docMk/>
          <pc:sldMk cId="929825643" sldId="262"/>
        </pc:sldMkLst>
      </pc:sldChg>
      <pc:sldChg chg="addSp modSp new mod setBg">
        <pc:chgData name="Marita Zitmane" userId="9cca9b80-93bf-45d6-a90e-98b094a601cf" providerId="ADAL" clId="{4ACAFC89-F08D-44F2-A802-16BA6A891088}" dt="2022-09-15T05:54:45.817" v="141" actId="1076"/>
        <pc:sldMkLst>
          <pc:docMk/>
          <pc:sldMk cId="1962580492" sldId="262"/>
        </pc:sldMkLst>
        <pc:spChg chg="mod">
          <ac:chgData name="Marita Zitmane" userId="9cca9b80-93bf-45d6-a90e-98b094a601cf" providerId="ADAL" clId="{4ACAFC89-F08D-44F2-A802-16BA6A891088}" dt="2022-09-15T05:54:45.817" v="141" actId="1076"/>
          <ac:spMkLst>
            <pc:docMk/>
            <pc:sldMk cId="1962580492" sldId="262"/>
            <ac:spMk id="2" creationId="{1D902AB0-3697-0544-549C-E523F44E0923}"/>
          </ac:spMkLst>
        </pc:spChg>
        <pc:spChg chg="mod">
          <ac:chgData name="Marita Zitmane" userId="9cca9b80-93bf-45d6-a90e-98b094a601cf" providerId="ADAL" clId="{4ACAFC89-F08D-44F2-A802-16BA6A891088}" dt="2022-09-15T05:53:43.820" v="119" actId="14100"/>
          <ac:spMkLst>
            <pc:docMk/>
            <pc:sldMk cId="1962580492" sldId="262"/>
            <ac:spMk id="3" creationId="{7AD9BFD3-0AAC-B30F-078F-2542D1459A7F}"/>
          </ac:spMkLst>
        </pc:spChg>
        <pc:spChg chg="add">
          <ac:chgData name="Marita Zitmane" userId="9cca9b80-93bf-45d6-a90e-98b094a601cf" providerId="ADAL" clId="{4ACAFC89-F08D-44F2-A802-16BA6A891088}" dt="2022-09-15T05:47:05.483" v="62" actId="26606"/>
          <ac:spMkLst>
            <pc:docMk/>
            <pc:sldMk cId="1962580492" sldId="262"/>
            <ac:spMk id="9" creationId="{3CD9DF72-87A3-404E-A828-84CBF11A8303}"/>
          </ac:spMkLst>
        </pc:spChg>
        <pc:picChg chg="add mod ord">
          <ac:chgData name="Marita Zitmane" userId="9cca9b80-93bf-45d6-a90e-98b094a601cf" providerId="ADAL" clId="{4ACAFC89-F08D-44F2-A802-16BA6A891088}" dt="2022-09-15T05:54:42.487" v="140" actId="1076"/>
          <ac:picMkLst>
            <pc:docMk/>
            <pc:sldMk cId="1962580492" sldId="262"/>
            <ac:picMk id="4" creationId="{D6D6CEFD-A831-9520-78D6-55242D5192F2}"/>
          </ac:picMkLst>
        </pc:picChg>
        <pc:cxnChg chg="add">
          <ac:chgData name="Marita Zitmane" userId="9cca9b80-93bf-45d6-a90e-98b094a601cf" providerId="ADAL" clId="{4ACAFC89-F08D-44F2-A802-16BA6A891088}" dt="2022-09-15T05:47:05.483" v="62" actId="26606"/>
          <ac:cxnSpMkLst>
            <pc:docMk/>
            <pc:sldMk cId="1962580492" sldId="262"/>
            <ac:cxnSpMk id="11" creationId="{20E3A342-4D61-4E3F-AF90-1AB42AEB96CC}"/>
          </ac:cxnSpMkLst>
        </pc:cxnChg>
      </pc:sldChg>
      <pc:sldChg chg="new del">
        <pc:chgData name="Marita Zitmane" userId="9cca9b80-93bf-45d6-a90e-98b094a601cf" providerId="ADAL" clId="{4ACAFC89-F08D-44F2-A802-16BA6A891088}" dt="2022-09-12T17:03:20.704" v="2" actId="2696"/>
        <pc:sldMkLst>
          <pc:docMk/>
          <pc:sldMk cId="2038378197" sldId="263"/>
        </pc:sldMkLst>
      </pc:sldChg>
      <pc:sldChg chg="new del">
        <pc:chgData name="Marita Zitmane" userId="9cca9b80-93bf-45d6-a90e-98b094a601cf" providerId="ADAL" clId="{4ACAFC89-F08D-44F2-A802-16BA6A891088}" dt="2022-09-15T06:27:01.339" v="250" actId="680"/>
        <pc:sldMkLst>
          <pc:docMk/>
          <pc:sldMk cId="3462002380" sldId="263"/>
        </pc:sldMkLst>
      </pc:sldChg>
      <pc:sldChg chg="addSp delSp modSp add mod">
        <pc:chgData name="Marita Zitmane" userId="9cca9b80-93bf-45d6-a90e-98b094a601cf" providerId="ADAL" clId="{4ACAFC89-F08D-44F2-A802-16BA6A891088}" dt="2022-09-15T07:01:26.792" v="559" actId="1076"/>
        <pc:sldMkLst>
          <pc:docMk/>
          <pc:sldMk cId="3767200857" sldId="263"/>
        </pc:sldMkLst>
        <pc:spChg chg="del">
          <ac:chgData name="Marita Zitmane" userId="9cca9b80-93bf-45d6-a90e-98b094a601cf" providerId="ADAL" clId="{4ACAFC89-F08D-44F2-A802-16BA6A891088}" dt="2022-09-15T06:35:15.349" v="307" actId="478"/>
          <ac:spMkLst>
            <pc:docMk/>
            <pc:sldMk cId="3767200857" sldId="263"/>
            <ac:spMk id="2" creationId="{77C52BD7-841B-FF83-FA94-0272C208D24E}"/>
          </ac:spMkLst>
        </pc:spChg>
        <pc:spChg chg="add del mod">
          <ac:chgData name="Marita Zitmane" userId="9cca9b80-93bf-45d6-a90e-98b094a601cf" providerId="ADAL" clId="{4ACAFC89-F08D-44F2-A802-16BA6A891088}" dt="2022-09-15T06:48:58.751" v="472" actId="478"/>
          <ac:spMkLst>
            <pc:docMk/>
            <pc:sldMk cId="3767200857" sldId="263"/>
            <ac:spMk id="9" creationId="{CD44799D-469A-EC57-4A17-53BD611EABC7}"/>
          </ac:spMkLst>
        </pc:spChg>
        <pc:graphicFrameChg chg="mod">
          <ac:chgData name="Marita Zitmane" userId="9cca9b80-93bf-45d6-a90e-98b094a601cf" providerId="ADAL" clId="{4ACAFC89-F08D-44F2-A802-16BA6A891088}" dt="2022-09-15T06:51:33.004" v="501" actId="20577"/>
          <ac:graphicFrameMkLst>
            <pc:docMk/>
            <pc:sldMk cId="3767200857" sldId="263"/>
            <ac:graphicFrameMk id="5" creationId="{21FCB0C5-3474-1491-CF6F-27DB397F5FE2}"/>
          </ac:graphicFrameMkLst>
        </pc:graphicFrameChg>
        <pc:picChg chg="del">
          <ac:chgData name="Marita Zitmane" userId="9cca9b80-93bf-45d6-a90e-98b094a601cf" providerId="ADAL" clId="{4ACAFC89-F08D-44F2-A802-16BA6A891088}" dt="2022-09-15T06:27:11.081" v="253" actId="478"/>
          <ac:picMkLst>
            <pc:docMk/>
            <pc:sldMk cId="3767200857" sldId="263"/>
            <ac:picMk id="3" creationId="{604F7D5C-99C5-AC37-FC57-6454F835E20A}"/>
          </ac:picMkLst>
        </pc:picChg>
        <pc:picChg chg="del">
          <ac:chgData name="Marita Zitmane" userId="9cca9b80-93bf-45d6-a90e-98b094a601cf" providerId="ADAL" clId="{4ACAFC89-F08D-44F2-A802-16BA6A891088}" dt="2022-09-15T06:27:10.136" v="252" actId="478"/>
          <ac:picMkLst>
            <pc:docMk/>
            <pc:sldMk cId="3767200857" sldId="263"/>
            <ac:picMk id="4" creationId="{DEDCE609-DE7E-3D43-1B05-F3A4233EE39D}"/>
          </ac:picMkLst>
        </pc:picChg>
        <pc:picChg chg="add mod">
          <ac:chgData name="Marita Zitmane" userId="9cca9b80-93bf-45d6-a90e-98b094a601cf" providerId="ADAL" clId="{4ACAFC89-F08D-44F2-A802-16BA6A891088}" dt="2022-09-15T07:01:09.043" v="556" actId="14100"/>
          <ac:picMkLst>
            <pc:docMk/>
            <pc:sldMk cId="3767200857" sldId="263"/>
            <ac:picMk id="6" creationId="{DD34F047-74F8-42B9-1345-20E8B1A84967}"/>
          </ac:picMkLst>
        </pc:picChg>
        <pc:picChg chg="add mod">
          <ac:chgData name="Marita Zitmane" userId="9cca9b80-93bf-45d6-a90e-98b094a601cf" providerId="ADAL" clId="{4ACAFC89-F08D-44F2-A802-16BA6A891088}" dt="2022-09-15T07:01:13.343" v="557" actId="14100"/>
          <ac:picMkLst>
            <pc:docMk/>
            <pc:sldMk cId="3767200857" sldId="263"/>
            <ac:picMk id="7" creationId="{4E423498-B4EC-3914-14EB-C7E472EDDCA6}"/>
          </ac:picMkLst>
        </pc:picChg>
        <pc:picChg chg="add mod">
          <ac:chgData name="Marita Zitmane" userId="9cca9b80-93bf-45d6-a90e-98b094a601cf" providerId="ADAL" clId="{4ACAFC89-F08D-44F2-A802-16BA6A891088}" dt="2022-09-15T07:01:26.792" v="559" actId="1076"/>
          <ac:picMkLst>
            <pc:docMk/>
            <pc:sldMk cId="3767200857" sldId="263"/>
            <ac:picMk id="11" creationId="{DB37360E-7217-5D3B-54F8-CDFC12166F92}"/>
          </ac:picMkLst>
        </pc:picChg>
        <pc:picChg chg="add del mod">
          <ac:chgData name="Marita Zitmane" userId="9cca9b80-93bf-45d6-a90e-98b094a601cf" providerId="ADAL" clId="{4ACAFC89-F08D-44F2-A802-16BA6A891088}" dt="2022-09-15T06:54:15.003" v="517" actId="478"/>
          <ac:picMkLst>
            <pc:docMk/>
            <pc:sldMk cId="3767200857" sldId="263"/>
            <ac:picMk id="12" creationId="{626BA9AF-E4EE-0AC6-CB4A-3129C72DD34B}"/>
          </ac:picMkLst>
        </pc:picChg>
        <pc:picChg chg="add mod">
          <ac:chgData name="Marita Zitmane" userId="9cca9b80-93bf-45d6-a90e-98b094a601cf" providerId="ADAL" clId="{4ACAFC89-F08D-44F2-A802-16BA6A891088}" dt="2022-09-15T06:54:00.633" v="513" actId="1076"/>
          <ac:picMkLst>
            <pc:docMk/>
            <pc:sldMk cId="3767200857" sldId="263"/>
            <ac:picMk id="13" creationId="{71D14DB4-A28D-DFE8-B64B-5DFD25D752CF}"/>
          </ac:picMkLst>
        </pc:picChg>
      </pc:sldChg>
      <pc:sldChg chg="addSp delSp modSp add mod">
        <pc:chgData name="Marita Zitmane" userId="9cca9b80-93bf-45d6-a90e-98b094a601cf" providerId="ADAL" clId="{4ACAFC89-F08D-44F2-A802-16BA6A891088}" dt="2022-09-15T06:47:32.716" v="471" actId="404"/>
        <pc:sldMkLst>
          <pc:docMk/>
          <pc:sldMk cId="4255630579" sldId="264"/>
        </pc:sldMkLst>
        <pc:spChg chg="del mod">
          <ac:chgData name="Marita Zitmane" userId="9cca9b80-93bf-45d6-a90e-98b094a601cf" providerId="ADAL" clId="{4ACAFC89-F08D-44F2-A802-16BA6A891088}" dt="2022-09-15T06:34:43.002" v="301" actId="478"/>
          <ac:spMkLst>
            <pc:docMk/>
            <pc:sldMk cId="4255630579" sldId="264"/>
            <ac:spMk id="2" creationId="{77C52BD7-841B-FF83-FA94-0272C208D24E}"/>
          </ac:spMkLst>
        </pc:spChg>
        <pc:spChg chg="add del mod">
          <ac:chgData name="Marita Zitmane" userId="9cca9b80-93bf-45d6-a90e-98b094a601cf" providerId="ADAL" clId="{4ACAFC89-F08D-44F2-A802-16BA6A891088}" dt="2022-09-15T06:34:11.707" v="293" actId="478"/>
          <ac:spMkLst>
            <pc:docMk/>
            <pc:sldMk cId="4255630579" sldId="264"/>
            <ac:spMk id="7" creationId="{863C5A13-E164-9BE4-C399-EE511B666096}"/>
          </ac:spMkLst>
        </pc:spChg>
        <pc:spChg chg="add del mod">
          <ac:chgData name="Marita Zitmane" userId="9cca9b80-93bf-45d6-a90e-98b094a601cf" providerId="ADAL" clId="{4ACAFC89-F08D-44F2-A802-16BA6A891088}" dt="2022-09-15T06:34:33.787" v="298" actId="21"/>
          <ac:spMkLst>
            <pc:docMk/>
            <pc:sldMk cId="4255630579" sldId="264"/>
            <ac:spMk id="9" creationId="{C0A93A44-0985-E46B-0391-05AF08DF798C}"/>
          </ac:spMkLst>
        </pc:spChg>
        <pc:spChg chg="add del mod ord">
          <ac:chgData name="Marita Zitmane" userId="9cca9b80-93bf-45d6-a90e-98b094a601cf" providerId="ADAL" clId="{4ACAFC89-F08D-44F2-A802-16BA6A891088}" dt="2022-09-15T06:34:55.243" v="304" actId="21"/>
          <ac:spMkLst>
            <pc:docMk/>
            <pc:sldMk cId="4255630579" sldId="264"/>
            <ac:spMk id="10" creationId="{4BBB5F19-1FA8-8B81-1C3E-DB0E5A0D4943}"/>
          </ac:spMkLst>
        </pc:spChg>
        <pc:spChg chg="add del mod">
          <ac:chgData name="Marita Zitmane" userId="9cca9b80-93bf-45d6-a90e-98b094a601cf" providerId="ADAL" clId="{4ACAFC89-F08D-44F2-A802-16BA6A891088}" dt="2022-09-15T06:46:16.623" v="450" actId="478"/>
          <ac:spMkLst>
            <pc:docMk/>
            <pc:sldMk cId="4255630579" sldId="264"/>
            <ac:spMk id="12" creationId="{096DB5B2-4B38-145F-FABF-07286BB26F7C}"/>
          </ac:spMkLst>
        </pc:spChg>
        <pc:spChg chg="add mod">
          <ac:chgData name="Marita Zitmane" userId="9cca9b80-93bf-45d6-a90e-98b094a601cf" providerId="ADAL" clId="{4ACAFC89-F08D-44F2-A802-16BA6A891088}" dt="2022-09-15T06:47:32.716" v="471" actId="404"/>
          <ac:spMkLst>
            <pc:docMk/>
            <pc:sldMk cId="4255630579" sldId="264"/>
            <ac:spMk id="13" creationId="{8C689859-D455-D088-D851-1A64ABCDEB2A}"/>
          </ac:spMkLst>
        </pc:spChg>
        <pc:spChg chg="del">
          <ac:chgData name="Marita Zitmane" userId="9cca9b80-93bf-45d6-a90e-98b094a601cf" providerId="ADAL" clId="{4ACAFC89-F08D-44F2-A802-16BA6A891088}" dt="2022-09-15T06:34:27.597" v="296" actId="26606"/>
          <ac:spMkLst>
            <pc:docMk/>
            <pc:sldMk cId="4255630579" sldId="264"/>
            <ac:spMk id="50" creationId="{5AAE9118-0436-4488-AC4A-C14DF6A7B6B1}"/>
          </ac:spMkLst>
        </pc:spChg>
        <pc:spChg chg="del">
          <ac:chgData name="Marita Zitmane" userId="9cca9b80-93bf-45d6-a90e-98b094a601cf" providerId="ADAL" clId="{4ACAFC89-F08D-44F2-A802-16BA6A891088}" dt="2022-09-15T06:34:27.597" v="296" actId="26606"/>
          <ac:spMkLst>
            <pc:docMk/>
            <pc:sldMk cId="4255630579" sldId="264"/>
            <ac:spMk id="52" creationId="{1B10F861-B8F1-49C7-BD58-EAB20CEE7F93}"/>
          </ac:spMkLst>
        </pc:spChg>
        <pc:spChg chg="del">
          <ac:chgData name="Marita Zitmane" userId="9cca9b80-93bf-45d6-a90e-98b094a601cf" providerId="ADAL" clId="{4ACAFC89-F08D-44F2-A802-16BA6A891088}" dt="2022-09-15T06:34:27.597" v="296" actId="26606"/>
          <ac:spMkLst>
            <pc:docMk/>
            <pc:sldMk cId="4255630579" sldId="264"/>
            <ac:spMk id="54" creationId="{61F6E425-22AB-4DA2-8FAC-58ADB58EF6C3}"/>
          </ac:spMkLst>
        </pc:spChg>
        <pc:spChg chg="add del">
          <ac:chgData name="Marita Zitmane" userId="9cca9b80-93bf-45d6-a90e-98b094a601cf" providerId="ADAL" clId="{4ACAFC89-F08D-44F2-A802-16BA6A891088}" dt="2022-09-15T06:34:50.104" v="302" actId="26606"/>
          <ac:spMkLst>
            <pc:docMk/>
            <pc:sldMk cId="4255630579" sldId="264"/>
            <ac:spMk id="59" creationId="{5E39A796-BE83-48B1-B33F-35C4A32AAB57}"/>
          </ac:spMkLst>
        </pc:spChg>
        <pc:spChg chg="add del">
          <ac:chgData name="Marita Zitmane" userId="9cca9b80-93bf-45d6-a90e-98b094a601cf" providerId="ADAL" clId="{4ACAFC89-F08D-44F2-A802-16BA6A891088}" dt="2022-09-15T06:34:50.104" v="302" actId="26606"/>
          <ac:spMkLst>
            <pc:docMk/>
            <pc:sldMk cId="4255630579" sldId="264"/>
            <ac:spMk id="61" creationId="{72F84B47-E267-4194-8194-831DB7B5547F}"/>
          </ac:spMkLst>
        </pc:spChg>
        <pc:spChg chg="add">
          <ac:chgData name="Marita Zitmane" userId="9cca9b80-93bf-45d6-a90e-98b094a601cf" providerId="ADAL" clId="{4ACAFC89-F08D-44F2-A802-16BA6A891088}" dt="2022-09-15T06:34:50.104" v="302" actId="26606"/>
          <ac:spMkLst>
            <pc:docMk/>
            <pc:sldMk cId="4255630579" sldId="264"/>
            <ac:spMk id="66" creationId="{46F7435D-E3DB-47B1-BA61-B00ACC83A9DE}"/>
          </ac:spMkLst>
        </pc:spChg>
        <pc:spChg chg="add">
          <ac:chgData name="Marita Zitmane" userId="9cca9b80-93bf-45d6-a90e-98b094a601cf" providerId="ADAL" clId="{4ACAFC89-F08D-44F2-A802-16BA6A891088}" dt="2022-09-15T06:34:50.104" v="302" actId="26606"/>
          <ac:spMkLst>
            <pc:docMk/>
            <pc:sldMk cId="4255630579" sldId="264"/>
            <ac:spMk id="68" creationId="{F263A0B5-F8C4-4116-809F-78A768EA79A6}"/>
          </ac:spMkLst>
        </pc:spChg>
        <pc:graphicFrameChg chg="mod ord modGraphic">
          <ac:chgData name="Marita Zitmane" userId="9cca9b80-93bf-45d6-a90e-98b094a601cf" providerId="ADAL" clId="{4ACAFC89-F08D-44F2-A802-16BA6A891088}" dt="2022-09-15T06:46:25.672" v="452" actId="1076"/>
          <ac:graphicFrameMkLst>
            <pc:docMk/>
            <pc:sldMk cId="4255630579" sldId="264"/>
            <ac:graphicFrameMk id="5" creationId="{21FCB0C5-3474-1491-CF6F-27DB397F5FE2}"/>
          </ac:graphicFrameMkLst>
        </pc:graphicFrameChg>
        <pc:picChg chg="del">
          <ac:chgData name="Marita Zitmane" userId="9cca9b80-93bf-45d6-a90e-98b094a601cf" providerId="ADAL" clId="{4ACAFC89-F08D-44F2-A802-16BA6A891088}" dt="2022-09-15T06:29:07.678" v="270" actId="478"/>
          <ac:picMkLst>
            <pc:docMk/>
            <pc:sldMk cId="4255630579" sldId="264"/>
            <ac:picMk id="3" creationId="{604F7D5C-99C5-AC37-FC57-6454F835E20A}"/>
          </ac:picMkLst>
        </pc:picChg>
        <pc:picChg chg="del">
          <ac:chgData name="Marita Zitmane" userId="9cca9b80-93bf-45d6-a90e-98b094a601cf" providerId="ADAL" clId="{4ACAFC89-F08D-44F2-A802-16BA6A891088}" dt="2022-09-15T06:29:04.214" v="269" actId="478"/>
          <ac:picMkLst>
            <pc:docMk/>
            <pc:sldMk cId="4255630579" sldId="264"/>
            <ac:picMk id="4" creationId="{DEDCE609-DE7E-3D43-1B05-F3A4233EE39D}"/>
          </ac:picMkLst>
        </pc:picChg>
      </pc:sldChg>
      <pc:sldChg chg="addSp delSp modSp add mod ord modNotesTx">
        <pc:chgData name="Marita Zitmane" userId="9cca9b80-93bf-45d6-a90e-98b094a601cf" providerId="ADAL" clId="{4ACAFC89-F08D-44F2-A802-16BA6A891088}" dt="2022-09-15T07:00:23.470" v="555" actId="14100"/>
        <pc:sldMkLst>
          <pc:docMk/>
          <pc:sldMk cId="2097628797" sldId="265"/>
        </pc:sldMkLst>
        <pc:spChg chg="del">
          <ac:chgData name="Marita Zitmane" userId="9cca9b80-93bf-45d6-a90e-98b094a601cf" providerId="ADAL" clId="{4ACAFC89-F08D-44F2-A802-16BA6A891088}" dt="2022-09-15T06:33:33.984" v="290" actId="478"/>
          <ac:spMkLst>
            <pc:docMk/>
            <pc:sldMk cId="2097628797" sldId="265"/>
            <ac:spMk id="2" creationId="{77C52BD7-841B-FF83-FA94-0272C208D24E}"/>
          </ac:spMkLst>
        </pc:spChg>
        <pc:spChg chg="add del mod">
          <ac:chgData name="Marita Zitmane" userId="9cca9b80-93bf-45d6-a90e-98b094a601cf" providerId="ADAL" clId="{4ACAFC89-F08D-44F2-A802-16BA6A891088}" dt="2022-09-15T07:00:12.837" v="552" actId="478"/>
          <ac:spMkLst>
            <pc:docMk/>
            <pc:sldMk cId="2097628797" sldId="265"/>
            <ac:spMk id="8" creationId="{C48A0EED-D557-24FB-7801-CCFE37C72165}"/>
          </ac:spMkLst>
        </pc:spChg>
        <pc:spChg chg="add del mod">
          <ac:chgData name="Marita Zitmane" userId="9cca9b80-93bf-45d6-a90e-98b094a601cf" providerId="ADAL" clId="{4ACAFC89-F08D-44F2-A802-16BA6A891088}" dt="2022-09-15T06:56:47.232" v="535"/>
          <ac:spMkLst>
            <pc:docMk/>
            <pc:sldMk cId="2097628797" sldId="265"/>
            <ac:spMk id="10" creationId="{B479F45E-EC20-D13E-06E0-A9EF37ABA344}"/>
          </ac:spMkLst>
        </pc:spChg>
        <pc:spChg chg="del">
          <ac:chgData name="Marita Zitmane" userId="9cca9b80-93bf-45d6-a90e-98b094a601cf" providerId="ADAL" clId="{4ACAFC89-F08D-44F2-A802-16BA6A891088}" dt="2022-09-15T06:33:47.234" v="291" actId="26606"/>
          <ac:spMkLst>
            <pc:docMk/>
            <pc:sldMk cId="2097628797" sldId="265"/>
            <ac:spMk id="50" creationId="{5AAE9118-0436-4488-AC4A-C14DF6A7B6B1}"/>
          </ac:spMkLst>
        </pc:spChg>
        <pc:spChg chg="del">
          <ac:chgData name="Marita Zitmane" userId="9cca9b80-93bf-45d6-a90e-98b094a601cf" providerId="ADAL" clId="{4ACAFC89-F08D-44F2-A802-16BA6A891088}" dt="2022-09-15T06:33:47.234" v="291" actId="26606"/>
          <ac:spMkLst>
            <pc:docMk/>
            <pc:sldMk cId="2097628797" sldId="265"/>
            <ac:spMk id="52" creationId="{1B10F861-B8F1-49C7-BD58-EAB20CEE7F93}"/>
          </ac:spMkLst>
        </pc:spChg>
        <pc:spChg chg="del">
          <ac:chgData name="Marita Zitmane" userId="9cca9b80-93bf-45d6-a90e-98b094a601cf" providerId="ADAL" clId="{4ACAFC89-F08D-44F2-A802-16BA6A891088}" dt="2022-09-15T06:33:47.234" v="291" actId="26606"/>
          <ac:spMkLst>
            <pc:docMk/>
            <pc:sldMk cId="2097628797" sldId="265"/>
            <ac:spMk id="54" creationId="{61F6E425-22AB-4DA2-8FAC-58ADB58EF6C3}"/>
          </ac:spMkLst>
        </pc:spChg>
        <pc:spChg chg="add">
          <ac:chgData name="Marita Zitmane" userId="9cca9b80-93bf-45d6-a90e-98b094a601cf" providerId="ADAL" clId="{4ACAFC89-F08D-44F2-A802-16BA6A891088}" dt="2022-09-15T06:33:47.234" v="291" actId="26606"/>
          <ac:spMkLst>
            <pc:docMk/>
            <pc:sldMk cId="2097628797" sldId="265"/>
            <ac:spMk id="59" creationId="{5E39A796-BE83-48B1-B33F-35C4A32AAB57}"/>
          </ac:spMkLst>
        </pc:spChg>
        <pc:spChg chg="add">
          <ac:chgData name="Marita Zitmane" userId="9cca9b80-93bf-45d6-a90e-98b094a601cf" providerId="ADAL" clId="{4ACAFC89-F08D-44F2-A802-16BA6A891088}" dt="2022-09-15T06:33:47.234" v="291" actId="26606"/>
          <ac:spMkLst>
            <pc:docMk/>
            <pc:sldMk cId="2097628797" sldId="265"/>
            <ac:spMk id="61" creationId="{72F84B47-E267-4194-8194-831DB7B5547F}"/>
          </ac:spMkLst>
        </pc:spChg>
        <pc:graphicFrameChg chg="mod ord modGraphic">
          <ac:chgData name="Marita Zitmane" userId="9cca9b80-93bf-45d6-a90e-98b094a601cf" providerId="ADAL" clId="{4ACAFC89-F08D-44F2-A802-16BA6A891088}" dt="2022-09-15T07:00:23.470" v="555" actId="14100"/>
          <ac:graphicFrameMkLst>
            <pc:docMk/>
            <pc:sldMk cId="2097628797" sldId="265"/>
            <ac:graphicFrameMk id="5" creationId="{21FCB0C5-3474-1491-CF6F-27DB397F5FE2}"/>
          </ac:graphicFrameMkLst>
        </pc:graphicFrameChg>
        <pc:picChg chg="del">
          <ac:chgData name="Marita Zitmane" userId="9cca9b80-93bf-45d6-a90e-98b094a601cf" providerId="ADAL" clId="{4ACAFC89-F08D-44F2-A802-16BA6A891088}" dt="2022-09-15T06:31:58.645" v="281" actId="478"/>
          <ac:picMkLst>
            <pc:docMk/>
            <pc:sldMk cId="2097628797" sldId="265"/>
            <ac:picMk id="3" creationId="{604F7D5C-99C5-AC37-FC57-6454F835E20A}"/>
          </ac:picMkLst>
        </pc:picChg>
        <pc:picChg chg="del">
          <ac:chgData name="Marita Zitmane" userId="9cca9b80-93bf-45d6-a90e-98b094a601cf" providerId="ADAL" clId="{4ACAFC89-F08D-44F2-A802-16BA6A891088}" dt="2022-09-15T06:31:59.669" v="282" actId="478"/>
          <ac:picMkLst>
            <pc:docMk/>
            <pc:sldMk cId="2097628797" sldId="265"/>
            <ac:picMk id="4" creationId="{DEDCE609-DE7E-3D43-1B05-F3A4233EE39D}"/>
          </ac:picMkLst>
        </pc:picChg>
        <pc:picChg chg="add mod ord">
          <ac:chgData name="Marita Zitmane" userId="9cca9b80-93bf-45d6-a90e-98b094a601cf" providerId="ADAL" clId="{4ACAFC89-F08D-44F2-A802-16BA6A891088}" dt="2022-09-15T06:33:47.234" v="291" actId="26606"/>
          <ac:picMkLst>
            <pc:docMk/>
            <pc:sldMk cId="2097628797" sldId="265"/>
            <ac:picMk id="6" creationId="{64FDEDF6-AB20-FB79-A68A-9B340E764049}"/>
          </ac:picMkLst>
        </pc:picChg>
        <pc:picChg chg="add del mod">
          <ac:chgData name="Marita Zitmane" userId="9cca9b80-93bf-45d6-a90e-98b094a601cf" providerId="ADAL" clId="{4ACAFC89-F08D-44F2-A802-16BA6A891088}" dt="2022-09-15T06:56:25.137" v="531"/>
          <ac:picMkLst>
            <pc:docMk/>
            <pc:sldMk cId="2097628797" sldId="265"/>
            <ac:picMk id="9" creationId="{DB13C64F-64D6-AF73-050C-24437D48AA68}"/>
          </ac:picMkLst>
        </pc:picChg>
        <pc:picChg chg="add mod">
          <ac:chgData name="Marita Zitmane" userId="9cca9b80-93bf-45d6-a90e-98b094a601cf" providerId="ADAL" clId="{4ACAFC89-F08D-44F2-A802-16BA6A891088}" dt="2022-09-15T06:58:03.617" v="539" actId="1076"/>
          <ac:picMkLst>
            <pc:docMk/>
            <pc:sldMk cId="2097628797" sldId="265"/>
            <ac:picMk id="12" creationId="{E34240B6-5CD4-F720-FBD6-18A34A7B664E}"/>
          </ac:picMkLst>
        </pc:picChg>
      </pc:sldChg>
      <pc:sldChg chg="addSp delSp modSp new mod setBg">
        <pc:chgData name="Marita Zitmane" userId="9cca9b80-93bf-45d6-a90e-98b094a601cf" providerId="ADAL" clId="{4ACAFC89-F08D-44F2-A802-16BA6A891088}" dt="2022-09-15T06:59:58.548" v="551" actId="20577"/>
        <pc:sldMkLst>
          <pc:docMk/>
          <pc:sldMk cId="134133826" sldId="266"/>
        </pc:sldMkLst>
        <pc:spChg chg="mod">
          <ac:chgData name="Marita Zitmane" userId="9cca9b80-93bf-45d6-a90e-98b094a601cf" providerId="ADAL" clId="{4ACAFC89-F08D-44F2-A802-16BA6A891088}" dt="2022-09-15T06:59:58.548" v="551" actId="20577"/>
          <ac:spMkLst>
            <pc:docMk/>
            <pc:sldMk cId="134133826" sldId="266"/>
            <ac:spMk id="2" creationId="{5555B535-F899-BBCD-7E76-248972AC85E6}"/>
          </ac:spMkLst>
        </pc:spChg>
        <pc:spChg chg="del">
          <ac:chgData name="Marita Zitmane" userId="9cca9b80-93bf-45d6-a90e-98b094a601cf" providerId="ADAL" clId="{4ACAFC89-F08D-44F2-A802-16BA6A891088}" dt="2022-09-15T06:59:53.621" v="543" actId="26606"/>
          <ac:spMkLst>
            <pc:docMk/>
            <pc:sldMk cId="134133826" sldId="266"/>
            <ac:spMk id="3" creationId="{0C5BA950-D51F-ED39-25E6-134D2799FE58}"/>
          </ac:spMkLst>
        </pc:spChg>
        <pc:spChg chg="add">
          <ac:chgData name="Marita Zitmane" userId="9cca9b80-93bf-45d6-a90e-98b094a601cf" providerId="ADAL" clId="{4ACAFC89-F08D-44F2-A802-16BA6A891088}" dt="2022-09-15T06:59:53.621" v="543" actId="26606"/>
          <ac:spMkLst>
            <pc:docMk/>
            <pc:sldMk cId="134133826" sldId="266"/>
            <ac:spMk id="8" creationId="{D8386171-E87D-46AB-8718-4CE2A88748BD}"/>
          </ac:spMkLst>
        </pc:spChg>
        <pc:spChg chg="add">
          <ac:chgData name="Marita Zitmane" userId="9cca9b80-93bf-45d6-a90e-98b094a601cf" providerId="ADAL" clId="{4ACAFC89-F08D-44F2-A802-16BA6A891088}" dt="2022-09-15T06:59:53.621" v="543" actId="26606"/>
          <ac:spMkLst>
            <pc:docMk/>
            <pc:sldMk cId="134133826" sldId="266"/>
            <ac:spMk id="10" creationId="{207CB456-8849-413C-8210-B663779A32E0}"/>
          </ac:spMkLst>
        </pc:spChg>
        <pc:spChg chg="add">
          <ac:chgData name="Marita Zitmane" userId="9cca9b80-93bf-45d6-a90e-98b094a601cf" providerId="ADAL" clId="{4ACAFC89-F08D-44F2-A802-16BA6A891088}" dt="2022-09-15T06:59:53.621" v="543" actId="26606"/>
          <ac:spMkLst>
            <pc:docMk/>
            <pc:sldMk cId="134133826" sldId="266"/>
            <ac:spMk id="12" creationId="{E513936D-D1EB-4E42-A97F-942BA1F3DFA7}"/>
          </ac:spMkLst>
        </pc:spChg>
        <pc:cxnChg chg="add">
          <ac:chgData name="Marita Zitmane" userId="9cca9b80-93bf-45d6-a90e-98b094a601cf" providerId="ADAL" clId="{4ACAFC89-F08D-44F2-A802-16BA6A891088}" dt="2022-09-15T06:59:53.621" v="543" actId="26606"/>
          <ac:cxnSpMkLst>
            <pc:docMk/>
            <pc:sldMk cId="134133826" sldId="266"/>
            <ac:cxnSpMk id="14" creationId="{AFA75EE9-0DE4-4982-A870-290AD61EAAD7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9841AE-06BA-47FD-ABC2-3D3F4FAEFCD9}" type="doc">
      <dgm:prSet loTypeId="urn:microsoft.com/office/officeart/2016/7/layout/VerticalSolidAction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597306B-3EDE-4AC0-9015-731EFD6B82A6}">
      <dgm:prSet/>
      <dgm:spPr/>
      <dgm:t>
        <a:bodyPr/>
        <a:lstStyle/>
        <a:p>
          <a:r>
            <a:rPr lang="en-US"/>
            <a:t>I</a:t>
          </a:r>
          <a:r>
            <a:rPr lang="lv-LV"/>
            <a:t>emesls: </a:t>
          </a:r>
          <a:endParaRPr lang="en-US"/>
        </a:p>
      </dgm:t>
    </dgm:pt>
    <dgm:pt modelId="{2E57E354-266E-4A3E-920A-EBA56EA62BFF}" type="parTrans" cxnId="{A3834995-E4E3-4509-8850-6215E56DE16F}">
      <dgm:prSet/>
      <dgm:spPr/>
      <dgm:t>
        <a:bodyPr/>
        <a:lstStyle/>
        <a:p>
          <a:endParaRPr lang="en-US"/>
        </a:p>
      </dgm:t>
    </dgm:pt>
    <dgm:pt modelId="{72FFD939-A356-4509-8707-F11892F81050}" type="sibTrans" cxnId="{A3834995-E4E3-4509-8850-6215E56DE16F}">
      <dgm:prSet/>
      <dgm:spPr/>
      <dgm:t>
        <a:bodyPr/>
        <a:lstStyle/>
        <a:p>
          <a:endParaRPr lang="en-US"/>
        </a:p>
      </dgm:t>
    </dgm:pt>
    <dgm:pt modelId="{FEFBFCD6-9B7E-4450-90EF-3DB97D3A6ECF}">
      <dgm:prSet/>
      <dgm:spPr/>
      <dgm:t>
        <a:bodyPr/>
        <a:lstStyle/>
        <a:p>
          <a:r>
            <a:rPr lang="en-US" dirty="0"/>
            <a:t>V</a:t>
          </a:r>
          <a:r>
            <a:rPr lang="lv-LV" dirty="0"/>
            <a:t>adošos amatos ir vairāk vīriešu nekā sieviešu.</a:t>
          </a:r>
          <a:endParaRPr lang="en-US" dirty="0"/>
        </a:p>
      </dgm:t>
    </dgm:pt>
    <dgm:pt modelId="{613EB376-AC82-4443-8E64-74C548728572}" type="parTrans" cxnId="{9B3CE087-EF97-4FEA-97FC-0E533F550DDC}">
      <dgm:prSet/>
      <dgm:spPr/>
      <dgm:t>
        <a:bodyPr/>
        <a:lstStyle/>
        <a:p>
          <a:endParaRPr lang="en-US"/>
        </a:p>
      </dgm:t>
    </dgm:pt>
    <dgm:pt modelId="{D8B2A24A-05F1-44B3-B311-677A65126BCB}" type="sibTrans" cxnId="{9B3CE087-EF97-4FEA-97FC-0E533F550DDC}">
      <dgm:prSet/>
      <dgm:spPr/>
      <dgm:t>
        <a:bodyPr/>
        <a:lstStyle/>
        <a:p>
          <a:endParaRPr lang="en-US"/>
        </a:p>
      </dgm:t>
    </dgm:pt>
    <dgm:pt modelId="{B1B2A2D7-7BE6-4466-8C2E-028A786BF8B1}">
      <dgm:prSet/>
      <dgm:spPr/>
      <dgm:t>
        <a:bodyPr/>
        <a:lstStyle/>
        <a:p>
          <a:r>
            <a:rPr lang="lv-LV"/>
            <a:t>Iemesls</a:t>
          </a:r>
          <a:r>
            <a:rPr lang="en-US"/>
            <a:t>:</a:t>
          </a:r>
          <a:r>
            <a:rPr lang="lv-LV"/>
            <a:t> </a:t>
          </a:r>
          <a:endParaRPr lang="en-US"/>
        </a:p>
      </dgm:t>
    </dgm:pt>
    <dgm:pt modelId="{173A0FC5-EBA0-4D09-9209-C81E9DB74242}" type="parTrans" cxnId="{9EA2C2A7-06E1-4561-8D6C-905A1276D164}">
      <dgm:prSet/>
      <dgm:spPr/>
      <dgm:t>
        <a:bodyPr/>
        <a:lstStyle/>
        <a:p>
          <a:endParaRPr lang="en-US"/>
        </a:p>
      </dgm:t>
    </dgm:pt>
    <dgm:pt modelId="{C5B37A1D-5B55-4146-A458-66B630F49C62}" type="sibTrans" cxnId="{9EA2C2A7-06E1-4561-8D6C-905A1276D164}">
      <dgm:prSet/>
      <dgm:spPr/>
      <dgm:t>
        <a:bodyPr/>
        <a:lstStyle/>
        <a:p>
          <a:endParaRPr lang="en-US"/>
        </a:p>
      </dgm:t>
    </dgm:pt>
    <dgm:pt modelId="{FDFDA635-C8E7-422E-A399-1586AE9E5DCB}">
      <dgm:prSet/>
      <dgm:spPr/>
      <dgm:t>
        <a:bodyPr/>
        <a:lstStyle/>
        <a:p>
          <a:r>
            <a:rPr lang="lv-LV" dirty="0"/>
            <a:t>Aprūpes pienākum</a:t>
          </a:r>
          <a:r>
            <a:rPr lang="en-US" dirty="0"/>
            <a:t>u</a:t>
          </a:r>
          <a:r>
            <a:rPr lang="lv-LV" dirty="0"/>
            <a:t> un nepilna laika </a:t>
          </a:r>
          <a:r>
            <a:rPr lang="en-US" dirty="0" err="1"/>
            <a:t>nodarbinātības</a:t>
          </a:r>
          <a:r>
            <a:rPr lang="en-US" dirty="0"/>
            <a:t> </a:t>
          </a:r>
          <a:r>
            <a:rPr lang="lv-LV" dirty="0" err="1"/>
            <a:t>nevienlīdzīg</a:t>
          </a:r>
          <a:r>
            <a:rPr lang="en-US" dirty="0"/>
            <a:t>a </a:t>
          </a:r>
          <a:r>
            <a:rPr lang="en-US" dirty="0" err="1"/>
            <a:t>sadale</a:t>
          </a:r>
          <a:r>
            <a:rPr lang="lv-LV" dirty="0"/>
            <a:t>.</a:t>
          </a:r>
          <a:endParaRPr lang="en-US" dirty="0"/>
        </a:p>
      </dgm:t>
    </dgm:pt>
    <dgm:pt modelId="{7DCCB5DF-9CC8-4FB3-9A25-260BEAA737DD}" type="parTrans" cxnId="{E48FAB3F-70C2-460A-A68C-97B0BCC0CBFF}">
      <dgm:prSet/>
      <dgm:spPr/>
      <dgm:t>
        <a:bodyPr/>
        <a:lstStyle/>
        <a:p>
          <a:endParaRPr lang="en-US"/>
        </a:p>
      </dgm:t>
    </dgm:pt>
    <dgm:pt modelId="{FAAA7680-8188-425D-8237-D71212C2D472}" type="sibTrans" cxnId="{E48FAB3F-70C2-460A-A68C-97B0BCC0CBFF}">
      <dgm:prSet/>
      <dgm:spPr/>
      <dgm:t>
        <a:bodyPr/>
        <a:lstStyle/>
        <a:p>
          <a:endParaRPr lang="en-US"/>
        </a:p>
      </dgm:t>
    </dgm:pt>
    <dgm:pt modelId="{840064A4-446A-4E7A-A517-336B1D03CB0C}">
      <dgm:prSet/>
      <dgm:spPr/>
      <dgm:t>
        <a:bodyPr/>
        <a:lstStyle/>
        <a:p>
          <a:r>
            <a:rPr lang="en-US"/>
            <a:t>I</a:t>
          </a:r>
          <a:r>
            <a:rPr lang="lv-LV"/>
            <a:t>emesls: </a:t>
          </a:r>
          <a:endParaRPr lang="en-US"/>
        </a:p>
      </dgm:t>
    </dgm:pt>
    <dgm:pt modelId="{1911C15B-0397-4B34-9D3B-0C6049720C53}" type="parTrans" cxnId="{2AA4E03F-860C-4316-B625-37621828F599}">
      <dgm:prSet/>
      <dgm:spPr/>
      <dgm:t>
        <a:bodyPr/>
        <a:lstStyle/>
        <a:p>
          <a:endParaRPr lang="en-US"/>
        </a:p>
      </dgm:t>
    </dgm:pt>
    <dgm:pt modelId="{B7B6459E-F6D1-4425-9744-62A805B39FBC}" type="sibTrans" cxnId="{2AA4E03F-860C-4316-B625-37621828F599}">
      <dgm:prSet/>
      <dgm:spPr/>
      <dgm:t>
        <a:bodyPr/>
        <a:lstStyle/>
        <a:p>
          <a:endParaRPr lang="en-US"/>
        </a:p>
      </dgm:t>
    </dgm:pt>
    <dgm:pt modelId="{C49B00F7-B0AC-4A31-B730-25F9E39E0B4B}">
      <dgm:prSet/>
      <dgm:spPr/>
      <dgm:t>
        <a:bodyPr/>
        <a:lstStyle/>
        <a:p>
          <a:r>
            <a:rPr lang="en-US" dirty="0"/>
            <a:t>S</a:t>
          </a:r>
          <a:r>
            <a:rPr lang="lv-LV" dirty="0" err="1"/>
            <a:t>ievietes</a:t>
          </a:r>
          <a:r>
            <a:rPr lang="lv-LV" dirty="0"/>
            <a:t> strādā zem</a:t>
          </a:r>
          <a:r>
            <a:rPr lang="en-US" dirty="0" err="1"/>
            <a:t>āk</a:t>
          </a:r>
          <a:r>
            <a:rPr lang="lv-LV" dirty="0"/>
            <a:t> apmaksātās lomās un nozarēs.</a:t>
          </a:r>
          <a:endParaRPr lang="en-US" dirty="0"/>
        </a:p>
      </dgm:t>
    </dgm:pt>
    <dgm:pt modelId="{551DC4A3-E8AA-47AD-9E15-F0B6AFCCCCB0}" type="parTrans" cxnId="{6AA71A69-757D-4BEC-90AE-6CB8479A0E7D}">
      <dgm:prSet/>
      <dgm:spPr/>
      <dgm:t>
        <a:bodyPr/>
        <a:lstStyle/>
        <a:p>
          <a:endParaRPr lang="en-US"/>
        </a:p>
      </dgm:t>
    </dgm:pt>
    <dgm:pt modelId="{74FFA6BD-B0EC-4631-B9F9-7A4A8723EA1B}" type="sibTrans" cxnId="{6AA71A69-757D-4BEC-90AE-6CB8479A0E7D}">
      <dgm:prSet/>
      <dgm:spPr/>
      <dgm:t>
        <a:bodyPr/>
        <a:lstStyle/>
        <a:p>
          <a:endParaRPr lang="en-US"/>
        </a:p>
      </dgm:t>
    </dgm:pt>
    <dgm:pt modelId="{03517F42-55CC-46A2-9296-82F8C54B0389}">
      <dgm:prSet/>
      <dgm:spPr/>
      <dgm:t>
        <a:bodyPr/>
        <a:lstStyle/>
        <a:p>
          <a:r>
            <a:rPr lang="lv-LV"/>
            <a:t>Iemesls</a:t>
          </a:r>
          <a:r>
            <a:rPr lang="en-US"/>
            <a:t>:</a:t>
          </a:r>
          <a:r>
            <a:rPr lang="lv-LV"/>
            <a:t> </a:t>
          </a:r>
          <a:endParaRPr lang="en-US"/>
        </a:p>
      </dgm:t>
    </dgm:pt>
    <dgm:pt modelId="{D53C206E-D2C0-41D0-8F7C-3D41E3EEE4D3}" type="parTrans" cxnId="{DFA12523-A558-4C76-85C0-B27D7EA659FC}">
      <dgm:prSet/>
      <dgm:spPr/>
      <dgm:t>
        <a:bodyPr/>
        <a:lstStyle/>
        <a:p>
          <a:endParaRPr lang="en-US"/>
        </a:p>
      </dgm:t>
    </dgm:pt>
    <dgm:pt modelId="{A00E9A2A-7EA9-4C7F-8ECC-BE9824286C2A}" type="sibTrans" cxnId="{DFA12523-A558-4C76-85C0-B27D7EA659FC}">
      <dgm:prSet/>
      <dgm:spPr/>
      <dgm:t>
        <a:bodyPr/>
        <a:lstStyle/>
        <a:p>
          <a:endParaRPr lang="en-US"/>
        </a:p>
      </dgm:t>
    </dgm:pt>
    <dgm:pt modelId="{ACBA85AD-FC17-4348-ABAC-572FB1B39C8F}">
      <dgm:prSet/>
      <dgm:spPr/>
      <dgm:t>
        <a:bodyPr/>
        <a:lstStyle/>
        <a:p>
          <a:r>
            <a:rPr lang="lv-LV"/>
            <a:t>Sievietēm par to pašu darbu maksā mazāk nekā vīriešiem.</a:t>
          </a:r>
          <a:endParaRPr lang="en-US"/>
        </a:p>
      </dgm:t>
    </dgm:pt>
    <dgm:pt modelId="{70ECD198-615D-4C81-A18F-F63CAC81D529}" type="parTrans" cxnId="{D14CFCBA-0BD2-4BE8-ADB9-A45A14A02CCE}">
      <dgm:prSet/>
      <dgm:spPr/>
      <dgm:t>
        <a:bodyPr/>
        <a:lstStyle/>
        <a:p>
          <a:endParaRPr lang="en-US"/>
        </a:p>
      </dgm:t>
    </dgm:pt>
    <dgm:pt modelId="{FCCBB223-109B-4C8B-AC00-13E56DCCD41B}" type="sibTrans" cxnId="{D14CFCBA-0BD2-4BE8-ADB9-A45A14A02CCE}">
      <dgm:prSet/>
      <dgm:spPr/>
      <dgm:t>
        <a:bodyPr/>
        <a:lstStyle/>
        <a:p>
          <a:endParaRPr lang="en-US"/>
        </a:p>
      </dgm:t>
    </dgm:pt>
    <dgm:pt modelId="{0AB02F76-2FD4-4DE2-BBFD-2B24AB40323F}" type="pres">
      <dgm:prSet presAssocID="{AF9841AE-06BA-47FD-ABC2-3D3F4FAEFCD9}" presName="Name0" presStyleCnt="0">
        <dgm:presLayoutVars>
          <dgm:dir/>
          <dgm:animLvl val="lvl"/>
          <dgm:resizeHandles val="exact"/>
        </dgm:presLayoutVars>
      </dgm:prSet>
      <dgm:spPr/>
    </dgm:pt>
    <dgm:pt modelId="{791A6823-CD3A-4CE8-914B-A2C114835A61}" type="pres">
      <dgm:prSet presAssocID="{9597306B-3EDE-4AC0-9015-731EFD6B82A6}" presName="linNode" presStyleCnt="0"/>
      <dgm:spPr/>
    </dgm:pt>
    <dgm:pt modelId="{6E4AFB17-C206-430C-9BEB-2DFE956CAEB3}" type="pres">
      <dgm:prSet presAssocID="{9597306B-3EDE-4AC0-9015-731EFD6B82A6}" presName="parentText" presStyleLbl="alignNode1" presStyleIdx="0" presStyleCnt="4">
        <dgm:presLayoutVars>
          <dgm:chMax val="1"/>
          <dgm:bulletEnabled/>
        </dgm:presLayoutVars>
      </dgm:prSet>
      <dgm:spPr/>
    </dgm:pt>
    <dgm:pt modelId="{78D3ED32-B765-4493-8BA5-14F9CE593120}" type="pres">
      <dgm:prSet presAssocID="{9597306B-3EDE-4AC0-9015-731EFD6B82A6}" presName="descendantText" presStyleLbl="alignAccFollowNode1" presStyleIdx="0" presStyleCnt="4">
        <dgm:presLayoutVars>
          <dgm:bulletEnabled/>
        </dgm:presLayoutVars>
      </dgm:prSet>
      <dgm:spPr/>
    </dgm:pt>
    <dgm:pt modelId="{A7D820AC-E748-4346-83BA-E5B9D8126382}" type="pres">
      <dgm:prSet presAssocID="{72FFD939-A356-4509-8707-F11892F81050}" presName="sp" presStyleCnt="0"/>
      <dgm:spPr/>
    </dgm:pt>
    <dgm:pt modelId="{D202BB7A-E4DB-4836-BEEE-CC2D5D85695B}" type="pres">
      <dgm:prSet presAssocID="{B1B2A2D7-7BE6-4466-8C2E-028A786BF8B1}" presName="linNode" presStyleCnt="0"/>
      <dgm:spPr/>
    </dgm:pt>
    <dgm:pt modelId="{F722B295-66F2-4D03-9B05-97D8DC371B5B}" type="pres">
      <dgm:prSet presAssocID="{B1B2A2D7-7BE6-4466-8C2E-028A786BF8B1}" presName="parentText" presStyleLbl="alignNode1" presStyleIdx="1" presStyleCnt="4">
        <dgm:presLayoutVars>
          <dgm:chMax val="1"/>
          <dgm:bulletEnabled/>
        </dgm:presLayoutVars>
      </dgm:prSet>
      <dgm:spPr/>
    </dgm:pt>
    <dgm:pt modelId="{15446180-F810-4E23-99CB-06989102D25E}" type="pres">
      <dgm:prSet presAssocID="{B1B2A2D7-7BE6-4466-8C2E-028A786BF8B1}" presName="descendantText" presStyleLbl="alignAccFollowNode1" presStyleIdx="1" presStyleCnt="4">
        <dgm:presLayoutVars>
          <dgm:bulletEnabled/>
        </dgm:presLayoutVars>
      </dgm:prSet>
      <dgm:spPr/>
    </dgm:pt>
    <dgm:pt modelId="{ACDB5F7E-10AA-47EE-9D33-7A207702A656}" type="pres">
      <dgm:prSet presAssocID="{C5B37A1D-5B55-4146-A458-66B630F49C62}" presName="sp" presStyleCnt="0"/>
      <dgm:spPr/>
    </dgm:pt>
    <dgm:pt modelId="{1BF392F4-7538-436D-92BB-C0002FB8611C}" type="pres">
      <dgm:prSet presAssocID="{840064A4-446A-4E7A-A517-336B1D03CB0C}" presName="linNode" presStyleCnt="0"/>
      <dgm:spPr/>
    </dgm:pt>
    <dgm:pt modelId="{CA23887B-F93A-455B-B1D3-08697355F677}" type="pres">
      <dgm:prSet presAssocID="{840064A4-446A-4E7A-A517-336B1D03CB0C}" presName="parentText" presStyleLbl="alignNode1" presStyleIdx="2" presStyleCnt="4">
        <dgm:presLayoutVars>
          <dgm:chMax val="1"/>
          <dgm:bulletEnabled/>
        </dgm:presLayoutVars>
      </dgm:prSet>
      <dgm:spPr/>
    </dgm:pt>
    <dgm:pt modelId="{F0D7D2DD-2844-4B3D-AE70-E73C18DF87A6}" type="pres">
      <dgm:prSet presAssocID="{840064A4-446A-4E7A-A517-336B1D03CB0C}" presName="descendantText" presStyleLbl="alignAccFollowNode1" presStyleIdx="2" presStyleCnt="4">
        <dgm:presLayoutVars>
          <dgm:bulletEnabled/>
        </dgm:presLayoutVars>
      </dgm:prSet>
      <dgm:spPr/>
    </dgm:pt>
    <dgm:pt modelId="{83A34F2C-AD06-464E-8502-1C3163D7BE5F}" type="pres">
      <dgm:prSet presAssocID="{B7B6459E-F6D1-4425-9744-62A805B39FBC}" presName="sp" presStyleCnt="0"/>
      <dgm:spPr/>
    </dgm:pt>
    <dgm:pt modelId="{FCB22FF9-3248-47FD-B012-776ABF1FC837}" type="pres">
      <dgm:prSet presAssocID="{03517F42-55CC-46A2-9296-82F8C54B0389}" presName="linNode" presStyleCnt="0"/>
      <dgm:spPr/>
    </dgm:pt>
    <dgm:pt modelId="{AC1253F9-AD38-4A64-BEFE-DE6CC784DD59}" type="pres">
      <dgm:prSet presAssocID="{03517F42-55CC-46A2-9296-82F8C54B0389}" presName="parentText" presStyleLbl="alignNode1" presStyleIdx="3" presStyleCnt="4">
        <dgm:presLayoutVars>
          <dgm:chMax val="1"/>
          <dgm:bulletEnabled/>
        </dgm:presLayoutVars>
      </dgm:prSet>
      <dgm:spPr/>
    </dgm:pt>
    <dgm:pt modelId="{69F6F047-05C1-42C8-A092-7BEBA6B18545}" type="pres">
      <dgm:prSet presAssocID="{03517F42-55CC-46A2-9296-82F8C54B0389}" presName="descendantText" presStyleLbl="alignAccFollowNode1" presStyleIdx="3" presStyleCnt="4">
        <dgm:presLayoutVars>
          <dgm:bulletEnabled/>
        </dgm:presLayoutVars>
      </dgm:prSet>
      <dgm:spPr/>
    </dgm:pt>
  </dgm:ptLst>
  <dgm:cxnLst>
    <dgm:cxn modelId="{DFA12523-A558-4C76-85C0-B27D7EA659FC}" srcId="{AF9841AE-06BA-47FD-ABC2-3D3F4FAEFCD9}" destId="{03517F42-55CC-46A2-9296-82F8C54B0389}" srcOrd="3" destOrd="0" parTransId="{D53C206E-D2C0-41D0-8F7C-3D41E3EEE4D3}" sibTransId="{A00E9A2A-7EA9-4C7F-8ECC-BE9824286C2A}"/>
    <dgm:cxn modelId="{E48FAB3F-70C2-460A-A68C-97B0BCC0CBFF}" srcId="{B1B2A2D7-7BE6-4466-8C2E-028A786BF8B1}" destId="{FDFDA635-C8E7-422E-A399-1586AE9E5DCB}" srcOrd="0" destOrd="0" parTransId="{7DCCB5DF-9CC8-4FB3-9A25-260BEAA737DD}" sibTransId="{FAAA7680-8188-425D-8237-D71212C2D472}"/>
    <dgm:cxn modelId="{2AA4E03F-860C-4316-B625-37621828F599}" srcId="{AF9841AE-06BA-47FD-ABC2-3D3F4FAEFCD9}" destId="{840064A4-446A-4E7A-A517-336B1D03CB0C}" srcOrd="2" destOrd="0" parTransId="{1911C15B-0397-4B34-9D3B-0C6049720C53}" sibTransId="{B7B6459E-F6D1-4425-9744-62A805B39FBC}"/>
    <dgm:cxn modelId="{6AA71A69-757D-4BEC-90AE-6CB8479A0E7D}" srcId="{840064A4-446A-4E7A-A517-336B1D03CB0C}" destId="{C49B00F7-B0AC-4A31-B730-25F9E39E0B4B}" srcOrd="0" destOrd="0" parTransId="{551DC4A3-E8AA-47AD-9E15-F0B6AFCCCCB0}" sibTransId="{74FFA6BD-B0EC-4631-B9F9-7A4A8723EA1B}"/>
    <dgm:cxn modelId="{24E2B877-CF4D-469E-9427-B3D7D3804E3D}" type="presOf" srcId="{B1B2A2D7-7BE6-4466-8C2E-028A786BF8B1}" destId="{F722B295-66F2-4D03-9B05-97D8DC371B5B}" srcOrd="0" destOrd="0" presId="urn:microsoft.com/office/officeart/2016/7/layout/VerticalSolidActionList"/>
    <dgm:cxn modelId="{7045E67E-A6C1-42D0-B522-DC2C7EFAE1CE}" type="presOf" srcId="{FDFDA635-C8E7-422E-A399-1586AE9E5DCB}" destId="{15446180-F810-4E23-99CB-06989102D25E}" srcOrd="0" destOrd="0" presId="urn:microsoft.com/office/officeart/2016/7/layout/VerticalSolidActionList"/>
    <dgm:cxn modelId="{9B3CE087-EF97-4FEA-97FC-0E533F550DDC}" srcId="{9597306B-3EDE-4AC0-9015-731EFD6B82A6}" destId="{FEFBFCD6-9B7E-4450-90EF-3DB97D3A6ECF}" srcOrd="0" destOrd="0" parTransId="{613EB376-AC82-4443-8E64-74C548728572}" sibTransId="{D8B2A24A-05F1-44B3-B311-677A65126BCB}"/>
    <dgm:cxn modelId="{A3834995-E4E3-4509-8850-6215E56DE16F}" srcId="{AF9841AE-06BA-47FD-ABC2-3D3F4FAEFCD9}" destId="{9597306B-3EDE-4AC0-9015-731EFD6B82A6}" srcOrd="0" destOrd="0" parTransId="{2E57E354-266E-4A3E-920A-EBA56EA62BFF}" sibTransId="{72FFD939-A356-4509-8707-F11892F81050}"/>
    <dgm:cxn modelId="{9EA2C2A7-06E1-4561-8D6C-905A1276D164}" srcId="{AF9841AE-06BA-47FD-ABC2-3D3F4FAEFCD9}" destId="{B1B2A2D7-7BE6-4466-8C2E-028A786BF8B1}" srcOrd="1" destOrd="0" parTransId="{173A0FC5-EBA0-4D09-9209-C81E9DB74242}" sibTransId="{C5B37A1D-5B55-4146-A458-66B630F49C62}"/>
    <dgm:cxn modelId="{3A2709B0-D233-41AE-A557-D7C18DBE59F4}" type="presOf" srcId="{03517F42-55CC-46A2-9296-82F8C54B0389}" destId="{AC1253F9-AD38-4A64-BEFE-DE6CC784DD59}" srcOrd="0" destOrd="0" presId="urn:microsoft.com/office/officeart/2016/7/layout/VerticalSolidActionList"/>
    <dgm:cxn modelId="{D14CFCBA-0BD2-4BE8-ADB9-A45A14A02CCE}" srcId="{03517F42-55CC-46A2-9296-82F8C54B0389}" destId="{ACBA85AD-FC17-4348-ABAC-572FB1B39C8F}" srcOrd="0" destOrd="0" parTransId="{70ECD198-615D-4C81-A18F-F63CAC81D529}" sibTransId="{FCCBB223-109B-4C8B-AC00-13E56DCCD41B}"/>
    <dgm:cxn modelId="{60FC33BB-61E7-41FB-A0F6-EC83AA3BCC8F}" type="presOf" srcId="{840064A4-446A-4E7A-A517-336B1D03CB0C}" destId="{CA23887B-F93A-455B-B1D3-08697355F677}" srcOrd="0" destOrd="0" presId="urn:microsoft.com/office/officeart/2016/7/layout/VerticalSolidActionList"/>
    <dgm:cxn modelId="{F75F9AC3-8432-4715-B31F-5975921E251E}" type="presOf" srcId="{ACBA85AD-FC17-4348-ABAC-572FB1B39C8F}" destId="{69F6F047-05C1-42C8-A092-7BEBA6B18545}" srcOrd="0" destOrd="0" presId="urn:microsoft.com/office/officeart/2016/7/layout/VerticalSolidActionList"/>
    <dgm:cxn modelId="{3D9BFBC6-48E8-41E1-9007-400B934A4E37}" type="presOf" srcId="{9597306B-3EDE-4AC0-9015-731EFD6B82A6}" destId="{6E4AFB17-C206-430C-9BEB-2DFE956CAEB3}" srcOrd="0" destOrd="0" presId="urn:microsoft.com/office/officeart/2016/7/layout/VerticalSolidActionList"/>
    <dgm:cxn modelId="{4342F2D6-BD21-4461-95B8-A923681E647F}" type="presOf" srcId="{AF9841AE-06BA-47FD-ABC2-3D3F4FAEFCD9}" destId="{0AB02F76-2FD4-4DE2-BBFD-2B24AB40323F}" srcOrd="0" destOrd="0" presId="urn:microsoft.com/office/officeart/2016/7/layout/VerticalSolidActionList"/>
    <dgm:cxn modelId="{15F4E5E1-961B-4D30-8991-D2B0A59AED73}" type="presOf" srcId="{FEFBFCD6-9B7E-4450-90EF-3DB97D3A6ECF}" destId="{78D3ED32-B765-4493-8BA5-14F9CE593120}" srcOrd="0" destOrd="0" presId="urn:microsoft.com/office/officeart/2016/7/layout/VerticalSolidActionList"/>
    <dgm:cxn modelId="{8788C0F5-E6A3-4F67-A95F-23898C05560E}" type="presOf" srcId="{C49B00F7-B0AC-4A31-B730-25F9E39E0B4B}" destId="{F0D7D2DD-2844-4B3D-AE70-E73C18DF87A6}" srcOrd="0" destOrd="0" presId="urn:microsoft.com/office/officeart/2016/7/layout/VerticalSolidActionList"/>
    <dgm:cxn modelId="{189D0223-1FB9-4461-993E-27145206525F}" type="presParOf" srcId="{0AB02F76-2FD4-4DE2-BBFD-2B24AB40323F}" destId="{791A6823-CD3A-4CE8-914B-A2C114835A61}" srcOrd="0" destOrd="0" presId="urn:microsoft.com/office/officeart/2016/7/layout/VerticalSolidActionList"/>
    <dgm:cxn modelId="{F6D13C6B-D14F-45D6-A6B3-C62D267300AE}" type="presParOf" srcId="{791A6823-CD3A-4CE8-914B-A2C114835A61}" destId="{6E4AFB17-C206-430C-9BEB-2DFE956CAEB3}" srcOrd="0" destOrd="0" presId="urn:microsoft.com/office/officeart/2016/7/layout/VerticalSolidActionList"/>
    <dgm:cxn modelId="{2F629AC8-71FB-4C0D-A280-35BF61F86C61}" type="presParOf" srcId="{791A6823-CD3A-4CE8-914B-A2C114835A61}" destId="{78D3ED32-B765-4493-8BA5-14F9CE593120}" srcOrd="1" destOrd="0" presId="urn:microsoft.com/office/officeart/2016/7/layout/VerticalSolidActionList"/>
    <dgm:cxn modelId="{41687E48-90C4-4CD3-A16E-171B3D29EF6C}" type="presParOf" srcId="{0AB02F76-2FD4-4DE2-BBFD-2B24AB40323F}" destId="{A7D820AC-E748-4346-83BA-E5B9D8126382}" srcOrd="1" destOrd="0" presId="urn:microsoft.com/office/officeart/2016/7/layout/VerticalSolidActionList"/>
    <dgm:cxn modelId="{C20B9597-0523-4420-8917-676A627CF090}" type="presParOf" srcId="{0AB02F76-2FD4-4DE2-BBFD-2B24AB40323F}" destId="{D202BB7A-E4DB-4836-BEEE-CC2D5D85695B}" srcOrd="2" destOrd="0" presId="urn:microsoft.com/office/officeart/2016/7/layout/VerticalSolidActionList"/>
    <dgm:cxn modelId="{093E0BA4-A57E-46E8-A4D4-E9F78EFBB789}" type="presParOf" srcId="{D202BB7A-E4DB-4836-BEEE-CC2D5D85695B}" destId="{F722B295-66F2-4D03-9B05-97D8DC371B5B}" srcOrd="0" destOrd="0" presId="urn:microsoft.com/office/officeart/2016/7/layout/VerticalSolidActionList"/>
    <dgm:cxn modelId="{CD97350D-3025-4C24-8B14-4F9E4FE5E85F}" type="presParOf" srcId="{D202BB7A-E4DB-4836-BEEE-CC2D5D85695B}" destId="{15446180-F810-4E23-99CB-06989102D25E}" srcOrd="1" destOrd="0" presId="urn:microsoft.com/office/officeart/2016/7/layout/VerticalSolidActionList"/>
    <dgm:cxn modelId="{03611255-097B-4DA9-B7F2-57B7F6C21755}" type="presParOf" srcId="{0AB02F76-2FD4-4DE2-BBFD-2B24AB40323F}" destId="{ACDB5F7E-10AA-47EE-9D33-7A207702A656}" srcOrd="3" destOrd="0" presId="urn:microsoft.com/office/officeart/2016/7/layout/VerticalSolidActionList"/>
    <dgm:cxn modelId="{73C8455A-CDFA-498E-B211-0BBC4BC1A39A}" type="presParOf" srcId="{0AB02F76-2FD4-4DE2-BBFD-2B24AB40323F}" destId="{1BF392F4-7538-436D-92BB-C0002FB8611C}" srcOrd="4" destOrd="0" presId="urn:microsoft.com/office/officeart/2016/7/layout/VerticalSolidActionList"/>
    <dgm:cxn modelId="{B68E9EE6-CEA2-45D7-AA8F-0FED52E793E1}" type="presParOf" srcId="{1BF392F4-7538-436D-92BB-C0002FB8611C}" destId="{CA23887B-F93A-455B-B1D3-08697355F677}" srcOrd="0" destOrd="0" presId="urn:microsoft.com/office/officeart/2016/7/layout/VerticalSolidActionList"/>
    <dgm:cxn modelId="{97067BE5-661A-4C0F-A511-E833C3701FB2}" type="presParOf" srcId="{1BF392F4-7538-436D-92BB-C0002FB8611C}" destId="{F0D7D2DD-2844-4B3D-AE70-E73C18DF87A6}" srcOrd="1" destOrd="0" presId="urn:microsoft.com/office/officeart/2016/7/layout/VerticalSolidActionList"/>
    <dgm:cxn modelId="{EC28AE9D-C7DF-4B6B-B2C6-84407B568F03}" type="presParOf" srcId="{0AB02F76-2FD4-4DE2-BBFD-2B24AB40323F}" destId="{83A34F2C-AD06-464E-8502-1C3163D7BE5F}" srcOrd="5" destOrd="0" presId="urn:microsoft.com/office/officeart/2016/7/layout/VerticalSolidActionList"/>
    <dgm:cxn modelId="{1013EEDC-CC1D-41DE-A6E2-E044A6F73D31}" type="presParOf" srcId="{0AB02F76-2FD4-4DE2-BBFD-2B24AB40323F}" destId="{FCB22FF9-3248-47FD-B012-776ABF1FC837}" srcOrd="6" destOrd="0" presId="urn:microsoft.com/office/officeart/2016/7/layout/VerticalSolidActionList"/>
    <dgm:cxn modelId="{8954D11C-7AB7-4D10-BF69-DC5280C5D37F}" type="presParOf" srcId="{FCB22FF9-3248-47FD-B012-776ABF1FC837}" destId="{AC1253F9-AD38-4A64-BEFE-DE6CC784DD59}" srcOrd="0" destOrd="0" presId="urn:microsoft.com/office/officeart/2016/7/layout/VerticalSolidActionList"/>
    <dgm:cxn modelId="{FE8406FE-2DC8-4F81-8392-4450DD49F772}" type="presParOf" srcId="{FCB22FF9-3248-47FD-B012-776ABF1FC837}" destId="{69F6F047-05C1-42C8-A092-7BEBA6B18545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320168-66CF-4433-86A5-7F26779F388F}" type="doc">
      <dgm:prSet loTypeId="urn:microsoft.com/office/officeart/2005/8/layout/vList2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2E1A550D-FD8C-47F5-90DD-DDA7B5C9ACD0}">
      <dgm:prSet/>
      <dgm:spPr/>
      <dgm:t>
        <a:bodyPr/>
        <a:lstStyle/>
        <a:p>
          <a:r>
            <a:rPr lang="lv-LV" dirty="0"/>
            <a:t>Problēmas pamatā ir pieņēmums, ka augstākā līmeņa darbiem “dabiski” ir vajadzīgas ilgas stundas un pastāvīga pieejamība, un tāpēc tos nevar veikt elastīgi vai </a:t>
          </a:r>
          <a:r>
            <a:rPr lang="lv-LV" dirty="0" err="1"/>
            <a:t>nepiln</a:t>
          </a:r>
          <a:r>
            <a:rPr lang="en-US" dirty="0"/>
            <a:t>ā</a:t>
          </a:r>
          <a:r>
            <a:rPr lang="lv-LV" dirty="0"/>
            <a:t> darba laik</a:t>
          </a:r>
          <a:r>
            <a:rPr lang="en-US" dirty="0"/>
            <a:t>ā</a:t>
          </a:r>
          <a:r>
            <a:rPr lang="lv-LV" dirty="0"/>
            <a:t>.</a:t>
          </a:r>
          <a:endParaRPr lang="en-US" dirty="0"/>
        </a:p>
      </dgm:t>
    </dgm:pt>
    <dgm:pt modelId="{75B7586C-87CB-4CE0-9E2D-BBA715ABFEC4}" type="parTrans" cxnId="{0C88CF58-51B0-48B3-AE01-44E16194E501}">
      <dgm:prSet/>
      <dgm:spPr/>
      <dgm:t>
        <a:bodyPr/>
        <a:lstStyle/>
        <a:p>
          <a:endParaRPr lang="en-US"/>
        </a:p>
      </dgm:t>
    </dgm:pt>
    <dgm:pt modelId="{7DD313A6-C93A-412D-B444-797BBE22F836}" type="sibTrans" cxnId="{0C88CF58-51B0-48B3-AE01-44E16194E501}">
      <dgm:prSet/>
      <dgm:spPr/>
      <dgm:t>
        <a:bodyPr/>
        <a:lstStyle/>
        <a:p>
          <a:endParaRPr lang="en-US"/>
        </a:p>
      </dgm:t>
    </dgm:pt>
    <dgm:pt modelId="{F88ED96D-3935-473E-9377-B3ABAB99B005}" type="pres">
      <dgm:prSet presAssocID="{26320168-66CF-4433-86A5-7F26779F388F}" presName="linear" presStyleCnt="0">
        <dgm:presLayoutVars>
          <dgm:animLvl val="lvl"/>
          <dgm:resizeHandles val="exact"/>
        </dgm:presLayoutVars>
      </dgm:prSet>
      <dgm:spPr/>
    </dgm:pt>
    <dgm:pt modelId="{F1DA5F9E-1D41-45DE-9227-E3A5B144456B}" type="pres">
      <dgm:prSet presAssocID="{2E1A550D-FD8C-47F5-90DD-DDA7B5C9ACD0}" presName="parentText" presStyleLbl="node1" presStyleIdx="0" presStyleCnt="1" custLinFactNeighborX="12" custLinFactNeighborY="-24521">
        <dgm:presLayoutVars>
          <dgm:chMax val="0"/>
          <dgm:bulletEnabled val="1"/>
        </dgm:presLayoutVars>
      </dgm:prSet>
      <dgm:spPr/>
    </dgm:pt>
  </dgm:ptLst>
  <dgm:cxnLst>
    <dgm:cxn modelId="{0C88CF58-51B0-48B3-AE01-44E16194E501}" srcId="{26320168-66CF-4433-86A5-7F26779F388F}" destId="{2E1A550D-FD8C-47F5-90DD-DDA7B5C9ACD0}" srcOrd="0" destOrd="0" parTransId="{75B7586C-87CB-4CE0-9E2D-BBA715ABFEC4}" sibTransId="{7DD313A6-C93A-412D-B444-797BBE22F836}"/>
    <dgm:cxn modelId="{7684BCB3-75BE-4D4D-A378-4B89BDB1C882}" type="presOf" srcId="{2E1A550D-FD8C-47F5-90DD-DDA7B5C9ACD0}" destId="{F1DA5F9E-1D41-45DE-9227-E3A5B144456B}" srcOrd="0" destOrd="0" presId="urn:microsoft.com/office/officeart/2005/8/layout/vList2"/>
    <dgm:cxn modelId="{619AFDE5-7BBE-487D-842C-B76ED5F6472C}" type="presOf" srcId="{26320168-66CF-4433-86A5-7F26779F388F}" destId="{F88ED96D-3935-473E-9377-B3ABAB99B005}" srcOrd="0" destOrd="0" presId="urn:microsoft.com/office/officeart/2005/8/layout/vList2"/>
    <dgm:cxn modelId="{2E377FC6-B34D-49D7-B897-F9588562D5E4}" type="presParOf" srcId="{F88ED96D-3935-473E-9377-B3ABAB99B005}" destId="{F1DA5F9E-1D41-45DE-9227-E3A5B14445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B43025-C707-408C-986C-366A8828F497}" type="doc">
      <dgm:prSet loTypeId="urn:microsoft.com/office/officeart/2005/8/layout/vList2" loCatId="list" qsTypeId="urn:microsoft.com/office/officeart/2005/8/quickstyle/simple4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C4DC4779-4D28-40FB-BF7A-34D8A275A66C}">
      <dgm:prSet/>
      <dgm:spPr/>
      <dgm:t>
        <a:bodyPr/>
        <a:lstStyle/>
        <a:p>
          <a:r>
            <a:rPr lang="lv-LV" dirty="0"/>
            <a:t>Atalgojuma atšķirības starp dzimumiem palielinās pēc </a:t>
          </a:r>
          <a:r>
            <a:rPr lang="en-US" dirty="0" err="1"/>
            <a:t>bērna</a:t>
          </a:r>
          <a:r>
            <a:rPr lang="en-US" dirty="0"/>
            <a:t> </a:t>
          </a:r>
          <a:r>
            <a:rPr lang="en-US" dirty="0" err="1"/>
            <a:t>piedzimšanas</a:t>
          </a:r>
          <a:r>
            <a:rPr lang="lv-LV" dirty="0"/>
            <a:t>, un</a:t>
          </a:r>
          <a:r>
            <a:rPr lang="en-US" dirty="0"/>
            <a:t> </a:t>
          </a:r>
          <a:r>
            <a:rPr lang="lv-LV" dirty="0"/>
            <a:t>līdz </a:t>
          </a:r>
          <a:r>
            <a:rPr lang="en-US" dirty="0" err="1"/>
            <a:t>pirmā</a:t>
          </a:r>
          <a:r>
            <a:rPr lang="en-US" dirty="0"/>
            <a:t> </a:t>
          </a:r>
          <a:r>
            <a:rPr lang="en-US" dirty="0" err="1"/>
            <a:t>bērna</a:t>
          </a:r>
          <a:r>
            <a:rPr lang="en-US" dirty="0"/>
            <a:t> 20 </a:t>
          </a:r>
          <a:r>
            <a:rPr lang="en-US" dirty="0" err="1"/>
            <a:t>gadu</a:t>
          </a:r>
          <a:r>
            <a:rPr lang="en-US" dirty="0"/>
            <a:t> </a:t>
          </a:r>
          <a:r>
            <a:rPr lang="en-US" dirty="0" err="1"/>
            <a:t>vecuma</a:t>
          </a:r>
          <a:r>
            <a:rPr lang="en-US" dirty="0"/>
            <a:t> </a:t>
          </a:r>
          <a:r>
            <a:rPr lang="en-US" dirty="0" err="1"/>
            <a:t>sasniegšanas</a:t>
          </a:r>
          <a:r>
            <a:rPr lang="en-US" dirty="0"/>
            <a:t> </a:t>
          </a:r>
          <a:r>
            <a:rPr lang="lv-LV" dirty="0"/>
            <a:t>brīdim, sieviešu stundas alga ir aptuveni par trešdaļu zemāka nekā vīriešu. </a:t>
          </a:r>
          <a:endParaRPr lang="en-US" dirty="0"/>
        </a:p>
        <a:p>
          <a:r>
            <a:rPr lang="en-US" dirty="0"/>
            <a:t>N</a:t>
          </a:r>
          <a:r>
            <a:rPr lang="lv-LV" dirty="0" err="1"/>
            <a:t>epilna</a:t>
          </a:r>
          <a:r>
            <a:rPr lang="lv-LV" dirty="0"/>
            <a:t> laika un pilnas slodzes algota darba īpatsvara atšķirības starp dzimumiem veido vairāk nekā pusi </a:t>
          </a:r>
          <a:r>
            <a:rPr lang="en-US" dirty="0"/>
            <a:t>no gender pay gap</a:t>
          </a:r>
          <a:r>
            <a:rPr lang="lv-LV" dirty="0"/>
            <a:t>, īpaši augsti izglītoto vidū.</a:t>
          </a:r>
          <a:endParaRPr lang="en-US" dirty="0"/>
        </a:p>
      </dgm:t>
    </dgm:pt>
    <dgm:pt modelId="{6BCC2295-2D20-4EAD-9924-959693A26ED5}" type="parTrans" cxnId="{85505123-2A8F-4AD2-935E-72E6D1CF6945}">
      <dgm:prSet/>
      <dgm:spPr/>
      <dgm:t>
        <a:bodyPr/>
        <a:lstStyle/>
        <a:p>
          <a:endParaRPr lang="en-US"/>
        </a:p>
      </dgm:t>
    </dgm:pt>
    <dgm:pt modelId="{091C6455-9D89-4BDD-825F-F08E8B33EB65}" type="sibTrans" cxnId="{85505123-2A8F-4AD2-935E-72E6D1CF6945}">
      <dgm:prSet/>
      <dgm:spPr/>
      <dgm:t>
        <a:bodyPr/>
        <a:lstStyle/>
        <a:p>
          <a:endParaRPr lang="en-US"/>
        </a:p>
      </dgm:t>
    </dgm:pt>
    <dgm:pt modelId="{6A73189C-6C88-46AE-8FCD-4EFFFF8777E1}" type="pres">
      <dgm:prSet presAssocID="{4CB43025-C707-408C-986C-366A8828F497}" presName="linear" presStyleCnt="0">
        <dgm:presLayoutVars>
          <dgm:animLvl val="lvl"/>
          <dgm:resizeHandles val="exact"/>
        </dgm:presLayoutVars>
      </dgm:prSet>
      <dgm:spPr/>
    </dgm:pt>
    <dgm:pt modelId="{19ED11B4-59F6-4504-B884-46A1E345EC63}" type="pres">
      <dgm:prSet presAssocID="{C4DC4779-4D28-40FB-BF7A-34D8A275A66C}" presName="parentText" presStyleLbl="node1" presStyleIdx="0" presStyleCnt="1" custScaleY="81661" custLinFactNeighborX="-5322" custLinFactNeighborY="2520">
        <dgm:presLayoutVars>
          <dgm:chMax val="0"/>
          <dgm:bulletEnabled val="1"/>
        </dgm:presLayoutVars>
      </dgm:prSet>
      <dgm:spPr/>
    </dgm:pt>
  </dgm:ptLst>
  <dgm:cxnLst>
    <dgm:cxn modelId="{85505123-2A8F-4AD2-935E-72E6D1CF6945}" srcId="{4CB43025-C707-408C-986C-366A8828F497}" destId="{C4DC4779-4D28-40FB-BF7A-34D8A275A66C}" srcOrd="0" destOrd="0" parTransId="{6BCC2295-2D20-4EAD-9924-959693A26ED5}" sibTransId="{091C6455-9D89-4BDD-825F-F08E8B33EB65}"/>
    <dgm:cxn modelId="{595F5758-8032-45C7-8790-955E0A8D5811}" type="presOf" srcId="{C4DC4779-4D28-40FB-BF7A-34D8A275A66C}" destId="{19ED11B4-59F6-4504-B884-46A1E345EC63}" srcOrd="0" destOrd="0" presId="urn:microsoft.com/office/officeart/2005/8/layout/vList2"/>
    <dgm:cxn modelId="{72386AED-FB3F-47F9-877C-2353844B4CB7}" type="presOf" srcId="{4CB43025-C707-408C-986C-366A8828F497}" destId="{6A73189C-6C88-46AE-8FCD-4EFFFF8777E1}" srcOrd="0" destOrd="0" presId="urn:microsoft.com/office/officeart/2005/8/layout/vList2"/>
    <dgm:cxn modelId="{B20D5690-5D98-4A71-AE9E-93C662A79F97}" type="presParOf" srcId="{6A73189C-6C88-46AE-8FCD-4EFFFF8777E1}" destId="{19ED11B4-59F6-4504-B884-46A1E345EC6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6320168-66CF-4433-86A5-7F26779F388F}" type="doc">
      <dgm:prSet loTypeId="urn:microsoft.com/office/officeart/2005/8/layout/vList2" loCatId="list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E1A550D-FD8C-47F5-90DD-DDA7B5C9ACD0}">
      <dgm:prSet/>
      <dgm:spPr/>
      <dgm:t>
        <a:bodyPr/>
        <a:lstStyle/>
        <a:p>
          <a:r>
            <a:rPr lang="lv-LV" dirty="0"/>
            <a:t>Daudzas no zemāk atalgotajām profesijām ir tās, kuras tradicionāli veic sievietes, un tām ir vajadzīgas prasmes, kas tradicionāli tiek uzskatītas par “sievišķīgām”, piemēram, cilvēku prasmes un aprūpes prasmes.</a:t>
          </a:r>
          <a:endParaRPr lang="en-US" dirty="0"/>
        </a:p>
      </dgm:t>
    </dgm:pt>
    <dgm:pt modelId="{75B7586C-87CB-4CE0-9E2D-BBA715ABFEC4}" type="parTrans" cxnId="{0C88CF58-51B0-48B3-AE01-44E16194E501}">
      <dgm:prSet/>
      <dgm:spPr/>
      <dgm:t>
        <a:bodyPr/>
        <a:lstStyle/>
        <a:p>
          <a:endParaRPr lang="en-US"/>
        </a:p>
      </dgm:t>
    </dgm:pt>
    <dgm:pt modelId="{7DD313A6-C93A-412D-B444-797BBE22F836}" type="sibTrans" cxnId="{0C88CF58-51B0-48B3-AE01-44E16194E501}">
      <dgm:prSet/>
      <dgm:spPr/>
      <dgm:t>
        <a:bodyPr/>
        <a:lstStyle/>
        <a:p>
          <a:endParaRPr lang="en-US"/>
        </a:p>
      </dgm:t>
    </dgm:pt>
    <dgm:pt modelId="{1BDD12C4-B774-44AC-9BF1-2C5061554109}" type="pres">
      <dgm:prSet presAssocID="{26320168-66CF-4433-86A5-7F26779F388F}" presName="linear" presStyleCnt="0">
        <dgm:presLayoutVars>
          <dgm:animLvl val="lvl"/>
          <dgm:resizeHandles val="exact"/>
        </dgm:presLayoutVars>
      </dgm:prSet>
      <dgm:spPr/>
    </dgm:pt>
    <dgm:pt modelId="{890EB70F-58A3-4DFA-A03C-9804A01C434F}" type="pres">
      <dgm:prSet presAssocID="{2E1A550D-FD8C-47F5-90DD-DDA7B5C9ACD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DFA3301E-259C-41BD-9E81-AB4F44046A39}" type="presOf" srcId="{2E1A550D-FD8C-47F5-90DD-DDA7B5C9ACD0}" destId="{890EB70F-58A3-4DFA-A03C-9804A01C434F}" srcOrd="0" destOrd="0" presId="urn:microsoft.com/office/officeart/2005/8/layout/vList2"/>
    <dgm:cxn modelId="{0C88CF58-51B0-48B3-AE01-44E16194E501}" srcId="{26320168-66CF-4433-86A5-7F26779F388F}" destId="{2E1A550D-FD8C-47F5-90DD-DDA7B5C9ACD0}" srcOrd="0" destOrd="0" parTransId="{75B7586C-87CB-4CE0-9E2D-BBA715ABFEC4}" sibTransId="{7DD313A6-C93A-412D-B444-797BBE22F836}"/>
    <dgm:cxn modelId="{F5CEB6D6-28BE-4A58-AEEB-366EF360DD47}" type="presOf" srcId="{26320168-66CF-4433-86A5-7F26779F388F}" destId="{1BDD12C4-B774-44AC-9BF1-2C5061554109}" srcOrd="0" destOrd="0" presId="urn:microsoft.com/office/officeart/2005/8/layout/vList2"/>
    <dgm:cxn modelId="{E444B4A5-ADE1-4744-A1FA-065087137323}" type="presParOf" srcId="{1BDD12C4-B774-44AC-9BF1-2C5061554109}" destId="{890EB70F-58A3-4DFA-A03C-9804A01C434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6320168-66CF-4433-86A5-7F26779F388F}" type="doc">
      <dgm:prSet loTypeId="urn:microsoft.com/office/officeart/2005/8/layout/vList2" loCatId="list" qsTypeId="urn:microsoft.com/office/officeart/2005/8/quickstyle/simple5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2E1A550D-FD8C-47F5-90DD-DDA7B5C9ACD0}">
      <dgm:prSet/>
      <dgm:spPr/>
      <dgm:t>
        <a:bodyPr/>
        <a:lstStyle/>
        <a:p>
          <a:r>
            <a:rPr lang="en-US" dirty="0" err="1"/>
            <a:t>Vienlīdzīga</a:t>
          </a:r>
          <a:r>
            <a:rPr lang="en-US" dirty="0"/>
            <a:t> </a:t>
          </a:r>
          <a:r>
            <a:rPr lang="en-US" dirty="0" err="1"/>
            <a:t>atalgojuma</a:t>
          </a:r>
          <a:r>
            <a:rPr lang="en-US" dirty="0"/>
            <a:t> </a:t>
          </a:r>
          <a:r>
            <a:rPr lang="en-US" dirty="0" err="1"/>
            <a:t>problēma</a:t>
          </a:r>
          <a:r>
            <a:rPr lang="en-US" dirty="0"/>
            <a:t> </a:t>
          </a:r>
          <a:r>
            <a:rPr lang="en-US" dirty="0" err="1"/>
            <a:t>ir</a:t>
          </a:r>
          <a:r>
            <a:rPr lang="en-US" dirty="0"/>
            <a:t> (ne)</a:t>
          </a:r>
          <a:r>
            <a:rPr lang="en-US" dirty="0" err="1"/>
            <a:t>diskriminācijas</a:t>
          </a:r>
          <a:r>
            <a:rPr lang="en-US" dirty="0"/>
            <a:t> </a:t>
          </a:r>
          <a:r>
            <a:rPr lang="en-US" dirty="0" err="1"/>
            <a:t>problēma</a:t>
          </a:r>
          <a:r>
            <a:rPr lang="en-US" dirty="0"/>
            <a:t>: </a:t>
          </a:r>
          <a:r>
            <a:rPr lang="en-US" dirty="0" err="1"/>
            <a:t>vīriešiem</a:t>
          </a:r>
          <a:r>
            <a:rPr lang="en-US" dirty="0"/>
            <a:t> un </a:t>
          </a:r>
          <a:r>
            <a:rPr lang="en-US" dirty="0" err="1"/>
            <a:t>sievietēm</a:t>
          </a:r>
          <a:r>
            <a:rPr lang="en-US" dirty="0"/>
            <a:t> </a:t>
          </a:r>
          <a:r>
            <a:rPr lang="en-US" dirty="0" err="1"/>
            <a:t>maksā</a:t>
          </a:r>
          <a:r>
            <a:rPr lang="en-US" dirty="0"/>
            <a:t> </a:t>
          </a:r>
          <a:r>
            <a:rPr lang="en-US" dirty="0" err="1"/>
            <a:t>dažādi</a:t>
          </a:r>
          <a:r>
            <a:rPr lang="en-US" dirty="0"/>
            <a:t> par </a:t>
          </a:r>
          <a:r>
            <a:rPr lang="en-US" dirty="0" err="1"/>
            <a:t>viena</a:t>
          </a:r>
          <a:r>
            <a:rPr lang="en-US" dirty="0"/>
            <a:t> un </a:t>
          </a:r>
          <a:r>
            <a:rPr lang="en-US" dirty="0" err="1"/>
            <a:t>tā</a:t>
          </a:r>
          <a:r>
            <a:rPr lang="en-US" dirty="0"/>
            <a:t> </a:t>
          </a:r>
          <a:r>
            <a:rPr lang="en-US" dirty="0" err="1"/>
            <a:t>paša</a:t>
          </a:r>
          <a:r>
            <a:rPr lang="en-US" dirty="0"/>
            <a:t> </a:t>
          </a:r>
          <a:r>
            <a:rPr lang="en-US" dirty="0" err="1"/>
            <a:t>darba</a:t>
          </a:r>
          <a:r>
            <a:rPr lang="en-US" dirty="0"/>
            <a:t> </a:t>
          </a:r>
          <a:r>
            <a:rPr lang="en-US" dirty="0" err="1"/>
            <a:t>veikšanu</a:t>
          </a:r>
          <a:endParaRPr lang="en-US" dirty="0"/>
        </a:p>
      </dgm:t>
    </dgm:pt>
    <dgm:pt modelId="{75B7586C-87CB-4CE0-9E2D-BBA715ABFEC4}" type="parTrans" cxnId="{0C88CF58-51B0-48B3-AE01-44E16194E501}">
      <dgm:prSet/>
      <dgm:spPr/>
      <dgm:t>
        <a:bodyPr/>
        <a:lstStyle/>
        <a:p>
          <a:endParaRPr lang="en-US"/>
        </a:p>
      </dgm:t>
    </dgm:pt>
    <dgm:pt modelId="{7DD313A6-C93A-412D-B444-797BBE22F836}" type="sibTrans" cxnId="{0C88CF58-51B0-48B3-AE01-44E16194E501}">
      <dgm:prSet/>
      <dgm:spPr/>
      <dgm:t>
        <a:bodyPr/>
        <a:lstStyle/>
        <a:p>
          <a:endParaRPr lang="en-US"/>
        </a:p>
      </dgm:t>
    </dgm:pt>
    <dgm:pt modelId="{CD62DF34-98AE-438E-A275-15D4C4BA683A}" type="pres">
      <dgm:prSet presAssocID="{26320168-66CF-4433-86A5-7F26779F388F}" presName="linear" presStyleCnt="0">
        <dgm:presLayoutVars>
          <dgm:animLvl val="lvl"/>
          <dgm:resizeHandles val="exact"/>
        </dgm:presLayoutVars>
      </dgm:prSet>
      <dgm:spPr/>
    </dgm:pt>
    <dgm:pt modelId="{4A8F0583-2A17-4405-A2C1-1290DE528A67}" type="pres">
      <dgm:prSet presAssocID="{2E1A550D-FD8C-47F5-90DD-DDA7B5C9ACD0}" presName="parentText" presStyleLbl="node1" presStyleIdx="0" presStyleCnt="1" custLinFactNeighborX="0" custLinFactNeighborY="-19726">
        <dgm:presLayoutVars>
          <dgm:chMax val="0"/>
          <dgm:bulletEnabled val="1"/>
        </dgm:presLayoutVars>
      </dgm:prSet>
      <dgm:spPr/>
    </dgm:pt>
  </dgm:ptLst>
  <dgm:cxnLst>
    <dgm:cxn modelId="{058F9120-9341-47F8-89DD-34C0BBF5A1B5}" type="presOf" srcId="{26320168-66CF-4433-86A5-7F26779F388F}" destId="{CD62DF34-98AE-438E-A275-15D4C4BA683A}" srcOrd="0" destOrd="0" presId="urn:microsoft.com/office/officeart/2005/8/layout/vList2"/>
    <dgm:cxn modelId="{0C88CF58-51B0-48B3-AE01-44E16194E501}" srcId="{26320168-66CF-4433-86A5-7F26779F388F}" destId="{2E1A550D-FD8C-47F5-90DD-DDA7B5C9ACD0}" srcOrd="0" destOrd="0" parTransId="{75B7586C-87CB-4CE0-9E2D-BBA715ABFEC4}" sibTransId="{7DD313A6-C93A-412D-B444-797BBE22F836}"/>
    <dgm:cxn modelId="{AA3BADA7-25B8-44BF-8FCA-A454F74164C3}" type="presOf" srcId="{2E1A550D-FD8C-47F5-90DD-DDA7B5C9ACD0}" destId="{4A8F0583-2A17-4405-A2C1-1290DE528A67}" srcOrd="0" destOrd="0" presId="urn:microsoft.com/office/officeart/2005/8/layout/vList2"/>
    <dgm:cxn modelId="{4281A9B3-03BF-4467-A040-306DF9EE9B1E}" type="presParOf" srcId="{CD62DF34-98AE-438E-A275-15D4C4BA683A}" destId="{4A8F0583-2A17-4405-A2C1-1290DE528A6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6320168-66CF-4433-86A5-7F26779F388F}" type="doc">
      <dgm:prSet loTypeId="urn:microsoft.com/office/officeart/2005/8/layout/vList2" loCatId="list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E1A550D-FD8C-47F5-90DD-DDA7B5C9ACD0}">
      <dgm:prSet custT="1"/>
      <dgm:spPr/>
      <dgm:t>
        <a:bodyPr/>
        <a:lstStyle/>
        <a:p>
          <a:r>
            <a:rPr lang="en-US" sz="2900" kern="1200" dirty="0"/>
            <a:t>A</a:t>
          </a:r>
          <a:r>
            <a:rPr lang="lv-LV" sz="2900" kern="1200" dirty="0"/>
            <a:t>izspriedumi, sabiedrības pieņēmumi un </a:t>
          </a:r>
          <a:r>
            <a:rPr lang="en-US" sz="2900" kern="1200" dirty="0" err="1"/>
            <a:t>dzimtes</a:t>
          </a:r>
          <a:r>
            <a:rPr lang="en-US" sz="2900" kern="1200" dirty="0"/>
            <a:t> </a:t>
          </a:r>
          <a:r>
            <a:rPr lang="en-US" sz="2900" kern="1200" dirty="0" err="1"/>
            <a:t>stereotipi</a:t>
          </a:r>
          <a:r>
            <a:rPr lang="en-US" sz="2900" kern="1200" dirty="0"/>
            <a:t> </a:t>
          </a:r>
          <a:r>
            <a:rPr lang="lv-LV" sz="2900" kern="1200" dirty="0"/>
            <a:t>veicina </a:t>
          </a:r>
          <a:r>
            <a:rPr lang="lv-LV" sz="29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vīriešu un sieviešu darba samaksas atšķirība</a:t>
          </a:r>
          <a:r>
            <a:rPr lang="en-US" sz="29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s</a:t>
          </a:r>
        </a:p>
      </dgm:t>
    </dgm:pt>
    <dgm:pt modelId="{75B7586C-87CB-4CE0-9E2D-BBA715ABFEC4}" type="parTrans" cxnId="{0C88CF58-51B0-48B3-AE01-44E16194E501}">
      <dgm:prSet/>
      <dgm:spPr/>
      <dgm:t>
        <a:bodyPr/>
        <a:lstStyle/>
        <a:p>
          <a:endParaRPr lang="en-US"/>
        </a:p>
      </dgm:t>
    </dgm:pt>
    <dgm:pt modelId="{7DD313A6-C93A-412D-B444-797BBE22F836}" type="sibTrans" cxnId="{0C88CF58-51B0-48B3-AE01-44E16194E501}">
      <dgm:prSet/>
      <dgm:spPr/>
      <dgm:t>
        <a:bodyPr/>
        <a:lstStyle/>
        <a:p>
          <a:endParaRPr lang="en-US"/>
        </a:p>
      </dgm:t>
    </dgm:pt>
    <dgm:pt modelId="{1BDD12C4-B774-44AC-9BF1-2C5061554109}" type="pres">
      <dgm:prSet presAssocID="{26320168-66CF-4433-86A5-7F26779F388F}" presName="linear" presStyleCnt="0">
        <dgm:presLayoutVars>
          <dgm:animLvl val="lvl"/>
          <dgm:resizeHandles val="exact"/>
        </dgm:presLayoutVars>
      </dgm:prSet>
      <dgm:spPr/>
    </dgm:pt>
    <dgm:pt modelId="{890EB70F-58A3-4DFA-A03C-9804A01C434F}" type="pres">
      <dgm:prSet presAssocID="{2E1A550D-FD8C-47F5-90DD-DDA7B5C9ACD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DFA3301E-259C-41BD-9E81-AB4F44046A39}" type="presOf" srcId="{2E1A550D-FD8C-47F5-90DD-DDA7B5C9ACD0}" destId="{890EB70F-58A3-4DFA-A03C-9804A01C434F}" srcOrd="0" destOrd="0" presId="urn:microsoft.com/office/officeart/2005/8/layout/vList2"/>
    <dgm:cxn modelId="{0C88CF58-51B0-48B3-AE01-44E16194E501}" srcId="{26320168-66CF-4433-86A5-7F26779F388F}" destId="{2E1A550D-FD8C-47F5-90DD-DDA7B5C9ACD0}" srcOrd="0" destOrd="0" parTransId="{75B7586C-87CB-4CE0-9E2D-BBA715ABFEC4}" sibTransId="{7DD313A6-C93A-412D-B444-797BBE22F836}"/>
    <dgm:cxn modelId="{F5CEB6D6-28BE-4A58-AEEB-366EF360DD47}" type="presOf" srcId="{26320168-66CF-4433-86A5-7F26779F388F}" destId="{1BDD12C4-B774-44AC-9BF1-2C5061554109}" srcOrd="0" destOrd="0" presId="urn:microsoft.com/office/officeart/2005/8/layout/vList2"/>
    <dgm:cxn modelId="{E444B4A5-ADE1-4744-A1FA-065087137323}" type="presParOf" srcId="{1BDD12C4-B774-44AC-9BF1-2C5061554109}" destId="{890EB70F-58A3-4DFA-A03C-9804A01C434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D3ED32-B765-4493-8BA5-14F9CE593120}">
      <dsp:nvSpPr>
        <dsp:cNvPr id="0" name=""/>
        <dsp:cNvSpPr/>
      </dsp:nvSpPr>
      <dsp:spPr>
        <a:xfrm>
          <a:off x="2103120" y="2007"/>
          <a:ext cx="8412480" cy="104002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264167" rIns="163225" bIns="264167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V</a:t>
          </a:r>
          <a:r>
            <a:rPr lang="lv-LV" sz="2100" kern="1200" dirty="0"/>
            <a:t>adošos amatos ir vairāk vīriešu nekā sieviešu.</a:t>
          </a:r>
          <a:endParaRPr lang="en-US" sz="2100" kern="1200" dirty="0"/>
        </a:p>
      </dsp:txBody>
      <dsp:txXfrm>
        <a:off x="2103120" y="2007"/>
        <a:ext cx="8412480" cy="1040029"/>
      </dsp:txXfrm>
    </dsp:sp>
    <dsp:sp modelId="{6E4AFB17-C206-430C-9BEB-2DFE956CAEB3}">
      <dsp:nvSpPr>
        <dsp:cNvPr id="0" name=""/>
        <dsp:cNvSpPr/>
      </dsp:nvSpPr>
      <dsp:spPr>
        <a:xfrm>
          <a:off x="0" y="2007"/>
          <a:ext cx="2103120" cy="104002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290" tIns="102732" rIns="111290" bIns="10273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I</a:t>
          </a:r>
          <a:r>
            <a:rPr lang="lv-LV" sz="2600" kern="1200"/>
            <a:t>emesls: </a:t>
          </a:r>
          <a:endParaRPr lang="en-US" sz="2600" kern="1200"/>
        </a:p>
      </dsp:txBody>
      <dsp:txXfrm>
        <a:off x="0" y="2007"/>
        <a:ext cx="2103120" cy="1040029"/>
      </dsp:txXfrm>
    </dsp:sp>
    <dsp:sp modelId="{15446180-F810-4E23-99CB-06989102D25E}">
      <dsp:nvSpPr>
        <dsp:cNvPr id="0" name=""/>
        <dsp:cNvSpPr/>
      </dsp:nvSpPr>
      <dsp:spPr>
        <a:xfrm>
          <a:off x="2103120" y="1104438"/>
          <a:ext cx="8412480" cy="1040029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264167" rIns="163225" bIns="264167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100" kern="1200" dirty="0"/>
            <a:t>Aprūpes pienākum</a:t>
          </a:r>
          <a:r>
            <a:rPr lang="en-US" sz="2100" kern="1200" dirty="0"/>
            <a:t>u</a:t>
          </a:r>
          <a:r>
            <a:rPr lang="lv-LV" sz="2100" kern="1200" dirty="0"/>
            <a:t> un nepilna laika </a:t>
          </a:r>
          <a:r>
            <a:rPr lang="en-US" sz="2100" kern="1200" dirty="0" err="1"/>
            <a:t>nodarbinātības</a:t>
          </a:r>
          <a:r>
            <a:rPr lang="en-US" sz="2100" kern="1200" dirty="0"/>
            <a:t> </a:t>
          </a:r>
          <a:r>
            <a:rPr lang="lv-LV" sz="2100" kern="1200" dirty="0" err="1"/>
            <a:t>nevienlīdzīg</a:t>
          </a:r>
          <a:r>
            <a:rPr lang="en-US" sz="2100" kern="1200" dirty="0"/>
            <a:t>a </a:t>
          </a:r>
          <a:r>
            <a:rPr lang="en-US" sz="2100" kern="1200" dirty="0" err="1"/>
            <a:t>sadale</a:t>
          </a:r>
          <a:r>
            <a:rPr lang="lv-LV" sz="2100" kern="1200" dirty="0"/>
            <a:t>.</a:t>
          </a:r>
          <a:endParaRPr lang="en-US" sz="2100" kern="1200" dirty="0"/>
        </a:p>
      </dsp:txBody>
      <dsp:txXfrm>
        <a:off x="2103120" y="1104438"/>
        <a:ext cx="8412480" cy="1040029"/>
      </dsp:txXfrm>
    </dsp:sp>
    <dsp:sp modelId="{F722B295-66F2-4D03-9B05-97D8DC371B5B}">
      <dsp:nvSpPr>
        <dsp:cNvPr id="0" name=""/>
        <dsp:cNvSpPr/>
      </dsp:nvSpPr>
      <dsp:spPr>
        <a:xfrm>
          <a:off x="0" y="1104438"/>
          <a:ext cx="2103120" cy="104002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290" tIns="102732" rIns="111290" bIns="10273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/>
            <a:t>Iemesls</a:t>
          </a:r>
          <a:r>
            <a:rPr lang="en-US" sz="2600" kern="1200"/>
            <a:t>:</a:t>
          </a:r>
          <a:r>
            <a:rPr lang="lv-LV" sz="2600" kern="1200"/>
            <a:t> </a:t>
          </a:r>
          <a:endParaRPr lang="en-US" sz="2600" kern="1200"/>
        </a:p>
      </dsp:txBody>
      <dsp:txXfrm>
        <a:off x="0" y="1104438"/>
        <a:ext cx="2103120" cy="1040029"/>
      </dsp:txXfrm>
    </dsp:sp>
    <dsp:sp modelId="{F0D7D2DD-2844-4B3D-AE70-E73C18DF87A6}">
      <dsp:nvSpPr>
        <dsp:cNvPr id="0" name=""/>
        <dsp:cNvSpPr/>
      </dsp:nvSpPr>
      <dsp:spPr>
        <a:xfrm>
          <a:off x="2103120" y="2206869"/>
          <a:ext cx="8412480" cy="1040029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264167" rIns="163225" bIns="264167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S</a:t>
          </a:r>
          <a:r>
            <a:rPr lang="lv-LV" sz="2100" kern="1200" dirty="0" err="1"/>
            <a:t>ievietes</a:t>
          </a:r>
          <a:r>
            <a:rPr lang="lv-LV" sz="2100" kern="1200" dirty="0"/>
            <a:t> strādā zem</a:t>
          </a:r>
          <a:r>
            <a:rPr lang="en-US" sz="2100" kern="1200" dirty="0" err="1"/>
            <a:t>āk</a:t>
          </a:r>
          <a:r>
            <a:rPr lang="lv-LV" sz="2100" kern="1200" dirty="0"/>
            <a:t> apmaksātās lomās un nozarēs.</a:t>
          </a:r>
          <a:endParaRPr lang="en-US" sz="2100" kern="1200" dirty="0"/>
        </a:p>
      </dsp:txBody>
      <dsp:txXfrm>
        <a:off x="2103120" y="2206869"/>
        <a:ext cx="8412480" cy="1040029"/>
      </dsp:txXfrm>
    </dsp:sp>
    <dsp:sp modelId="{CA23887B-F93A-455B-B1D3-08697355F677}">
      <dsp:nvSpPr>
        <dsp:cNvPr id="0" name=""/>
        <dsp:cNvSpPr/>
      </dsp:nvSpPr>
      <dsp:spPr>
        <a:xfrm>
          <a:off x="0" y="2206869"/>
          <a:ext cx="2103120" cy="10400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290" tIns="102732" rIns="111290" bIns="10273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I</a:t>
          </a:r>
          <a:r>
            <a:rPr lang="lv-LV" sz="2600" kern="1200"/>
            <a:t>emesls: </a:t>
          </a:r>
          <a:endParaRPr lang="en-US" sz="2600" kern="1200"/>
        </a:p>
      </dsp:txBody>
      <dsp:txXfrm>
        <a:off x="0" y="2206869"/>
        <a:ext cx="2103120" cy="1040029"/>
      </dsp:txXfrm>
    </dsp:sp>
    <dsp:sp modelId="{69F6F047-05C1-42C8-A092-7BEBA6B18545}">
      <dsp:nvSpPr>
        <dsp:cNvPr id="0" name=""/>
        <dsp:cNvSpPr/>
      </dsp:nvSpPr>
      <dsp:spPr>
        <a:xfrm>
          <a:off x="2103120" y="3309300"/>
          <a:ext cx="8412480" cy="1040029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264167" rIns="163225" bIns="264167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100" kern="1200"/>
            <a:t>Sievietēm par to pašu darbu maksā mazāk nekā vīriešiem.</a:t>
          </a:r>
          <a:endParaRPr lang="en-US" sz="2100" kern="1200"/>
        </a:p>
      </dsp:txBody>
      <dsp:txXfrm>
        <a:off x="2103120" y="3309300"/>
        <a:ext cx="8412480" cy="1040029"/>
      </dsp:txXfrm>
    </dsp:sp>
    <dsp:sp modelId="{AC1253F9-AD38-4A64-BEFE-DE6CC784DD59}">
      <dsp:nvSpPr>
        <dsp:cNvPr id="0" name=""/>
        <dsp:cNvSpPr/>
      </dsp:nvSpPr>
      <dsp:spPr>
        <a:xfrm>
          <a:off x="0" y="3309300"/>
          <a:ext cx="2103120" cy="104002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290" tIns="102732" rIns="111290" bIns="10273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/>
            <a:t>Iemesls</a:t>
          </a:r>
          <a:r>
            <a:rPr lang="en-US" sz="2600" kern="1200"/>
            <a:t>:</a:t>
          </a:r>
          <a:r>
            <a:rPr lang="lv-LV" sz="2600" kern="1200"/>
            <a:t> </a:t>
          </a:r>
          <a:endParaRPr lang="en-US" sz="2600" kern="1200"/>
        </a:p>
      </dsp:txBody>
      <dsp:txXfrm>
        <a:off x="0" y="3309300"/>
        <a:ext cx="2103120" cy="10400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DA5F9E-1D41-45DE-9227-E3A5B144456B}">
      <dsp:nvSpPr>
        <dsp:cNvPr id="0" name=""/>
        <dsp:cNvSpPr/>
      </dsp:nvSpPr>
      <dsp:spPr>
        <a:xfrm>
          <a:off x="0" y="0"/>
          <a:ext cx="3387618" cy="497952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800" kern="1200" dirty="0"/>
            <a:t>Problēmas pamatā ir pieņēmums, ka augstākā līmeņa darbiem “dabiski” ir vajadzīgas ilgas stundas un pastāvīga pieejamība, un tāpēc tos nevar veikt elastīgi vai </a:t>
          </a:r>
          <a:r>
            <a:rPr lang="lv-LV" sz="2800" kern="1200" dirty="0" err="1"/>
            <a:t>nepiln</a:t>
          </a:r>
          <a:r>
            <a:rPr lang="en-US" sz="2800" kern="1200" dirty="0"/>
            <a:t>ā</a:t>
          </a:r>
          <a:r>
            <a:rPr lang="lv-LV" sz="2800" kern="1200" dirty="0"/>
            <a:t> darba laik</a:t>
          </a:r>
          <a:r>
            <a:rPr lang="en-US" sz="2800" kern="1200" dirty="0"/>
            <a:t>ā</a:t>
          </a:r>
          <a:r>
            <a:rPr lang="lv-LV" sz="2800" kern="1200" dirty="0"/>
            <a:t>.</a:t>
          </a:r>
          <a:endParaRPr lang="en-US" sz="2800" kern="1200" dirty="0"/>
        </a:p>
      </dsp:txBody>
      <dsp:txXfrm>
        <a:off x="165370" y="165370"/>
        <a:ext cx="3056878" cy="46487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ED11B4-59F6-4504-B884-46A1E345EC63}">
      <dsp:nvSpPr>
        <dsp:cNvPr id="0" name=""/>
        <dsp:cNvSpPr/>
      </dsp:nvSpPr>
      <dsp:spPr>
        <a:xfrm>
          <a:off x="0" y="28765"/>
          <a:ext cx="10433964" cy="1681563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Atalgojuma atšķirības starp dzimumiem palielinās pēc </a:t>
          </a:r>
          <a:r>
            <a:rPr lang="en-US" sz="1900" kern="1200" dirty="0" err="1"/>
            <a:t>bērna</a:t>
          </a:r>
          <a:r>
            <a:rPr lang="en-US" sz="1900" kern="1200" dirty="0"/>
            <a:t> </a:t>
          </a:r>
          <a:r>
            <a:rPr lang="en-US" sz="1900" kern="1200" dirty="0" err="1"/>
            <a:t>piedzimšanas</a:t>
          </a:r>
          <a:r>
            <a:rPr lang="lv-LV" sz="1900" kern="1200" dirty="0"/>
            <a:t>, un</a:t>
          </a:r>
          <a:r>
            <a:rPr lang="en-US" sz="1900" kern="1200" dirty="0"/>
            <a:t> </a:t>
          </a:r>
          <a:r>
            <a:rPr lang="lv-LV" sz="1900" kern="1200" dirty="0"/>
            <a:t>līdz </a:t>
          </a:r>
          <a:r>
            <a:rPr lang="en-US" sz="1900" kern="1200" dirty="0" err="1"/>
            <a:t>pirmā</a:t>
          </a:r>
          <a:r>
            <a:rPr lang="en-US" sz="1900" kern="1200" dirty="0"/>
            <a:t> </a:t>
          </a:r>
          <a:r>
            <a:rPr lang="en-US" sz="1900" kern="1200" dirty="0" err="1"/>
            <a:t>bērna</a:t>
          </a:r>
          <a:r>
            <a:rPr lang="en-US" sz="1900" kern="1200" dirty="0"/>
            <a:t> 20 </a:t>
          </a:r>
          <a:r>
            <a:rPr lang="en-US" sz="1900" kern="1200" dirty="0" err="1"/>
            <a:t>gadu</a:t>
          </a:r>
          <a:r>
            <a:rPr lang="en-US" sz="1900" kern="1200" dirty="0"/>
            <a:t> </a:t>
          </a:r>
          <a:r>
            <a:rPr lang="en-US" sz="1900" kern="1200" dirty="0" err="1"/>
            <a:t>vecuma</a:t>
          </a:r>
          <a:r>
            <a:rPr lang="en-US" sz="1900" kern="1200" dirty="0"/>
            <a:t> </a:t>
          </a:r>
          <a:r>
            <a:rPr lang="en-US" sz="1900" kern="1200" dirty="0" err="1"/>
            <a:t>sasniegšanas</a:t>
          </a:r>
          <a:r>
            <a:rPr lang="en-US" sz="1900" kern="1200" dirty="0"/>
            <a:t> </a:t>
          </a:r>
          <a:r>
            <a:rPr lang="lv-LV" sz="1900" kern="1200" dirty="0"/>
            <a:t>brīdim, sieviešu stundas alga ir aptuveni par trešdaļu zemāka nekā vīriešu. </a:t>
          </a:r>
          <a:endParaRPr lang="en-US" sz="1900" kern="1200" dirty="0"/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N</a:t>
          </a:r>
          <a:r>
            <a:rPr lang="lv-LV" sz="1900" kern="1200" dirty="0" err="1"/>
            <a:t>epilna</a:t>
          </a:r>
          <a:r>
            <a:rPr lang="lv-LV" sz="1900" kern="1200" dirty="0"/>
            <a:t> laika un pilnas slodzes algota darba īpatsvara atšķirības starp dzimumiem veido vairāk nekā pusi </a:t>
          </a:r>
          <a:r>
            <a:rPr lang="en-US" sz="1900" kern="1200" dirty="0"/>
            <a:t>no gender pay gap</a:t>
          </a:r>
          <a:r>
            <a:rPr lang="lv-LV" sz="1900" kern="1200" dirty="0"/>
            <a:t>, īpaši augsti izglītoto vidū.</a:t>
          </a:r>
          <a:endParaRPr lang="en-US" sz="1900" kern="1200" dirty="0"/>
        </a:p>
      </dsp:txBody>
      <dsp:txXfrm>
        <a:off x="82087" y="110852"/>
        <a:ext cx="10269790" cy="151738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0EB70F-58A3-4DFA-A03C-9804A01C434F}">
      <dsp:nvSpPr>
        <dsp:cNvPr id="0" name=""/>
        <dsp:cNvSpPr/>
      </dsp:nvSpPr>
      <dsp:spPr>
        <a:xfrm>
          <a:off x="0" y="85304"/>
          <a:ext cx="10517750" cy="153971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800" kern="1200" dirty="0"/>
            <a:t>Daudzas no zemāk atalgotajām profesijām ir tās, kuras tradicionāli veic sievietes, un tām ir vajadzīgas prasmes, kas tradicionāli tiek uzskatītas par “sievišķīgām”, piemēram, cilvēku prasmes un aprūpes prasmes.</a:t>
          </a:r>
          <a:endParaRPr lang="en-US" sz="2800" kern="1200" dirty="0"/>
        </a:p>
      </dsp:txBody>
      <dsp:txXfrm>
        <a:off x="75163" y="160467"/>
        <a:ext cx="10367424" cy="138939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8F0583-2A17-4405-A2C1-1290DE528A67}">
      <dsp:nvSpPr>
        <dsp:cNvPr id="0" name=""/>
        <dsp:cNvSpPr/>
      </dsp:nvSpPr>
      <dsp:spPr>
        <a:xfrm>
          <a:off x="0" y="0"/>
          <a:ext cx="4944151" cy="374400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/>
            <a:t>Vienlīdzīga</a:t>
          </a:r>
          <a:r>
            <a:rPr lang="en-US" sz="3200" kern="1200" dirty="0"/>
            <a:t> </a:t>
          </a:r>
          <a:r>
            <a:rPr lang="en-US" sz="3200" kern="1200" dirty="0" err="1"/>
            <a:t>atalgojuma</a:t>
          </a:r>
          <a:r>
            <a:rPr lang="en-US" sz="3200" kern="1200" dirty="0"/>
            <a:t> </a:t>
          </a:r>
          <a:r>
            <a:rPr lang="en-US" sz="3200" kern="1200" dirty="0" err="1"/>
            <a:t>problēma</a:t>
          </a:r>
          <a:r>
            <a:rPr lang="en-US" sz="3200" kern="1200" dirty="0"/>
            <a:t> </a:t>
          </a:r>
          <a:r>
            <a:rPr lang="en-US" sz="3200" kern="1200" dirty="0" err="1"/>
            <a:t>ir</a:t>
          </a:r>
          <a:r>
            <a:rPr lang="en-US" sz="3200" kern="1200" dirty="0"/>
            <a:t> (ne)</a:t>
          </a:r>
          <a:r>
            <a:rPr lang="en-US" sz="3200" kern="1200" dirty="0" err="1"/>
            <a:t>diskriminācijas</a:t>
          </a:r>
          <a:r>
            <a:rPr lang="en-US" sz="3200" kern="1200" dirty="0"/>
            <a:t> </a:t>
          </a:r>
          <a:r>
            <a:rPr lang="en-US" sz="3200" kern="1200" dirty="0" err="1"/>
            <a:t>problēma</a:t>
          </a:r>
          <a:r>
            <a:rPr lang="en-US" sz="3200" kern="1200" dirty="0"/>
            <a:t>: </a:t>
          </a:r>
          <a:r>
            <a:rPr lang="en-US" sz="3200" kern="1200" dirty="0" err="1"/>
            <a:t>vīriešiem</a:t>
          </a:r>
          <a:r>
            <a:rPr lang="en-US" sz="3200" kern="1200" dirty="0"/>
            <a:t> un </a:t>
          </a:r>
          <a:r>
            <a:rPr lang="en-US" sz="3200" kern="1200" dirty="0" err="1"/>
            <a:t>sievietēm</a:t>
          </a:r>
          <a:r>
            <a:rPr lang="en-US" sz="3200" kern="1200" dirty="0"/>
            <a:t> </a:t>
          </a:r>
          <a:r>
            <a:rPr lang="en-US" sz="3200" kern="1200" dirty="0" err="1"/>
            <a:t>maksā</a:t>
          </a:r>
          <a:r>
            <a:rPr lang="en-US" sz="3200" kern="1200" dirty="0"/>
            <a:t> </a:t>
          </a:r>
          <a:r>
            <a:rPr lang="en-US" sz="3200" kern="1200" dirty="0" err="1"/>
            <a:t>dažādi</a:t>
          </a:r>
          <a:r>
            <a:rPr lang="en-US" sz="3200" kern="1200" dirty="0"/>
            <a:t> par </a:t>
          </a:r>
          <a:r>
            <a:rPr lang="en-US" sz="3200" kern="1200" dirty="0" err="1"/>
            <a:t>viena</a:t>
          </a:r>
          <a:r>
            <a:rPr lang="en-US" sz="3200" kern="1200" dirty="0"/>
            <a:t> un </a:t>
          </a:r>
          <a:r>
            <a:rPr lang="en-US" sz="3200" kern="1200" dirty="0" err="1"/>
            <a:t>tā</a:t>
          </a:r>
          <a:r>
            <a:rPr lang="en-US" sz="3200" kern="1200" dirty="0"/>
            <a:t> </a:t>
          </a:r>
          <a:r>
            <a:rPr lang="en-US" sz="3200" kern="1200" dirty="0" err="1"/>
            <a:t>paša</a:t>
          </a:r>
          <a:r>
            <a:rPr lang="en-US" sz="3200" kern="1200" dirty="0"/>
            <a:t> </a:t>
          </a:r>
          <a:r>
            <a:rPr lang="en-US" sz="3200" kern="1200" dirty="0" err="1"/>
            <a:t>darba</a:t>
          </a:r>
          <a:r>
            <a:rPr lang="en-US" sz="3200" kern="1200" dirty="0"/>
            <a:t> </a:t>
          </a:r>
          <a:r>
            <a:rPr lang="en-US" sz="3200" kern="1200" dirty="0" err="1"/>
            <a:t>veikšanu</a:t>
          </a:r>
          <a:endParaRPr lang="en-US" sz="3200" kern="1200" dirty="0"/>
        </a:p>
      </dsp:txBody>
      <dsp:txXfrm>
        <a:off x="182767" y="182767"/>
        <a:ext cx="4578617" cy="337846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0EB70F-58A3-4DFA-A03C-9804A01C434F}">
      <dsp:nvSpPr>
        <dsp:cNvPr id="0" name=""/>
        <dsp:cNvSpPr/>
      </dsp:nvSpPr>
      <dsp:spPr>
        <a:xfrm>
          <a:off x="0" y="137607"/>
          <a:ext cx="8426822" cy="159705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A</a:t>
          </a:r>
          <a:r>
            <a:rPr lang="lv-LV" sz="2900" kern="1200" dirty="0"/>
            <a:t>izspriedumi, sabiedrības pieņēmumi un </a:t>
          </a:r>
          <a:r>
            <a:rPr lang="en-US" sz="2900" kern="1200" dirty="0" err="1"/>
            <a:t>dzimtes</a:t>
          </a:r>
          <a:r>
            <a:rPr lang="en-US" sz="2900" kern="1200" dirty="0"/>
            <a:t> </a:t>
          </a:r>
          <a:r>
            <a:rPr lang="en-US" sz="2900" kern="1200" dirty="0" err="1"/>
            <a:t>stereotipi</a:t>
          </a:r>
          <a:r>
            <a:rPr lang="en-US" sz="2900" kern="1200" dirty="0"/>
            <a:t> </a:t>
          </a:r>
          <a:r>
            <a:rPr lang="lv-LV" sz="2900" kern="1200" dirty="0"/>
            <a:t>veicina </a:t>
          </a:r>
          <a:r>
            <a:rPr lang="lv-LV" sz="29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vīriešu un sieviešu darba samaksas atšķirība</a:t>
          </a:r>
          <a:r>
            <a:rPr lang="en-US" sz="29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s</a:t>
          </a:r>
        </a:p>
      </dsp:txBody>
      <dsp:txXfrm>
        <a:off x="77962" y="215569"/>
        <a:ext cx="8270898" cy="14411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5202FF-0DEB-4EE7-8DCE-A75187C1212A}" type="datetimeFigureOut">
              <a:rPr lang="lv-LV" smtClean="0"/>
              <a:t>15.09.2022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146F04-932D-49F1-A02C-857CAE46289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65960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146F04-932D-49F1-A02C-857CAE462898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65772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146F04-932D-49F1-A02C-857CAE462898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20459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146F04-932D-49F1-A02C-857CAE462898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763820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146F04-932D-49F1-A02C-857CAE462898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63211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76CD181-988A-EFD3-9362-B3FC41BB20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73BFE839-AFDE-43A9-1AB9-E998C687CE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5BC7E3B9-2C7C-4DA8-8EE0-2FFC183C1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96923-5E8A-41C3-A175-8202E2BBB594}" type="datetimeFigureOut">
              <a:rPr lang="lv-LV" smtClean="0"/>
              <a:t>15.09.2022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0DED81CD-8548-3910-B2BD-117355799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38411BB2-B379-CF14-2C3C-AD1EAD586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BFA1-D172-4447-A9FD-40E98FDE4CB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26303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02A7184-E3D6-8833-CC23-C628E9303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05BBB1F3-BC1E-6FCD-7780-134427B015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81296B6F-0B4F-0241-BF29-BF7520BDF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96923-5E8A-41C3-A175-8202E2BBB594}" type="datetimeFigureOut">
              <a:rPr lang="lv-LV" smtClean="0"/>
              <a:t>15.09.2022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66C080BA-8920-3F63-BB05-0872811F8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1A761C22-F321-B16C-99C8-FDE671EFA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BFA1-D172-4447-A9FD-40E98FDE4CB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6905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AAEF19E7-0BF6-F576-3E4A-5F5CA70824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7868EFCE-102A-6D27-00B1-B707A4D63B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5343768A-4879-8187-615A-DB3EFD0B3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96923-5E8A-41C3-A175-8202E2BBB594}" type="datetimeFigureOut">
              <a:rPr lang="lv-LV" smtClean="0"/>
              <a:t>15.09.2022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4945744C-7FDD-6F97-9A4F-EE418E0B5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B3EA226A-1827-50C5-B5B6-5A5B98498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BFA1-D172-4447-A9FD-40E98FDE4CB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29011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CCAFC95-1F1A-ADC3-591D-DDCAE7C38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E64F2196-C4EE-EE43-DA97-0F3CC0084D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F09B7A7C-072C-D576-6BD8-96A6CA7FD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96923-5E8A-41C3-A175-8202E2BBB594}" type="datetimeFigureOut">
              <a:rPr lang="lv-LV" smtClean="0"/>
              <a:t>15.09.2022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24F813B4-FDD4-9BDF-FF6C-CA9143502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09127455-477F-7CAE-E58E-501E2F067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BFA1-D172-4447-A9FD-40E98FDE4CB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02432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EF31EC8-BFDB-7F83-25E5-CA5C72045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EC451EB6-15C0-37C8-4299-6D29CBDA3D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89FCAE5A-499E-8440-5425-484F3253F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96923-5E8A-41C3-A175-8202E2BBB594}" type="datetimeFigureOut">
              <a:rPr lang="lv-LV" smtClean="0"/>
              <a:t>15.09.2022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C48E623C-1B93-33E8-8A79-D9B248509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E2726E64-8B90-52C9-CEB2-48E40E145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BFA1-D172-4447-A9FD-40E98FDE4CB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05359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95453FD-9737-0021-5803-A3783CADF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9764A8F-5838-5CE3-2F19-D80B757C62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CAF7DEC5-95C3-1025-30E6-47E0892C8E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DCE3C552-B06B-5AE1-4804-DF074F762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96923-5E8A-41C3-A175-8202E2BBB594}" type="datetimeFigureOut">
              <a:rPr lang="lv-LV" smtClean="0"/>
              <a:t>15.09.2022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F103A6E6-E9FD-F3A8-3ED7-82687C03C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72A7E763-E092-423F-B96F-82EA8A159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BFA1-D172-4447-A9FD-40E98FDE4CB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5151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1076B73-729D-1A88-6182-E4D20ADE7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3C01FE06-F489-C156-4AFD-5453D9216B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A3B41FE6-2F9A-B34B-3F14-71CDBC67F6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1057754F-AD53-AA5D-2D86-D1600E6D4C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1301FDA9-B136-E1B1-E093-D21E58C3F1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BA223C70-E6CE-937D-3199-D580E1148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96923-5E8A-41C3-A175-8202E2BBB594}" type="datetimeFigureOut">
              <a:rPr lang="lv-LV" smtClean="0"/>
              <a:t>15.09.2022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470F9007-343D-E239-E5A9-C3AEE863E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2665458E-D381-76F0-F47F-DA88404D0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BFA1-D172-4447-A9FD-40E98FDE4CB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89340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4293F00-A557-8F1C-2661-FFA8421D6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D56AD947-8847-A2DD-C982-F75914B50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96923-5E8A-41C3-A175-8202E2BBB594}" type="datetimeFigureOut">
              <a:rPr lang="lv-LV" smtClean="0"/>
              <a:t>15.09.2022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2C87B2DD-DB56-243C-0257-B6DC568DC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060B4DD5-5F46-E9AD-3841-5430A7713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BFA1-D172-4447-A9FD-40E98FDE4CB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33893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A1C6387F-4C04-BBCF-DB80-61B2D5B48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96923-5E8A-41C3-A175-8202E2BBB594}" type="datetimeFigureOut">
              <a:rPr lang="lv-LV" smtClean="0"/>
              <a:t>15.09.2022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A6D7EA57-35A9-E8C5-244B-FB85D802D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19A53338-EDED-8EE3-7502-CEA0CF195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BFA1-D172-4447-A9FD-40E98FDE4CB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85578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D1398A6-5CEF-2ED6-FA4F-358410A38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D18490B-7F5A-367E-ECDD-4B9F864A5B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42A68666-D20A-2A97-25BC-C6F17E4E53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1367D509-8025-1B2E-3DA3-57CC1320E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96923-5E8A-41C3-A175-8202E2BBB594}" type="datetimeFigureOut">
              <a:rPr lang="lv-LV" smtClean="0"/>
              <a:t>15.09.2022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136BDE09-5C09-BA9B-D703-7D1C3228A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01CED817-C66F-8D01-4EA2-3D500B1AD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BFA1-D172-4447-A9FD-40E98FDE4CB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42524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F211A37-B908-8B6D-771F-82C919D54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BCF32CAD-2C69-7278-82BD-CFB250F811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2983FCBD-E50D-007A-7E68-FBEAA30AC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CABB49CB-63D6-55E5-20D6-2AD859C4D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96923-5E8A-41C3-A175-8202E2BBB594}" type="datetimeFigureOut">
              <a:rPr lang="lv-LV" smtClean="0"/>
              <a:t>15.09.2022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6FAEFB49-57F1-87C6-7B44-9D8868175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61E99018-F4FE-93B1-8290-9DBFD8A3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BFA1-D172-4447-A9FD-40E98FDE4CB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4525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08C008E2-E9BA-628F-F28C-C6496219E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E2615212-378A-DFA5-5224-315EE5849A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F0D78FFF-0D7A-1D80-607C-F2103EAF11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96923-5E8A-41C3-A175-8202E2BBB594}" type="datetimeFigureOut">
              <a:rPr lang="lv-LV" smtClean="0"/>
              <a:t>15.09.2022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F2F3856-992B-DA19-8D1F-6E2FDBF823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D3DF2FE0-573C-EC50-C72F-93E1180402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EBFA1-D172-4447-A9FD-40E98FDE4CB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535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Relationship Id="rId9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4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10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microsoft.com/office/2007/relationships/diagramDrawing" Target="../diagrams/drawing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7.png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4.xml"/><Relationship Id="rId11" Type="http://schemas.openxmlformats.org/officeDocument/2006/relationships/image" Target="../media/image6.png"/><Relationship Id="rId5" Type="http://schemas.openxmlformats.org/officeDocument/2006/relationships/diagramData" Target="../diagrams/data4.xml"/><Relationship Id="rId10" Type="http://schemas.openxmlformats.org/officeDocument/2006/relationships/image" Target="../media/image9.png"/><Relationship Id="rId4" Type="http://schemas.openxmlformats.org/officeDocument/2006/relationships/image" Target="../media/image8.jpeg"/><Relationship Id="rId9" Type="http://schemas.microsoft.com/office/2007/relationships/diagramDrawing" Target="../diagrams/drawin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11" Type="http://schemas.openxmlformats.org/officeDocument/2006/relationships/image" Target="../media/image9.png"/><Relationship Id="rId5" Type="http://schemas.openxmlformats.org/officeDocument/2006/relationships/diagramQuickStyle" Target="../diagrams/quickStyle6.xml"/><Relationship Id="rId10" Type="http://schemas.openxmlformats.org/officeDocument/2006/relationships/image" Target="../media/image12.png"/><Relationship Id="rId4" Type="http://schemas.openxmlformats.org/officeDocument/2006/relationships/diagramLayout" Target="../diagrams/layout6.xml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riangular abstract background">
            <a:extLst>
              <a:ext uri="{FF2B5EF4-FFF2-40B4-BE49-F238E27FC236}">
                <a16:creationId xmlns:a16="http://schemas.microsoft.com/office/drawing/2014/main" id="{D6D6CEFD-A831-9520-78D6-55242D5192F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-1" y="10"/>
            <a:ext cx="12192000" cy="6857990"/>
          </a:xfrm>
          <a:prstGeom prst="rect">
            <a:avLst/>
          </a:prstGeom>
        </p:spPr>
      </p:pic>
      <p:sp>
        <p:nvSpPr>
          <p:cNvPr id="9" name="Freeform 5">
            <a:extLst>
              <a:ext uri="{FF2B5EF4-FFF2-40B4-BE49-F238E27FC236}">
                <a16:creationId xmlns:a16="http://schemas.microsoft.com/office/drawing/2014/main" id="{3CD9DF72-87A3-404E-A828-84CBF11A8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 flipH="1">
            <a:off x="0" y="998175"/>
            <a:ext cx="6017172" cy="5859825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1D902AB0-3697-0544-549C-E523F44E0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807" y="1794821"/>
            <a:ext cx="5078438" cy="3101923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Iemesli atšķirībām darba samaksā sievietēm un vīriešiem jeb kā mūs ietekmē stereotipi</a:t>
            </a:r>
            <a:endParaRPr lang="lv-LV" sz="54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0E3A342-4D61-4E3F-AF90-1AB42AEB9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87051" y="3337139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7AD9BFD3-0AAC-B30F-078F-2542D1459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16" y="4979962"/>
            <a:ext cx="4593021" cy="1057449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en-US" sz="1800" dirty="0" err="1"/>
              <a:t>Asoc.prof</a:t>
            </a:r>
            <a:r>
              <a:rPr lang="en-US" sz="1800" dirty="0"/>
              <a:t>. Marita Zitmane</a:t>
            </a:r>
          </a:p>
          <a:p>
            <a:pPr marL="0" indent="0" algn="r">
              <a:buNone/>
            </a:pPr>
            <a:r>
              <a:rPr lang="en-US" sz="1800" dirty="0"/>
              <a:t>Latvijas </a:t>
            </a:r>
            <a:r>
              <a:rPr lang="en-US" sz="1800" dirty="0" err="1"/>
              <a:t>Universitāte</a:t>
            </a:r>
            <a:endParaRPr lang="lv-LV" sz="1800" dirty="0"/>
          </a:p>
        </p:txBody>
      </p:sp>
    </p:spTree>
    <p:extLst>
      <p:ext uri="{BB962C8B-B14F-4D97-AF65-F5344CB8AC3E}">
        <p14:creationId xmlns:p14="http://schemas.microsoft.com/office/powerpoint/2010/main" val="1962580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E8942F31-4515-FA87-5A0E-31558028B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endParaRPr lang="lv-LV" sz="360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Isosceles Triangle 38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Satura vietturis 2">
            <a:extLst>
              <a:ext uri="{FF2B5EF4-FFF2-40B4-BE49-F238E27FC236}">
                <a16:creationId xmlns:a16="http://schemas.microsoft.com/office/drawing/2014/main" id="{EDB2DD89-DE80-E072-3A93-2B02702162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340728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2897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Attēls 5">
            <a:extLst>
              <a:ext uri="{FF2B5EF4-FFF2-40B4-BE49-F238E27FC236}">
                <a16:creationId xmlns:a16="http://schemas.microsoft.com/office/drawing/2014/main" id="{64FDEDF6-AB20-FB79-A68A-9B340E7640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5862" y="1508715"/>
            <a:ext cx="6019331" cy="3837323"/>
          </a:xfrm>
          <a:prstGeom prst="rect">
            <a:avLst/>
          </a:prstGeom>
          <a:effectLst/>
        </p:spPr>
      </p:pic>
      <p:graphicFrame>
        <p:nvGraphicFramePr>
          <p:cNvPr id="5" name="Satura vietturis 2">
            <a:extLst>
              <a:ext uri="{FF2B5EF4-FFF2-40B4-BE49-F238E27FC236}">
                <a16:creationId xmlns:a16="http://schemas.microsoft.com/office/drawing/2014/main" id="{21FCB0C5-3474-1491-CF6F-27DB397F5F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0968520"/>
              </p:ext>
            </p:extLst>
          </p:nvPr>
        </p:nvGraphicFramePr>
        <p:xfrm>
          <a:off x="766807" y="899160"/>
          <a:ext cx="3387618" cy="53246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2" name="Attēls 11">
            <a:extLst>
              <a:ext uri="{FF2B5EF4-FFF2-40B4-BE49-F238E27FC236}">
                <a16:creationId xmlns:a16="http://schemas.microsoft.com/office/drawing/2014/main" id="{E34240B6-5CD4-F720-FBD6-18A34A7B664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721788" y="5256198"/>
            <a:ext cx="985579" cy="1040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628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5AAE9118-0436-4488-AC4A-C14DF6A7B6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2211010"/>
            <a:ext cx="12192002" cy="464699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Rounded Rectangle 26">
            <a:extLst>
              <a:ext uri="{FF2B5EF4-FFF2-40B4-BE49-F238E27FC236}">
                <a16:creationId xmlns:a16="http://schemas.microsoft.com/office/drawing/2014/main" id="{1B10F861-B8F1-49C7-BD58-EAB20CEE7F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564" y="2423160"/>
            <a:ext cx="5613569" cy="3930315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Attēls 6">
            <a:extLst>
              <a:ext uri="{FF2B5EF4-FFF2-40B4-BE49-F238E27FC236}">
                <a16:creationId xmlns:a16="http://schemas.microsoft.com/office/drawing/2014/main" id="{8484E8CA-7474-97C8-4799-0454D491FC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550" y="2742397"/>
            <a:ext cx="4931595" cy="3291840"/>
          </a:xfrm>
          <a:prstGeom prst="rect">
            <a:avLst/>
          </a:prstGeom>
        </p:spPr>
      </p:pic>
      <p:sp>
        <p:nvSpPr>
          <p:cNvPr id="54" name="Rounded Rectangle 16">
            <a:extLst>
              <a:ext uri="{FF2B5EF4-FFF2-40B4-BE49-F238E27FC236}">
                <a16:creationId xmlns:a16="http://schemas.microsoft.com/office/drawing/2014/main" id="{61F6E425-22AB-4DA2-8FAC-58ADB58EF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4749" y="2423160"/>
            <a:ext cx="5613569" cy="3930315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Attēls 8">
            <a:extLst>
              <a:ext uri="{FF2B5EF4-FFF2-40B4-BE49-F238E27FC236}">
                <a16:creationId xmlns:a16="http://schemas.microsoft.com/office/drawing/2014/main" id="{09E07F6F-A897-A846-F83F-27C7062987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7854" y="2742397"/>
            <a:ext cx="4931595" cy="3291840"/>
          </a:xfrm>
          <a:prstGeom prst="rect">
            <a:avLst/>
          </a:prstGeom>
        </p:spPr>
      </p:pic>
      <p:graphicFrame>
        <p:nvGraphicFramePr>
          <p:cNvPr id="5" name="Satura vietturis 2">
            <a:extLst>
              <a:ext uri="{FF2B5EF4-FFF2-40B4-BE49-F238E27FC236}">
                <a16:creationId xmlns:a16="http://schemas.microsoft.com/office/drawing/2014/main" id="{DC8CD81B-D62E-5670-5494-20C073736C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21508"/>
              </p:ext>
            </p:extLst>
          </p:nvPr>
        </p:nvGraphicFramePr>
        <p:xfrm>
          <a:off x="879017" y="208306"/>
          <a:ext cx="10433964" cy="1710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12" name="Attēls 11">
            <a:extLst>
              <a:ext uri="{FF2B5EF4-FFF2-40B4-BE49-F238E27FC236}">
                <a16:creationId xmlns:a16="http://schemas.microsoft.com/office/drawing/2014/main" id="{7444F4B7-551D-1E54-FAFE-570FBD9828B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560424" y="6481258"/>
            <a:ext cx="1631576" cy="428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3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5AAE9118-0436-4488-AC4A-C14DF6A7B6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2211010"/>
            <a:ext cx="12192002" cy="464699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Rounded Rectangle 26">
            <a:extLst>
              <a:ext uri="{FF2B5EF4-FFF2-40B4-BE49-F238E27FC236}">
                <a16:creationId xmlns:a16="http://schemas.microsoft.com/office/drawing/2014/main" id="{1B10F861-B8F1-49C7-BD58-EAB20CEE7F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564" y="2423160"/>
            <a:ext cx="5613569" cy="3930315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EDCE609-DE7E-3D43-1B05-F3A4233EE3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03295" y="2475492"/>
            <a:ext cx="2889096" cy="3877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Rounded Rectangle 16">
            <a:extLst>
              <a:ext uri="{FF2B5EF4-FFF2-40B4-BE49-F238E27FC236}">
                <a16:creationId xmlns:a16="http://schemas.microsoft.com/office/drawing/2014/main" id="{61F6E425-22AB-4DA2-8FAC-58ADB58EF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4749" y="2423160"/>
            <a:ext cx="5613569" cy="3930315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Content Placeholder 4" descr="Chart, bar chart&#10;&#10;Description automatically generated">
            <a:extLst>
              <a:ext uri="{FF2B5EF4-FFF2-40B4-BE49-F238E27FC236}">
                <a16:creationId xmlns:a16="http://schemas.microsoft.com/office/drawing/2014/main" id="{604F7D5C-99C5-AC37-FC57-6454F835E2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7854" y="2742397"/>
            <a:ext cx="4931595" cy="3291840"/>
          </a:xfrm>
          <a:prstGeom prst="rect">
            <a:avLst/>
          </a:prstGeom>
        </p:spPr>
      </p:pic>
      <p:graphicFrame>
        <p:nvGraphicFramePr>
          <p:cNvPr id="5" name="Satura vietturis 2">
            <a:extLst>
              <a:ext uri="{FF2B5EF4-FFF2-40B4-BE49-F238E27FC236}">
                <a16:creationId xmlns:a16="http://schemas.microsoft.com/office/drawing/2014/main" id="{21FCB0C5-3474-1491-CF6F-27DB397F5F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7268833"/>
              </p:ext>
            </p:extLst>
          </p:nvPr>
        </p:nvGraphicFramePr>
        <p:xfrm>
          <a:off x="837124" y="208306"/>
          <a:ext cx="10517751" cy="1710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8" name="Picture 2">
            <a:extLst>
              <a:ext uri="{FF2B5EF4-FFF2-40B4-BE49-F238E27FC236}">
                <a16:creationId xmlns:a16="http://schemas.microsoft.com/office/drawing/2014/main" id="{A371D6BB-0853-C90C-AEDB-C44FB2F5FC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18" y="6298556"/>
            <a:ext cx="623888" cy="559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Attēls 9">
            <a:extLst>
              <a:ext uri="{FF2B5EF4-FFF2-40B4-BE49-F238E27FC236}">
                <a16:creationId xmlns:a16="http://schemas.microsoft.com/office/drawing/2014/main" id="{6C4A5A0E-B245-C0E5-BB5B-218BD4F1C01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488705" y="6462424"/>
            <a:ext cx="1703295" cy="447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904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>
            <a:extLst>
              <a:ext uri="{FF2B5EF4-FFF2-40B4-BE49-F238E27FC236}">
                <a16:creationId xmlns:a16="http://schemas.microsoft.com/office/drawing/2014/main" id="{46F7435D-E3DB-47B1-BA61-B00ACC83A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2950" y="0"/>
            <a:ext cx="6099050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ounded Rectangle 9">
            <a:extLst>
              <a:ext uri="{FF2B5EF4-FFF2-40B4-BE49-F238E27FC236}">
                <a16:creationId xmlns:a16="http://schemas.microsoft.com/office/drawing/2014/main" id="{F263A0B5-F8C4-4116-809F-78A768EA79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77582" y="557784"/>
            <a:ext cx="5130204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Satura vietturis 2">
            <a:extLst>
              <a:ext uri="{FF2B5EF4-FFF2-40B4-BE49-F238E27FC236}">
                <a16:creationId xmlns:a16="http://schemas.microsoft.com/office/drawing/2014/main" id="{21FCB0C5-3474-1491-CF6F-27DB397F5F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2411316"/>
              </p:ext>
            </p:extLst>
          </p:nvPr>
        </p:nvGraphicFramePr>
        <p:xfrm>
          <a:off x="634470" y="1862843"/>
          <a:ext cx="4944151" cy="3785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8C689859-D455-D088-D851-1A64ABCDEB2A}"/>
              </a:ext>
            </a:extLst>
          </p:cNvPr>
          <p:cNvSpPr txBox="1"/>
          <p:nvPr/>
        </p:nvSpPr>
        <p:spPr>
          <a:xfrm>
            <a:off x="6795457" y="787771"/>
            <a:ext cx="4694036" cy="4970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en-US" sz="3600" b="1" dirty="0" err="1"/>
              <a:t>Vīrieši</a:t>
            </a:r>
            <a:r>
              <a:rPr lang="en-US" altLang="en-US" sz="3600" b="1" dirty="0"/>
              <a:t> </a:t>
            </a:r>
            <a:r>
              <a:rPr lang="en-US" altLang="en-US" sz="3600" b="1" dirty="0" err="1"/>
              <a:t>vidēji</a:t>
            </a:r>
            <a:r>
              <a:rPr lang="en-US" altLang="en-US" sz="3600" b="1" dirty="0"/>
              <a:t> </a:t>
            </a:r>
            <a:r>
              <a:rPr lang="en-US" altLang="en-US" sz="3600" b="1" dirty="0" err="1"/>
              <a:t>nopelna</a:t>
            </a:r>
            <a:r>
              <a:rPr lang="en-US" altLang="en-US" sz="3600" b="1" dirty="0"/>
              <a:t> par 10% </a:t>
            </a:r>
            <a:r>
              <a:rPr lang="en-US" altLang="en-US" sz="3600" b="1" dirty="0" err="1"/>
              <a:t>vairāk</a:t>
            </a:r>
            <a:r>
              <a:rPr lang="en-US" altLang="en-US" sz="3600" b="1" dirty="0"/>
              <a:t> </a:t>
            </a:r>
            <a:r>
              <a:rPr lang="en-US" altLang="en-US" sz="3600" b="1" dirty="0" err="1"/>
              <a:t>nekā</a:t>
            </a:r>
            <a:r>
              <a:rPr lang="en-US" altLang="en-US" sz="3600" b="1" dirty="0"/>
              <a:t> </a:t>
            </a:r>
            <a:r>
              <a:rPr lang="en-US" altLang="en-US" sz="3600" b="1" dirty="0" err="1"/>
              <a:t>sievietes</a:t>
            </a:r>
            <a:r>
              <a:rPr lang="en-US" altLang="en-US" sz="3600" b="1" dirty="0"/>
              <a:t> </a:t>
            </a:r>
            <a:r>
              <a:rPr lang="en-US" altLang="en-US" sz="3600" b="1" dirty="0" err="1"/>
              <a:t>līdzvērtīgā</a:t>
            </a:r>
            <a:r>
              <a:rPr lang="en-US" altLang="en-US" sz="3600" b="1" dirty="0"/>
              <a:t> </a:t>
            </a:r>
            <a:r>
              <a:rPr lang="en-US" altLang="en-US" sz="3600" b="1" dirty="0" err="1"/>
              <a:t>amatā</a:t>
            </a:r>
            <a:r>
              <a:rPr lang="en-US" altLang="en-US" sz="3600" b="1" dirty="0"/>
              <a:t>.</a:t>
            </a:r>
            <a:r>
              <a:rPr lang="lv-LV" altLang="en-US" sz="3600" b="1" dirty="0"/>
              <a:t> </a:t>
            </a:r>
            <a:r>
              <a:rPr lang="lv-LV" altLang="en-US" sz="2800" b="1" dirty="0"/>
              <a:t>(</a:t>
            </a:r>
            <a:r>
              <a:rPr lang="lv-LV" altLang="en-US" sz="2800" b="1" i="1" dirty="0"/>
              <a:t>CV-</a:t>
            </a:r>
            <a:r>
              <a:rPr lang="lv-LV" altLang="en-US" sz="2800" b="1" i="1" dirty="0" err="1"/>
              <a:t>online</a:t>
            </a:r>
            <a:r>
              <a:rPr lang="lv-LV" altLang="en-US" sz="2800" b="1" dirty="0"/>
              <a:t> pētījums 2019.gadā)</a:t>
            </a:r>
            <a:endParaRPr lang="en-US" altLang="en-US" sz="2800" b="1" dirty="0"/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en-US" sz="2800" dirty="0" err="1"/>
              <a:t>Salīdzinājums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ir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balstīts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uz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identiskiem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faktoriem</a:t>
            </a:r>
            <a:r>
              <a:rPr lang="en-US" altLang="en-US" sz="2800" dirty="0"/>
              <a:t> – </a:t>
            </a:r>
            <a:r>
              <a:rPr lang="en-US" altLang="en-US" sz="2800" dirty="0" err="1"/>
              <a:t>līdzvērtīga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amata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pozīcija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darba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slodze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darbinieka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pieredze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izglītība</a:t>
            </a:r>
            <a:r>
              <a:rPr lang="en-US" altLang="en-US" sz="2800" dirty="0"/>
              <a:t> un </a:t>
            </a:r>
            <a:r>
              <a:rPr lang="en-US" altLang="en-US" sz="2800" dirty="0" err="1"/>
              <a:t>prasmes</a:t>
            </a:r>
            <a:r>
              <a:rPr lang="en-US" alt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55630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5AAE9118-0436-4488-AC4A-C14DF6A7B6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2211010"/>
            <a:ext cx="12192002" cy="464699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Rounded Rectangle 26">
            <a:extLst>
              <a:ext uri="{FF2B5EF4-FFF2-40B4-BE49-F238E27FC236}">
                <a16:creationId xmlns:a16="http://schemas.microsoft.com/office/drawing/2014/main" id="{1B10F861-B8F1-49C7-BD58-EAB20CEE7F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564" y="2423160"/>
            <a:ext cx="5613569" cy="3930315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16">
            <a:extLst>
              <a:ext uri="{FF2B5EF4-FFF2-40B4-BE49-F238E27FC236}">
                <a16:creationId xmlns:a16="http://schemas.microsoft.com/office/drawing/2014/main" id="{61F6E425-22AB-4DA2-8FAC-58ADB58EF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4749" y="2423160"/>
            <a:ext cx="5613569" cy="3930315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Satura vietturis 2">
            <a:extLst>
              <a:ext uri="{FF2B5EF4-FFF2-40B4-BE49-F238E27FC236}">
                <a16:creationId xmlns:a16="http://schemas.microsoft.com/office/drawing/2014/main" id="{21FCB0C5-3474-1491-CF6F-27DB397F5F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4151271"/>
              </p:ext>
            </p:extLst>
          </p:nvPr>
        </p:nvGraphicFramePr>
        <p:xfrm>
          <a:off x="1900519" y="196004"/>
          <a:ext cx="8426822" cy="18722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Attēls 5">
            <a:extLst>
              <a:ext uri="{FF2B5EF4-FFF2-40B4-BE49-F238E27FC236}">
                <a16:creationId xmlns:a16="http://schemas.microsoft.com/office/drawing/2014/main" id="{DD34F047-74F8-42B9-1345-20E8B1A8496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1563" y="2865120"/>
            <a:ext cx="10588169" cy="775335"/>
          </a:xfrm>
          <a:prstGeom prst="rect">
            <a:avLst/>
          </a:prstGeom>
        </p:spPr>
      </p:pic>
      <p:pic>
        <p:nvPicPr>
          <p:cNvPr id="7" name="Attēls 6">
            <a:extLst>
              <a:ext uri="{FF2B5EF4-FFF2-40B4-BE49-F238E27FC236}">
                <a16:creationId xmlns:a16="http://schemas.microsoft.com/office/drawing/2014/main" id="{4E423498-B4EC-3914-14EB-C7E472EDDCA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9746" y="4811077"/>
            <a:ext cx="11259631" cy="1037962"/>
          </a:xfrm>
          <a:prstGeom prst="rect">
            <a:avLst/>
          </a:prstGeom>
        </p:spPr>
      </p:pic>
      <p:pic>
        <p:nvPicPr>
          <p:cNvPr id="11" name="Attēls 10">
            <a:extLst>
              <a:ext uri="{FF2B5EF4-FFF2-40B4-BE49-F238E27FC236}">
                <a16:creationId xmlns:a16="http://schemas.microsoft.com/office/drawing/2014/main" id="{DB37360E-7217-5D3B-54F8-CDFC12166F9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13296" y="3724011"/>
            <a:ext cx="10620375" cy="904875"/>
          </a:xfrm>
          <a:prstGeom prst="rect">
            <a:avLst/>
          </a:prstGeom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71D14DB4-A28D-DFE8-B64B-5DFD25D752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9377" y="6298556"/>
            <a:ext cx="623888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7200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8386171-E87D-46AB-8718-4CE2A8874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26">
            <a:extLst>
              <a:ext uri="{FF2B5EF4-FFF2-40B4-BE49-F238E27FC236}">
                <a16:creationId xmlns:a16="http://schemas.microsoft.com/office/drawing/2014/main" id="{207CB456-8849-413C-8210-B663779A32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1092041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513936D-D1EB-4E42-A97F-942BA1F3DF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8024" y="960109"/>
            <a:ext cx="10277856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5555B535-F899-BBCD-7E76-248972AC8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76363"/>
            <a:ext cx="9144000" cy="252159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7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Paldies</a:t>
            </a:r>
            <a:r>
              <a:rPr lang="en-US" sz="7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!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FA75EE9-0DE4-4982-A870-290AD61EA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52800" y="4479276"/>
            <a:ext cx="54864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133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278</Words>
  <Application>Microsoft Office PowerPoint</Application>
  <PresentationFormat>Platekrāna</PresentationFormat>
  <Paragraphs>24</Paragraphs>
  <Slides>8</Slides>
  <Notes>4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dizains</vt:lpstr>
      <vt:lpstr>Iemesli atšķirībām darba samaksā sievietēm un vīriešiem jeb kā mūs ietekmē stereotipi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Paldies!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creator>Marita Zitmane</dc:creator>
  <cp:lastModifiedBy>Marita Zitmane</cp:lastModifiedBy>
  <cp:revision>1</cp:revision>
  <dcterms:created xsi:type="dcterms:W3CDTF">2022-09-12T16:15:00Z</dcterms:created>
  <dcterms:modified xsi:type="dcterms:W3CDTF">2022-09-15T07:01:26Z</dcterms:modified>
</cp:coreProperties>
</file>